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6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7.xml" ContentType="application/vnd.openxmlformats-officedocument.theme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theme/theme8.xml" ContentType="application/vnd.openxmlformats-officedocument.theme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theme/theme9.xml" ContentType="application/vnd.openxmlformats-officedocument.theme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theme/theme10.xml" ContentType="application/vnd.openxmlformats-officedocument.theme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theme/theme11.xml" ContentType="application/vnd.openxmlformats-officedocument.theme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theme/theme12.xml" ContentType="application/vnd.openxmlformats-officedocument.theme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theme/theme13.xml" ContentType="application/vnd.openxmlformats-officedocument.theme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theme/theme14.xml" ContentType="application/vnd.openxmlformats-officedocument.theme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theme/theme15.xml" ContentType="application/vnd.openxmlformats-officedocument.theme+xml"/>
  <Override PartName="/ppt/theme/theme16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714" r:id="rId5"/>
    <p:sldMasterId id="2147483681" r:id="rId6"/>
    <p:sldMasterId id="2147483668" r:id="rId7"/>
    <p:sldMasterId id="2147483692" r:id="rId8"/>
    <p:sldMasterId id="2147483732" r:id="rId9"/>
    <p:sldMasterId id="2147483747" r:id="rId10"/>
    <p:sldMasterId id="2147483762" r:id="rId11"/>
    <p:sldMasterId id="2147483790" r:id="rId12"/>
    <p:sldMasterId id="2147483815" r:id="rId13"/>
    <p:sldMasterId id="2147483831" r:id="rId14"/>
    <p:sldMasterId id="2147483847" r:id="rId15"/>
    <p:sldMasterId id="2147483854" r:id="rId16"/>
    <p:sldMasterId id="2147483870" r:id="rId17"/>
    <p:sldMasterId id="2147483879" r:id="rId18"/>
  </p:sldMasterIdLst>
  <p:notesMasterIdLst>
    <p:notesMasterId r:id="rId41"/>
  </p:notesMasterIdLst>
  <p:sldIdLst>
    <p:sldId id="286" r:id="rId19"/>
    <p:sldId id="282" r:id="rId20"/>
    <p:sldId id="363" r:id="rId21"/>
    <p:sldId id="2146845783" r:id="rId22"/>
    <p:sldId id="2146845784" r:id="rId23"/>
    <p:sldId id="2146845785" r:id="rId24"/>
    <p:sldId id="2146845786" r:id="rId25"/>
    <p:sldId id="2146845789" r:id="rId26"/>
    <p:sldId id="2146845778" r:id="rId27"/>
    <p:sldId id="2146845802" r:id="rId28"/>
    <p:sldId id="2146845781" r:id="rId29"/>
    <p:sldId id="2146845808" r:id="rId30"/>
    <p:sldId id="2146845809" r:id="rId31"/>
    <p:sldId id="2146845810" r:id="rId32"/>
    <p:sldId id="2146845811" r:id="rId33"/>
    <p:sldId id="2146845812" r:id="rId34"/>
    <p:sldId id="2146845782" r:id="rId35"/>
    <p:sldId id="2146845787" r:id="rId36"/>
    <p:sldId id="299" r:id="rId37"/>
    <p:sldId id="419" r:id="rId38"/>
    <p:sldId id="257" r:id="rId39"/>
    <p:sldId id="256" r:id="rId40"/>
  </p:sldIdLst>
  <p:sldSz cx="12192000" cy="6858000"/>
  <p:notesSz cx="6858000" cy="9144000"/>
  <p:defaultTextStyle>
    <a:defPPr>
      <a:defRPr lang="en-I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conneXion APAC" id="{14A6AC8A-1EFD-D846-9112-80B3CB1086BC}">
          <p14:sldIdLst>
            <p14:sldId id="286"/>
            <p14:sldId id="282"/>
            <p14:sldId id="363"/>
            <p14:sldId id="2146845783"/>
            <p14:sldId id="2146845784"/>
            <p14:sldId id="2146845785"/>
            <p14:sldId id="2146845786"/>
            <p14:sldId id="2146845789"/>
            <p14:sldId id="2146845778"/>
            <p14:sldId id="2146845802"/>
            <p14:sldId id="2146845781"/>
            <p14:sldId id="2146845808"/>
            <p14:sldId id="2146845809"/>
            <p14:sldId id="2146845810"/>
            <p14:sldId id="2146845811"/>
            <p14:sldId id="2146845812"/>
            <p14:sldId id="2146845782"/>
            <p14:sldId id="2146845787"/>
            <p14:sldId id="299"/>
            <p14:sldId id="419"/>
          </p14:sldIdLst>
        </p14:section>
        <p14:section name="Default" id="{1717138E-E308-C940-A345-391241ED4264}">
          <p14:sldIdLst>
            <p14:sldId id="257"/>
            <p14:sldId id="256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9B4A9"/>
    <a:srgbClr val="361D5C"/>
    <a:srgbClr val="323133"/>
    <a:srgbClr val="943267"/>
    <a:srgbClr val="F6C36F"/>
    <a:srgbClr val="138890"/>
    <a:srgbClr val="F6C370"/>
    <a:srgbClr val="1D2526"/>
    <a:srgbClr val="200C3B"/>
    <a:srgbClr val="F053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F81AD2E-1BED-4B14-A853-21DC033270E2}" v="1" dt="2023-05-04T18:58:55.51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03" autoAdjust="0"/>
    <p:restoredTop sz="54307" autoAdjust="0"/>
  </p:normalViewPr>
  <p:slideViewPr>
    <p:cSldViewPr snapToGrid="0" snapToObjects="1">
      <p:cViewPr varScale="1">
        <p:scale>
          <a:sx n="62" d="100"/>
          <a:sy n="62" d="100"/>
        </p:scale>
        <p:origin x="2298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Master" Target="slideMasters/slideMaster10.xml"/><Relationship Id="rId18" Type="http://schemas.openxmlformats.org/officeDocument/2006/relationships/slideMaster" Target="slideMasters/slideMaster15.xml"/><Relationship Id="rId26" Type="http://schemas.openxmlformats.org/officeDocument/2006/relationships/slide" Target="slides/slide8.xml"/><Relationship Id="rId39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3.xml"/><Relationship Id="rId34" Type="http://schemas.openxmlformats.org/officeDocument/2006/relationships/slide" Target="slides/slide16.xml"/><Relationship Id="rId42" Type="http://schemas.openxmlformats.org/officeDocument/2006/relationships/presProps" Target="presProps.xml"/><Relationship Id="rId47" Type="http://schemas.microsoft.com/office/2015/10/relationships/revisionInfo" Target="revisionInfo.xml"/><Relationship Id="rId7" Type="http://schemas.openxmlformats.org/officeDocument/2006/relationships/slideMaster" Target="slideMasters/slideMaster4.xml"/><Relationship Id="rId12" Type="http://schemas.openxmlformats.org/officeDocument/2006/relationships/slideMaster" Target="slideMasters/slideMaster9.xml"/><Relationship Id="rId17" Type="http://schemas.openxmlformats.org/officeDocument/2006/relationships/slideMaster" Target="slideMasters/slideMaster14.xml"/><Relationship Id="rId25" Type="http://schemas.openxmlformats.org/officeDocument/2006/relationships/slide" Target="slides/slide7.xml"/><Relationship Id="rId33" Type="http://schemas.openxmlformats.org/officeDocument/2006/relationships/slide" Target="slides/slide15.xml"/><Relationship Id="rId38" Type="http://schemas.openxmlformats.org/officeDocument/2006/relationships/slide" Target="slides/slide20.xml"/><Relationship Id="rId46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Master" Target="slideMasters/slideMaster13.xml"/><Relationship Id="rId20" Type="http://schemas.openxmlformats.org/officeDocument/2006/relationships/slide" Target="slides/slide2.xml"/><Relationship Id="rId29" Type="http://schemas.openxmlformats.org/officeDocument/2006/relationships/slide" Target="slides/slide11.xml"/><Relationship Id="rId41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6.xml"/><Relationship Id="rId32" Type="http://schemas.openxmlformats.org/officeDocument/2006/relationships/slide" Target="slides/slide14.xml"/><Relationship Id="rId37" Type="http://schemas.openxmlformats.org/officeDocument/2006/relationships/slide" Target="slides/slide19.xml"/><Relationship Id="rId40" Type="http://schemas.openxmlformats.org/officeDocument/2006/relationships/slide" Target="slides/slide22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Master" Target="slideMasters/slideMaster12.xml"/><Relationship Id="rId23" Type="http://schemas.openxmlformats.org/officeDocument/2006/relationships/slide" Target="slides/slide5.xml"/><Relationship Id="rId28" Type="http://schemas.openxmlformats.org/officeDocument/2006/relationships/slide" Target="slides/slide10.xml"/><Relationship Id="rId36" Type="http://schemas.openxmlformats.org/officeDocument/2006/relationships/slide" Target="slides/slide18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1.xml"/><Relationship Id="rId31" Type="http://schemas.openxmlformats.org/officeDocument/2006/relationships/slide" Target="slides/slide13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Master" Target="slideMasters/slideMaster11.xml"/><Relationship Id="rId22" Type="http://schemas.openxmlformats.org/officeDocument/2006/relationships/slide" Target="slides/slide4.xml"/><Relationship Id="rId27" Type="http://schemas.openxmlformats.org/officeDocument/2006/relationships/slide" Target="slides/slide9.xml"/><Relationship Id="rId30" Type="http://schemas.openxmlformats.org/officeDocument/2006/relationships/slide" Target="slides/slide12.xml"/><Relationship Id="rId35" Type="http://schemas.openxmlformats.org/officeDocument/2006/relationships/slide" Target="slides/slide17.xml"/><Relationship Id="rId43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etur Þ. Sigurdsson" userId="b51620a9-a6bc-43cc-8d20-2596b195e64d" providerId="ADAL" clId="{F796D2D2-0305-47EF-82F7-FC331033392B}"/>
    <pc:docChg chg="custSel addSld delSld modSld sldOrd modSection">
      <pc:chgData name="Petur Þ. Sigurdsson" userId="b51620a9-a6bc-43cc-8d20-2596b195e64d" providerId="ADAL" clId="{F796D2D2-0305-47EF-82F7-FC331033392B}" dt="2023-02-21T13:03:33.681" v="78" actId="729"/>
      <pc:docMkLst>
        <pc:docMk/>
      </pc:docMkLst>
      <pc:sldChg chg="ord">
        <pc:chgData name="Petur Þ. Sigurdsson" userId="b51620a9-a6bc-43cc-8d20-2596b195e64d" providerId="ADAL" clId="{F796D2D2-0305-47EF-82F7-FC331033392B}" dt="2023-02-21T09:29:45.105" v="50"/>
        <pc:sldMkLst>
          <pc:docMk/>
          <pc:sldMk cId="1881244884" sldId="257"/>
        </pc:sldMkLst>
      </pc:sldChg>
      <pc:sldChg chg="del">
        <pc:chgData name="Petur Þ. Sigurdsson" userId="b51620a9-a6bc-43cc-8d20-2596b195e64d" providerId="ADAL" clId="{F796D2D2-0305-47EF-82F7-FC331033392B}" dt="2023-02-21T09:29:48.020" v="51" actId="47"/>
        <pc:sldMkLst>
          <pc:docMk/>
          <pc:sldMk cId="3474820565" sldId="279"/>
        </pc:sldMkLst>
      </pc:sldChg>
      <pc:sldChg chg="modNotesTx">
        <pc:chgData name="Petur Þ. Sigurdsson" userId="b51620a9-a6bc-43cc-8d20-2596b195e64d" providerId="ADAL" clId="{F796D2D2-0305-47EF-82F7-FC331033392B}" dt="2023-02-21T09:36:34.193" v="56" actId="400"/>
        <pc:sldMkLst>
          <pc:docMk/>
          <pc:sldMk cId="1874870390" sldId="281"/>
        </pc:sldMkLst>
      </pc:sldChg>
      <pc:sldChg chg="modNotesTx">
        <pc:chgData name="Petur Þ. Sigurdsson" userId="b51620a9-a6bc-43cc-8d20-2596b195e64d" providerId="ADAL" clId="{F796D2D2-0305-47EF-82F7-FC331033392B}" dt="2023-02-21T09:55:34.888" v="75" actId="20577"/>
        <pc:sldMkLst>
          <pc:docMk/>
          <pc:sldMk cId="628266646" sldId="2134805222"/>
        </pc:sldMkLst>
      </pc:sldChg>
      <pc:sldChg chg="mod modShow">
        <pc:chgData name="Petur Þ. Sigurdsson" userId="b51620a9-a6bc-43cc-8d20-2596b195e64d" providerId="ADAL" clId="{F796D2D2-0305-47EF-82F7-FC331033392B}" dt="2023-02-21T13:03:27.226" v="76" actId="729"/>
        <pc:sldMkLst>
          <pc:docMk/>
          <pc:sldMk cId="366001751" sldId="2146845797"/>
        </pc:sldMkLst>
      </pc:sldChg>
      <pc:sldChg chg="mod modShow">
        <pc:chgData name="Petur Þ. Sigurdsson" userId="b51620a9-a6bc-43cc-8d20-2596b195e64d" providerId="ADAL" clId="{F796D2D2-0305-47EF-82F7-FC331033392B}" dt="2023-02-21T13:03:30.623" v="77" actId="729"/>
        <pc:sldMkLst>
          <pc:docMk/>
          <pc:sldMk cId="1334438493" sldId="2146845798"/>
        </pc:sldMkLst>
      </pc:sldChg>
      <pc:sldChg chg="mod modShow">
        <pc:chgData name="Petur Þ. Sigurdsson" userId="b51620a9-a6bc-43cc-8d20-2596b195e64d" providerId="ADAL" clId="{F796D2D2-0305-47EF-82F7-FC331033392B}" dt="2023-02-21T13:03:33.681" v="78" actId="729"/>
        <pc:sldMkLst>
          <pc:docMk/>
          <pc:sldMk cId="2732571977" sldId="2146845799"/>
        </pc:sldMkLst>
      </pc:sldChg>
      <pc:sldChg chg="addSp modSp new mod">
        <pc:chgData name="Petur Þ. Sigurdsson" userId="b51620a9-a6bc-43cc-8d20-2596b195e64d" providerId="ADAL" clId="{F796D2D2-0305-47EF-82F7-FC331033392B}" dt="2023-02-21T09:19:19.611" v="39" actId="1076"/>
        <pc:sldMkLst>
          <pc:docMk/>
          <pc:sldMk cId="1005995259" sldId="2146845800"/>
        </pc:sldMkLst>
        <pc:spChg chg="add mod">
          <ac:chgData name="Petur Þ. Sigurdsson" userId="b51620a9-a6bc-43cc-8d20-2596b195e64d" providerId="ADAL" clId="{F796D2D2-0305-47EF-82F7-FC331033392B}" dt="2023-02-21T09:19:19.611" v="39" actId="1076"/>
          <ac:spMkLst>
            <pc:docMk/>
            <pc:sldMk cId="1005995259" sldId="2146845800"/>
            <ac:spMk id="2" creationId="{4D75A35E-90A2-6CF6-3240-6D134504C192}"/>
          </ac:spMkLst>
        </pc:spChg>
      </pc:sldChg>
      <pc:sldChg chg="modSp add mod">
        <pc:chgData name="Petur Þ. Sigurdsson" userId="b51620a9-a6bc-43cc-8d20-2596b195e64d" providerId="ADAL" clId="{F796D2D2-0305-47EF-82F7-FC331033392B}" dt="2023-02-21T09:22:11.313" v="48" actId="20577"/>
        <pc:sldMkLst>
          <pc:docMk/>
          <pc:sldMk cId="3495887275" sldId="2146845806"/>
        </pc:sldMkLst>
        <pc:spChg chg="mod">
          <ac:chgData name="Petur Þ. Sigurdsson" userId="b51620a9-a6bc-43cc-8d20-2596b195e64d" providerId="ADAL" clId="{F796D2D2-0305-47EF-82F7-FC331033392B}" dt="2023-02-21T09:22:11.313" v="48" actId="20577"/>
          <ac:spMkLst>
            <pc:docMk/>
            <pc:sldMk cId="3495887275" sldId="2146845806"/>
            <ac:spMk id="2" creationId="{4D75A35E-90A2-6CF6-3240-6D134504C192}"/>
          </ac:spMkLst>
        </pc:spChg>
      </pc:sldChg>
    </pc:docChg>
  </pc:docChgLst>
  <pc:docChgLst>
    <pc:chgData name="Petur Þ. Sigurdsson" userId="b51620a9-a6bc-43cc-8d20-2596b195e64d" providerId="ADAL" clId="{D6E8A5BF-3DF7-411E-84D1-ED9A23E94C05}"/>
    <pc:docChg chg="undo custSel delSld modSld modSection">
      <pc:chgData name="Petur Þ. Sigurdsson" userId="b51620a9-a6bc-43cc-8d20-2596b195e64d" providerId="ADAL" clId="{D6E8A5BF-3DF7-411E-84D1-ED9A23E94C05}" dt="2023-02-03T14:12:46.805" v="127" actId="6549"/>
      <pc:docMkLst>
        <pc:docMk/>
      </pc:docMkLst>
      <pc:sldChg chg="modNotesTx">
        <pc:chgData name="Petur Þ. Sigurdsson" userId="b51620a9-a6bc-43cc-8d20-2596b195e64d" providerId="ADAL" clId="{D6E8A5BF-3DF7-411E-84D1-ED9A23E94C05}" dt="2023-02-03T14:12:46.805" v="127" actId="6549"/>
        <pc:sldMkLst>
          <pc:docMk/>
          <pc:sldMk cId="3990627660" sldId="256"/>
        </pc:sldMkLst>
      </pc:sldChg>
      <pc:sldChg chg="modSp mod modNotesTx">
        <pc:chgData name="Petur Þ. Sigurdsson" userId="b51620a9-a6bc-43cc-8d20-2596b195e64d" providerId="ADAL" clId="{D6E8A5BF-3DF7-411E-84D1-ED9A23E94C05}" dt="2023-02-03T14:12:44.240" v="126"/>
        <pc:sldMkLst>
          <pc:docMk/>
          <pc:sldMk cId="1874870390" sldId="281"/>
        </pc:sldMkLst>
        <pc:spChg chg="mod">
          <ac:chgData name="Petur Þ. Sigurdsson" userId="b51620a9-a6bc-43cc-8d20-2596b195e64d" providerId="ADAL" clId="{D6E8A5BF-3DF7-411E-84D1-ED9A23E94C05}" dt="2023-02-03T14:11:37.851" v="55" actId="14100"/>
          <ac:spMkLst>
            <pc:docMk/>
            <pc:sldMk cId="1874870390" sldId="281"/>
            <ac:spMk id="2" creationId="{BA979E06-AFC7-CE68-D3FF-87D8352AD2F1}"/>
          </ac:spMkLst>
        </pc:spChg>
        <pc:spChg chg="mod">
          <ac:chgData name="Petur Þ. Sigurdsson" userId="b51620a9-a6bc-43cc-8d20-2596b195e64d" providerId="ADAL" clId="{D6E8A5BF-3DF7-411E-84D1-ED9A23E94C05}" dt="2023-02-03T14:11:42.346" v="61" actId="20577"/>
          <ac:spMkLst>
            <pc:docMk/>
            <pc:sldMk cId="1874870390" sldId="281"/>
            <ac:spMk id="4" creationId="{11E71BB8-9594-5376-6127-42A140041C69}"/>
          </ac:spMkLst>
        </pc:spChg>
        <pc:spChg chg="mod">
          <ac:chgData name="Petur Þ. Sigurdsson" userId="b51620a9-a6bc-43cc-8d20-2596b195e64d" providerId="ADAL" clId="{D6E8A5BF-3DF7-411E-84D1-ED9A23E94C05}" dt="2023-02-03T14:11:53.375" v="96" actId="20577"/>
          <ac:spMkLst>
            <pc:docMk/>
            <pc:sldMk cId="1874870390" sldId="281"/>
            <ac:spMk id="5" creationId="{E46AA7C5-8B12-DEFD-E337-94698AEADA6F}"/>
          </ac:spMkLst>
        </pc:spChg>
        <pc:spChg chg="mod">
          <ac:chgData name="Petur Þ. Sigurdsson" userId="b51620a9-a6bc-43cc-8d20-2596b195e64d" providerId="ADAL" clId="{D6E8A5BF-3DF7-411E-84D1-ED9A23E94C05}" dt="2023-02-03T14:12:00.790" v="121" actId="20577"/>
          <ac:spMkLst>
            <pc:docMk/>
            <pc:sldMk cId="1874870390" sldId="281"/>
            <ac:spMk id="6" creationId="{6F1F48B8-0224-37FC-F01F-23D3D79CCD8A}"/>
          </ac:spMkLst>
        </pc:spChg>
      </pc:sldChg>
      <pc:sldChg chg="del">
        <pc:chgData name="Petur Þ. Sigurdsson" userId="b51620a9-a6bc-43cc-8d20-2596b195e64d" providerId="ADAL" clId="{D6E8A5BF-3DF7-411E-84D1-ED9A23E94C05}" dt="2023-02-03T14:12:25.358" v="122" actId="47"/>
        <pc:sldMkLst>
          <pc:docMk/>
          <pc:sldMk cId="1139301337" sldId="282"/>
        </pc:sldMkLst>
      </pc:sldChg>
      <pc:sldChg chg="del">
        <pc:chgData name="Petur Þ. Sigurdsson" userId="b51620a9-a6bc-43cc-8d20-2596b195e64d" providerId="ADAL" clId="{D6E8A5BF-3DF7-411E-84D1-ED9A23E94C05}" dt="2023-02-03T14:12:26.584" v="123" actId="47"/>
        <pc:sldMkLst>
          <pc:docMk/>
          <pc:sldMk cId="154315528" sldId="283"/>
        </pc:sldMkLst>
      </pc:sldChg>
      <pc:sldChg chg="del">
        <pc:chgData name="Petur Þ. Sigurdsson" userId="b51620a9-a6bc-43cc-8d20-2596b195e64d" providerId="ADAL" clId="{D6E8A5BF-3DF7-411E-84D1-ED9A23E94C05}" dt="2023-02-03T14:12:27.183" v="124" actId="47"/>
        <pc:sldMkLst>
          <pc:docMk/>
          <pc:sldMk cId="1365881434" sldId="284"/>
        </pc:sldMkLst>
      </pc:sldChg>
    </pc:docChg>
  </pc:docChgLst>
  <pc:docChgLst>
    <pc:chgData name="Petur Þ. Sigurdsson" userId="b51620a9-a6bc-43cc-8d20-2596b195e64d" providerId="ADAL" clId="{2F6317B6-0C14-4CD6-8653-A9ABAA01978E}"/>
    <pc:docChg chg="undo custSel delSld modSld sldOrd modSection">
      <pc:chgData name="Petur Þ. Sigurdsson" userId="b51620a9-a6bc-43cc-8d20-2596b195e64d" providerId="ADAL" clId="{2F6317B6-0C14-4CD6-8653-A9ABAA01978E}" dt="2023-03-08T03:10:23.469" v="5990" actId="478"/>
      <pc:docMkLst>
        <pc:docMk/>
      </pc:docMkLst>
      <pc:sldChg chg="addSp delSp modSp mod modTransition">
        <pc:chgData name="Petur Þ. Sigurdsson" userId="b51620a9-a6bc-43cc-8d20-2596b195e64d" providerId="ADAL" clId="{2F6317B6-0C14-4CD6-8653-A9ABAA01978E}" dt="2023-03-08T03:10:23.469" v="5990" actId="478"/>
        <pc:sldMkLst>
          <pc:docMk/>
          <pc:sldMk cId="1881244884" sldId="257"/>
        </pc:sldMkLst>
        <pc:graphicFrameChg chg="add del modGraphic">
          <ac:chgData name="Petur Þ. Sigurdsson" userId="b51620a9-a6bc-43cc-8d20-2596b195e64d" providerId="ADAL" clId="{2F6317B6-0C14-4CD6-8653-A9ABAA01978E}" dt="2023-03-08T03:10:23.469" v="5990" actId="478"/>
          <ac:graphicFrameMkLst>
            <pc:docMk/>
            <pc:sldMk cId="1881244884" sldId="257"/>
            <ac:graphicFrameMk id="4" creationId="{3B538393-14C8-F369-CA8B-77A3FB2F8683}"/>
          </ac:graphicFrameMkLst>
        </pc:graphicFrameChg>
      </pc:sldChg>
      <pc:sldChg chg="modNotesTx">
        <pc:chgData name="Petur Þ. Sigurdsson" userId="b51620a9-a6bc-43cc-8d20-2596b195e64d" providerId="ADAL" clId="{2F6317B6-0C14-4CD6-8653-A9ABAA01978E}" dt="2023-03-07T17:00:41.664" v="5898" actId="20577"/>
        <pc:sldMkLst>
          <pc:docMk/>
          <pc:sldMk cId="1874870390" sldId="281"/>
        </pc:sldMkLst>
      </pc:sldChg>
      <pc:sldChg chg="modNotesTx">
        <pc:chgData name="Petur Þ. Sigurdsson" userId="b51620a9-a6bc-43cc-8d20-2596b195e64d" providerId="ADAL" clId="{2F6317B6-0C14-4CD6-8653-A9ABAA01978E}" dt="2023-03-07T16:56:30.957" v="5880" actId="20577"/>
        <pc:sldMkLst>
          <pc:docMk/>
          <pc:sldMk cId="269436321" sldId="299"/>
        </pc:sldMkLst>
      </pc:sldChg>
      <pc:sldChg chg="modNotesTx">
        <pc:chgData name="Petur Þ. Sigurdsson" userId="b51620a9-a6bc-43cc-8d20-2596b195e64d" providerId="ADAL" clId="{2F6317B6-0C14-4CD6-8653-A9ABAA01978E}" dt="2023-03-08T00:30:35.927" v="5929" actId="20577"/>
        <pc:sldMkLst>
          <pc:docMk/>
          <pc:sldMk cId="1161030236" sldId="363"/>
        </pc:sldMkLst>
      </pc:sldChg>
      <pc:sldChg chg="modNotesTx">
        <pc:chgData name="Petur Þ. Sigurdsson" userId="b51620a9-a6bc-43cc-8d20-2596b195e64d" providerId="ADAL" clId="{2F6317B6-0C14-4CD6-8653-A9ABAA01978E}" dt="2023-03-07T16:56:45.143" v="5881" actId="400"/>
        <pc:sldMkLst>
          <pc:docMk/>
          <pc:sldMk cId="2642015380" sldId="419"/>
        </pc:sldMkLst>
      </pc:sldChg>
      <pc:sldChg chg="modNotesTx">
        <pc:chgData name="Petur Þ. Sigurdsson" userId="b51620a9-a6bc-43cc-8d20-2596b195e64d" providerId="ADAL" clId="{2F6317B6-0C14-4CD6-8653-A9ABAA01978E}" dt="2023-03-08T03:07:11.584" v="5988" actId="20577"/>
        <pc:sldMkLst>
          <pc:docMk/>
          <pc:sldMk cId="2113519957" sldId="2146845770"/>
        </pc:sldMkLst>
      </pc:sldChg>
      <pc:sldChg chg="modSp mod modNotesTx">
        <pc:chgData name="Petur Þ. Sigurdsson" userId="b51620a9-a6bc-43cc-8d20-2596b195e64d" providerId="ADAL" clId="{2F6317B6-0C14-4CD6-8653-A9ABAA01978E}" dt="2023-03-07T00:34:40.844" v="1486" actId="20577"/>
        <pc:sldMkLst>
          <pc:docMk/>
          <pc:sldMk cId="965106613" sldId="2146845778"/>
        </pc:sldMkLst>
        <pc:spChg chg="mod">
          <ac:chgData name="Petur Þ. Sigurdsson" userId="b51620a9-a6bc-43cc-8d20-2596b195e64d" providerId="ADAL" clId="{2F6317B6-0C14-4CD6-8653-A9ABAA01978E}" dt="2023-02-27T15:47:29.995" v="59" actId="20577"/>
          <ac:spMkLst>
            <pc:docMk/>
            <pc:sldMk cId="965106613" sldId="2146845778"/>
            <ac:spMk id="2" creationId="{CB132557-7C68-E338-54BF-C31123FF6A6E}"/>
          </ac:spMkLst>
        </pc:spChg>
      </pc:sldChg>
      <pc:sldChg chg="modNotesTx">
        <pc:chgData name="Petur Þ. Sigurdsson" userId="b51620a9-a6bc-43cc-8d20-2596b195e64d" providerId="ADAL" clId="{2F6317B6-0C14-4CD6-8653-A9ABAA01978E}" dt="2023-03-07T16:44:07.125" v="5557" actId="20577"/>
        <pc:sldMkLst>
          <pc:docMk/>
          <pc:sldMk cId="3799937998" sldId="2146845779"/>
        </pc:sldMkLst>
      </pc:sldChg>
      <pc:sldChg chg="del mod ord modShow">
        <pc:chgData name="Petur Þ. Sigurdsson" userId="b51620a9-a6bc-43cc-8d20-2596b195e64d" providerId="ADAL" clId="{2F6317B6-0C14-4CD6-8653-A9ABAA01978E}" dt="2023-03-07T02:23:19.739" v="4154" actId="47"/>
        <pc:sldMkLst>
          <pc:docMk/>
          <pc:sldMk cId="748675496" sldId="2146845780"/>
        </pc:sldMkLst>
      </pc:sldChg>
      <pc:sldChg chg="modNotesTx">
        <pc:chgData name="Petur Þ. Sigurdsson" userId="b51620a9-a6bc-43cc-8d20-2596b195e64d" providerId="ADAL" clId="{2F6317B6-0C14-4CD6-8653-A9ABAA01978E}" dt="2023-03-06T23:45:24.956" v="1050" actId="20577"/>
        <pc:sldMkLst>
          <pc:docMk/>
          <pc:sldMk cId="1968723365" sldId="2146845784"/>
        </pc:sldMkLst>
      </pc:sldChg>
      <pc:sldChg chg="modNotesTx">
        <pc:chgData name="Petur Þ. Sigurdsson" userId="b51620a9-a6bc-43cc-8d20-2596b195e64d" providerId="ADAL" clId="{2F6317B6-0C14-4CD6-8653-A9ABAA01978E}" dt="2023-03-06T23:46:47.752" v="1088" actId="20577"/>
        <pc:sldMkLst>
          <pc:docMk/>
          <pc:sldMk cId="1187614083" sldId="2146845785"/>
        </pc:sldMkLst>
      </pc:sldChg>
      <pc:sldChg chg="modNotesTx">
        <pc:chgData name="Petur Þ. Sigurdsson" userId="b51620a9-a6bc-43cc-8d20-2596b195e64d" providerId="ADAL" clId="{2F6317B6-0C14-4CD6-8653-A9ABAA01978E}" dt="2023-03-06T23:56:14.221" v="1388" actId="20577"/>
        <pc:sldMkLst>
          <pc:docMk/>
          <pc:sldMk cId="1499472162" sldId="2146845786"/>
        </pc:sldMkLst>
      </pc:sldChg>
      <pc:sldChg chg="modNotesTx">
        <pc:chgData name="Petur Þ. Sigurdsson" userId="b51620a9-a6bc-43cc-8d20-2596b195e64d" providerId="ADAL" clId="{2F6317B6-0C14-4CD6-8653-A9ABAA01978E}" dt="2023-03-07T02:07:26.464" v="3908" actId="20577"/>
        <pc:sldMkLst>
          <pc:docMk/>
          <pc:sldMk cId="236195682" sldId="2146845787"/>
        </pc:sldMkLst>
      </pc:sldChg>
      <pc:sldChg chg="modNotesTx">
        <pc:chgData name="Petur Þ. Sigurdsson" userId="b51620a9-a6bc-43cc-8d20-2596b195e64d" providerId="ADAL" clId="{2F6317B6-0C14-4CD6-8653-A9ABAA01978E}" dt="2023-03-07T16:41:36.821" v="5506" actId="20577"/>
        <pc:sldMkLst>
          <pc:docMk/>
          <pc:sldMk cId="1065468038" sldId="2146845789"/>
        </pc:sldMkLst>
      </pc:sldChg>
      <pc:sldChg chg="del mod ord modShow">
        <pc:chgData name="Petur Þ. Sigurdsson" userId="b51620a9-a6bc-43cc-8d20-2596b195e64d" providerId="ADAL" clId="{2F6317B6-0C14-4CD6-8653-A9ABAA01978E}" dt="2023-03-07T02:23:19.739" v="4154" actId="47"/>
        <pc:sldMkLst>
          <pc:docMk/>
          <pc:sldMk cId="3853863760" sldId="2146845792"/>
        </pc:sldMkLst>
      </pc:sldChg>
      <pc:sldChg chg="del mod ord modShow">
        <pc:chgData name="Petur Þ. Sigurdsson" userId="b51620a9-a6bc-43cc-8d20-2596b195e64d" providerId="ADAL" clId="{2F6317B6-0C14-4CD6-8653-A9ABAA01978E}" dt="2023-03-07T02:23:19.739" v="4154" actId="47"/>
        <pc:sldMkLst>
          <pc:docMk/>
          <pc:sldMk cId="1392315585" sldId="2146845793"/>
        </pc:sldMkLst>
      </pc:sldChg>
      <pc:sldChg chg="del mod ord modShow">
        <pc:chgData name="Petur Þ. Sigurdsson" userId="b51620a9-a6bc-43cc-8d20-2596b195e64d" providerId="ADAL" clId="{2F6317B6-0C14-4CD6-8653-A9ABAA01978E}" dt="2023-03-07T02:23:19.739" v="4154" actId="47"/>
        <pc:sldMkLst>
          <pc:docMk/>
          <pc:sldMk cId="2768329073" sldId="2146845794"/>
        </pc:sldMkLst>
      </pc:sldChg>
      <pc:sldChg chg="del mod ord modShow">
        <pc:chgData name="Petur Þ. Sigurdsson" userId="b51620a9-a6bc-43cc-8d20-2596b195e64d" providerId="ADAL" clId="{2F6317B6-0C14-4CD6-8653-A9ABAA01978E}" dt="2023-03-07T02:23:19.739" v="4154" actId="47"/>
        <pc:sldMkLst>
          <pc:docMk/>
          <pc:sldMk cId="166520072" sldId="2146845795"/>
        </pc:sldMkLst>
      </pc:sldChg>
      <pc:sldChg chg="del mod ord modShow">
        <pc:chgData name="Petur Þ. Sigurdsson" userId="b51620a9-a6bc-43cc-8d20-2596b195e64d" providerId="ADAL" clId="{2F6317B6-0C14-4CD6-8653-A9ABAA01978E}" dt="2023-03-07T02:23:19.739" v="4154" actId="47"/>
        <pc:sldMkLst>
          <pc:docMk/>
          <pc:sldMk cId="2123922764" sldId="2146845796"/>
        </pc:sldMkLst>
      </pc:sldChg>
      <pc:sldChg chg="modNotesTx">
        <pc:chgData name="Petur Þ. Sigurdsson" userId="b51620a9-a6bc-43cc-8d20-2596b195e64d" providerId="ADAL" clId="{2F6317B6-0C14-4CD6-8653-A9ABAA01978E}" dt="2023-02-28T00:00:04.648" v="320" actId="20577"/>
        <pc:sldMkLst>
          <pc:docMk/>
          <pc:sldMk cId="3503826942" sldId="2146845804"/>
        </pc:sldMkLst>
      </pc:sldChg>
      <pc:sldChg chg="modNotesTx">
        <pc:chgData name="Petur Þ. Sigurdsson" userId="b51620a9-a6bc-43cc-8d20-2596b195e64d" providerId="ADAL" clId="{2F6317B6-0C14-4CD6-8653-A9ABAA01978E}" dt="2023-03-07T16:47:23.979" v="5570" actId="20577"/>
        <pc:sldMkLst>
          <pc:docMk/>
          <pc:sldMk cId="199595411" sldId="2146845805"/>
        </pc:sldMkLst>
      </pc:sldChg>
      <pc:sldChg chg="modSp del mod modTransition">
        <pc:chgData name="Petur Þ. Sigurdsson" userId="b51620a9-a6bc-43cc-8d20-2596b195e64d" providerId="ADAL" clId="{2F6317B6-0C14-4CD6-8653-A9ABAA01978E}" dt="2023-03-07T02:23:19.739" v="4154" actId="47"/>
        <pc:sldMkLst>
          <pc:docMk/>
          <pc:sldMk cId="3898083960" sldId="2146845806"/>
        </pc:sldMkLst>
        <pc:spChg chg="mod">
          <ac:chgData name="Petur Þ. Sigurdsson" userId="b51620a9-a6bc-43cc-8d20-2596b195e64d" providerId="ADAL" clId="{2F6317B6-0C14-4CD6-8653-A9ABAA01978E}" dt="2023-02-27T16:09:14.125" v="228" actId="20577"/>
          <ac:spMkLst>
            <pc:docMk/>
            <pc:sldMk cId="3898083960" sldId="2146845806"/>
            <ac:spMk id="5" creationId="{ED1B9F36-335D-2702-6F0A-FC9D2DAD1D61}"/>
          </ac:spMkLst>
        </pc:spChg>
      </pc:sldChg>
      <pc:sldChg chg="del mod ord modShow modNotesTx">
        <pc:chgData name="Petur Þ. Sigurdsson" userId="b51620a9-a6bc-43cc-8d20-2596b195e64d" providerId="ADAL" clId="{2F6317B6-0C14-4CD6-8653-A9ABAA01978E}" dt="2023-03-07T02:23:19.739" v="4154" actId="47"/>
        <pc:sldMkLst>
          <pc:docMk/>
          <pc:sldMk cId="2183669972" sldId="2146845807"/>
        </pc:sldMkLst>
      </pc:sldChg>
      <pc:sldChg chg="modSp modAnim modNotesTx">
        <pc:chgData name="Petur Þ. Sigurdsson" userId="b51620a9-a6bc-43cc-8d20-2596b195e64d" providerId="ADAL" clId="{2F6317B6-0C14-4CD6-8653-A9ABAA01978E}" dt="2023-03-07T16:49:07.526" v="5577" actId="20577"/>
        <pc:sldMkLst>
          <pc:docMk/>
          <pc:sldMk cId="297271756" sldId="2146845808"/>
        </pc:sldMkLst>
        <pc:spChg chg="mod">
          <ac:chgData name="Petur Þ. Sigurdsson" userId="b51620a9-a6bc-43cc-8d20-2596b195e64d" providerId="ADAL" clId="{2F6317B6-0C14-4CD6-8653-A9ABAA01978E}" dt="2023-02-27T16:03:15.428" v="158" actId="20577"/>
          <ac:spMkLst>
            <pc:docMk/>
            <pc:sldMk cId="297271756" sldId="2146845808"/>
            <ac:spMk id="35" creationId="{A4573AFD-4037-BE74-C748-84A220579B67}"/>
          </ac:spMkLst>
        </pc:spChg>
      </pc:sldChg>
      <pc:sldChg chg="del">
        <pc:chgData name="Petur Þ. Sigurdsson" userId="b51620a9-a6bc-43cc-8d20-2596b195e64d" providerId="ADAL" clId="{2F6317B6-0C14-4CD6-8653-A9ABAA01978E}" dt="2023-02-27T15:51:51.883" v="61" actId="2696"/>
        <pc:sldMkLst>
          <pc:docMk/>
          <pc:sldMk cId="2562298171" sldId="2146845808"/>
        </pc:sldMkLst>
      </pc:sldChg>
      <pc:sldChg chg="modNotesTx">
        <pc:chgData name="Petur Þ. Sigurdsson" userId="b51620a9-a6bc-43cc-8d20-2596b195e64d" providerId="ADAL" clId="{2F6317B6-0C14-4CD6-8653-A9ABAA01978E}" dt="2023-02-27T15:52:33.431" v="65"/>
        <pc:sldMkLst>
          <pc:docMk/>
          <pc:sldMk cId="1086012421" sldId="2146845809"/>
        </pc:sldMkLst>
      </pc:sldChg>
      <pc:sldChg chg="del">
        <pc:chgData name="Petur Þ. Sigurdsson" userId="b51620a9-a6bc-43cc-8d20-2596b195e64d" providerId="ADAL" clId="{2F6317B6-0C14-4CD6-8653-A9ABAA01978E}" dt="2023-02-27T15:52:20.766" v="64" actId="2696"/>
        <pc:sldMkLst>
          <pc:docMk/>
          <pc:sldMk cId="1809647142" sldId="2146845809"/>
        </pc:sldMkLst>
      </pc:sldChg>
      <pc:sldChg chg="del">
        <pc:chgData name="Petur Þ. Sigurdsson" userId="b51620a9-a6bc-43cc-8d20-2596b195e64d" providerId="ADAL" clId="{2F6317B6-0C14-4CD6-8653-A9ABAA01978E}" dt="2023-02-27T15:52:41.845" v="67" actId="2696"/>
        <pc:sldMkLst>
          <pc:docMk/>
          <pc:sldMk cId="276572759" sldId="2146845810"/>
        </pc:sldMkLst>
      </pc:sldChg>
      <pc:sldChg chg="modNotesTx">
        <pc:chgData name="Petur Þ. Sigurdsson" userId="b51620a9-a6bc-43cc-8d20-2596b195e64d" providerId="ADAL" clId="{2F6317B6-0C14-4CD6-8653-A9ABAA01978E}" dt="2023-02-27T15:52:51.602" v="68"/>
        <pc:sldMkLst>
          <pc:docMk/>
          <pc:sldMk cId="2068125194" sldId="2146845810"/>
        </pc:sldMkLst>
      </pc:sldChg>
      <pc:sldChg chg="modSp mod modNotesTx">
        <pc:chgData name="Petur Þ. Sigurdsson" userId="b51620a9-a6bc-43cc-8d20-2596b195e64d" providerId="ADAL" clId="{2F6317B6-0C14-4CD6-8653-A9ABAA01978E}" dt="2023-03-07T02:03:29.909" v="3525" actId="20577"/>
        <pc:sldMkLst>
          <pc:docMk/>
          <pc:sldMk cId="1296767388" sldId="2146845811"/>
        </pc:sldMkLst>
        <pc:spChg chg="mod">
          <ac:chgData name="Petur Þ. Sigurdsson" userId="b51620a9-a6bc-43cc-8d20-2596b195e64d" providerId="ADAL" clId="{2F6317B6-0C14-4CD6-8653-A9ABAA01978E}" dt="2023-02-27T15:53:26.444" v="94" actId="20577"/>
          <ac:spMkLst>
            <pc:docMk/>
            <pc:sldMk cId="1296767388" sldId="2146845811"/>
            <ac:spMk id="3" creationId="{929CF2E8-4F86-F201-8137-995D2DE54E48}"/>
          </ac:spMkLst>
        </pc:spChg>
      </pc:sldChg>
      <pc:sldChg chg="del">
        <pc:chgData name="Petur Þ. Sigurdsson" userId="b51620a9-a6bc-43cc-8d20-2596b195e64d" providerId="ADAL" clId="{2F6317B6-0C14-4CD6-8653-A9ABAA01978E}" dt="2023-02-27T15:53:03.282" v="70" actId="2696"/>
        <pc:sldMkLst>
          <pc:docMk/>
          <pc:sldMk cId="3103016063" sldId="2146845811"/>
        </pc:sldMkLst>
      </pc:sldChg>
      <pc:sldChg chg="modNotesTx">
        <pc:chgData name="Petur Þ. Sigurdsson" userId="b51620a9-a6bc-43cc-8d20-2596b195e64d" providerId="ADAL" clId="{2F6317B6-0C14-4CD6-8653-A9ABAA01978E}" dt="2023-03-07T17:21:47.430" v="5905" actId="20577"/>
        <pc:sldMkLst>
          <pc:docMk/>
          <pc:sldMk cId="3539803731" sldId="2146845812"/>
        </pc:sldMkLst>
      </pc:sldChg>
      <pc:sldChg chg="mod modShow modNotesTx">
        <pc:chgData name="Petur Þ. Sigurdsson" userId="b51620a9-a6bc-43cc-8d20-2596b195e64d" providerId="ADAL" clId="{2F6317B6-0C14-4CD6-8653-A9ABAA01978E}" dt="2023-03-07T03:28:38.331" v="4163" actId="729"/>
        <pc:sldMkLst>
          <pc:docMk/>
          <pc:sldMk cId="1807946232" sldId="2146845813"/>
        </pc:sldMkLst>
      </pc:sldChg>
      <pc:sldChg chg="addSp delSp modSp mod modNotesTx">
        <pc:chgData name="Petur Þ. Sigurdsson" userId="b51620a9-a6bc-43cc-8d20-2596b195e64d" providerId="ADAL" clId="{2F6317B6-0C14-4CD6-8653-A9ABAA01978E}" dt="2023-03-07T17:28:39.815" v="5920" actId="20577"/>
        <pc:sldMkLst>
          <pc:docMk/>
          <pc:sldMk cId="878045223" sldId="2146845814"/>
        </pc:sldMkLst>
        <pc:spChg chg="del">
          <ac:chgData name="Petur Þ. Sigurdsson" userId="b51620a9-a6bc-43cc-8d20-2596b195e64d" providerId="ADAL" clId="{2F6317B6-0C14-4CD6-8653-A9ABAA01978E}" dt="2023-03-06T11:08:16.204" v="501" actId="931"/>
          <ac:spMkLst>
            <pc:docMk/>
            <pc:sldMk cId="878045223" sldId="2146845814"/>
            <ac:spMk id="4" creationId="{EC8325C9-A317-0304-ABC9-07D96FAD3EB0}"/>
          </ac:spMkLst>
        </pc:spChg>
        <pc:spChg chg="mod">
          <ac:chgData name="Petur Þ. Sigurdsson" userId="b51620a9-a6bc-43cc-8d20-2596b195e64d" providerId="ADAL" clId="{2F6317B6-0C14-4CD6-8653-A9ABAA01978E}" dt="2023-03-06T11:09:22.895" v="524" actId="20577"/>
          <ac:spMkLst>
            <pc:docMk/>
            <pc:sldMk cId="878045223" sldId="2146845814"/>
            <ac:spMk id="11" creationId="{8A767394-9A04-1D9E-A82B-9E09D357950D}"/>
          </ac:spMkLst>
        </pc:spChg>
        <pc:picChg chg="add mod">
          <ac:chgData name="Petur Þ. Sigurdsson" userId="b51620a9-a6bc-43cc-8d20-2596b195e64d" providerId="ADAL" clId="{2F6317B6-0C14-4CD6-8653-A9ABAA01978E}" dt="2023-03-06T11:08:24.706" v="503" actId="962"/>
          <ac:picMkLst>
            <pc:docMk/>
            <pc:sldMk cId="878045223" sldId="2146845814"/>
            <ac:picMk id="8" creationId="{338E5225-805B-BE7B-3FF5-2C76B1B37178}"/>
          </ac:picMkLst>
        </pc:picChg>
      </pc:sldChg>
    </pc:docChg>
  </pc:docChgLst>
  <pc:docChgLst>
    <pc:chgData name="Petur Þ. Sigurdsson" userId="b51620a9-a6bc-43cc-8d20-2596b195e64d" providerId="ADAL" clId="{BC214744-806E-4204-8B84-D00A6D520147}"/>
    <pc:docChg chg="delSld modSld delMainMaster modSection">
      <pc:chgData name="Petur Þ. Sigurdsson" userId="b51620a9-a6bc-43cc-8d20-2596b195e64d" providerId="ADAL" clId="{BC214744-806E-4204-8B84-D00A6D520147}" dt="2023-05-05T10:11:14.819" v="26" actId="47"/>
      <pc:docMkLst>
        <pc:docMk/>
      </pc:docMkLst>
      <pc:sldChg chg="modNotesTx">
        <pc:chgData name="Petur Þ. Sigurdsson" userId="b51620a9-a6bc-43cc-8d20-2596b195e64d" providerId="ADAL" clId="{BC214744-806E-4204-8B84-D00A6D520147}" dt="2023-05-05T10:10:07.416" v="0" actId="6549"/>
        <pc:sldMkLst>
          <pc:docMk/>
          <pc:sldMk cId="3843377428" sldId="282"/>
        </pc:sldMkLst>
      </pc:sldChg>
      <pc:sldChg chg="modNotesTx">
        <pc:chgData name="Petur Þ. Sigurdsson" userId="b51620a9-a6bc-43cc-8d20-2596b195e64d" providerId="ADAL" clId="{BC214744-806E-4204-8B84-D00A6D520147}" dt="2023-05-05T10:11:10.279" v="25" actId="6549"/>
        <pc:sldMkLst>
          <pc:docMk/>
          <pc:sldMk cId="3520528644" sldId="288"/>
        </pc:sldMkLst>
      </pc:sldChg>
      <pc:sldChg chg="modNotesTx">
        <pc:chgData name="Petur Þ. Sigurdsson" userId="b51620a9-a6bc-43cc-8d20-2596b195e64d" providerId="ADAL" clId="{BC214744-806E-4204-8B84-D00A6D520147}" dt="2023-05-05T10:11:02.914" v="22" actId="6549"/>
        <pc:sldMkLst>
          <pc:docMk/>
          <pc:sldMk cId="269436321" sldId="299"/>
        </pc:sldMkLst>
      </pc:sldChg>
      <pc:sldChg chg="modNotesTx">
        <pc:chgData name="Petur Þ. Sigurdsson" userId="b51620a9-a6bc-43cc-8d20-2596b195e64d" providerId="ADAL" clId="{BC214744-806E-4204-8B84-D00A6D520147}" dt="2023-05-05T10:10:10.449" v="1" actId="6549"/>
        <pc:sldMkLst>
          <pc:docMk/>
          <pc:sldMk cId="1161030236" sldId="363"/>
        </pc:sldMkLst>
      </pc:sldChg>
      <pc:sldChg chg="modNotesTx">
        <pc:chgData name="Petur Þ. Sigurdsson" userId="b51620a9-a6bc-43cc-8d20-2596b195e64d" providerId="ADAL" clId="{BC214744-806E-4204-8B84-D00A6D520147}" dt="2023-05-05T10:11:06.935" v="24" actId="6549"/>
        <pc:sldMkLst>
          <pc:docMk/>
          <pc:sldMk cId="2642015380" sldId="419"/>
        </pc:sldMkLst>
      </pc:sldChg>
      <pc:sldChg chg="del">
        <pc:chgData name="Petur Þ. Sigurdsson" userId="b51620a9-a6bc-43cc-8d20-2596b195e64d" providerId="ADAL" clId="{BC214744-806E-4204-8B84-D00A6D520147}" dt="2023-05-05T10:10:27.097" v="7" actId="47"/>
        <pc:sldMkLst>
          <pc:docMk/>
          <pc:sldMk cId="628266646" sldId="2134805222"/>
        </pc:sldMkLst>
      </pc:sldChg>
      <pc:sldChg chg="modNotesTx">
        <pc:chgData name="Petur Þ. Sigurdsson" userId="b51620a9-a6bc-43cc-8d20-2596b195e64d" providerId="ADAL" clId="{BC214744-806E-4204-8B84-D00A6D520147}" dt="2023-05-05T10:10:29.686" v="8" actId="6549"/>
        <pc:sldMkLst>
          <pc:docMk/>
          <pc:sldMk cId="965106613" sldId="2146845778"/>
        </pc:sldMkLst>
      </pc:sldChg>
      <pc:sldChg chg="del">
        <pc:chgData name="Petur Þ. Sigurdsson" userId="b51620a9-a6bc-43cc-8d20-2596b195e64d" providerId="ADAL" clId="{BC214744-806E-4204-8B84-D00A6D520147}" dt="2023-05-05T10:10:34.283" v="10" actId="47"/>
        <pc:sldMkLst>
          <pc:docMk/>
          <pc:sldMk cId="3799937998" sldId="2146845779"/>
        </pc:sldMkLst>
      </pc:sldChg>
      <pc:sldChg chg="modNotesTx">
        <pc:chgData name="Petur Þ. Sigurdsson" userId="b51620a9-a6bc-43cc-8d20-2596b195e64d" providerId="ADAL" clId="{BC214744-806E-4204-8B84-D00A6D520147}" dt="2023-05-05T10:10:37.894" v="12" actId="6549"/>
        <pc:sldMkLst>
          <pc:docMk/>
          <pc:sldMk cId="273894786" sldId="2146845781"/>
        </pc:sldMkLst>
      </pc:sldChg>
      <pc:sldChg chg="modNotesTx">
        <pc:chgData name="Petur Þ. Sigurdsson" userId="b51620a9-a6bc-43cc-8d20-2596b195e64d" providerId="ADAL" clId="{BC214744-806E-4204-8B84-D00A6D520147}" dt="2023-05-05T10:10:57.228" v="20" actId="6549"/>
        <pc:sldMkLst>
          <pc:docMk/>
          <pc:sldMk cId="910250179" sldId="2146845782"/>
        </pc:sldMkLst>
      </pc:sldChg>
      <pc:sldChg chg="modNotesTx">
        <pc:chgData name="Petur Þ. Sigurdsson" userId="b51620a9-a6bc-43cc-8d20-2596b195e64d" providerId="ADAL" clId="{BC214744-806E-4204-8B84-D00A6D520147}" dt="2023-05-05T10:10:13.038" v="2" actId="6549"/>
        <pc:sldMkLst>
          <pc:docMk/>
          <pc:sldMk cId="1264302280" sldId="2146845783"/>
        </pc:sldMkLst>
      </pc:sldChg>
      <pc:sldChg chg="modNotesTx">
        <pc:chgData name="Petur Þ. Sigurdsson" userId="b51620a9-a6bc-43cc-8d20-2596b195e64d" providerId="ADAL" clId="{BC214744-806E-4204-8B84-D00A6D520147}" dt="2023-05-05T10:10:15.724" v="3" actId="6549"/>
        <pc:sldMkLst>
          <pc:docMk/>
          <pc:sldMk cId="1968723365" sldId="2146845784"/>
        </pc:sldMkLst>
      </pc:sldChg>
      <pc:sldChg chg="modNotesTx">
        <pc:chgData name="Petur Þ. Sigurdsson" userId="b51620a9-a6bc-43cc-8d20-2596b195e64d" providerId="ADAL" clId="{BC214744-806E-4204-8B84-D00A6D520147}" dt="2023-05-05T10:10:17.961" v="4" actId="6549"/>
        <pc:sldMkLst>
          <pc:docMk/>
          <pc:sldMk cId="1187614083" sldId="2146845785"/>
        </pc:sldMkLst>
      </pc:sldChg>
      <pc:sldChg chg="modNotesTx">
        <pc:chgData name="Petur Þ. Sigurdsson" userId="b51620a9-a6bc-43cc-8d20-2596b195e64d" providerId="ADAL" clId="{BC214744-806E-4204-8B84-D00A6D520147}" dt="2023-05-05T10:10:20.585" v="5" actId="6549"/>
        <pc:sldMkLst>
          <pc:docMk/>
          <pc:sldMk cId="1499472162" sldId="2146845786"/>
        </pc:sldMkLst>
      </pc:sldChg>
      <pc:sldChg chg="modNotesTx">
        <pc:chgData name="Petur Þ. Sigurdsson" userId="b51620a9-a6bc-43cc-8d20-2596b195e64d" providerId="ADAL" clId="{BC214744-806E-4204-8B84-D00A6D520147}" dt="2023-05-05T10:10:59.742" v="21" actId="6549"/>
        <pc:sldMkLst>
          <pc:docMk/>
          <pc:sldMk cId="236195682" sldId="2146845787"/>
        </pc:sldMkLst>
      </pc:sldChg>
      <pc:sldChg chg="del">
        <pc:chgData name="Petur Þ. Sigurdsson" userId="b51620a9-a6bc-43cc-8d20-2596b195e64d" providerId="ADAL" clId="{BC214744-806E-4204-8B84-D00A6D520147}" dt="2023-05-05T10:11:04.778" v="23" actId="47"/>
        <pc:sldMkLst>
          <pc:docMk/>
          <pc:sldMk cId="1567952448" sldId="2146845788"/>
        </pc:sldMkLst>
      </pc:sldChg>
      <pc:sldChg chg="modNotesTx">
        <pc:chgData name="Petur Þ. Sigurdsson" userId="b51620a9-a6bc-43cc-8d20-2596b195e64d" providerId="ADAL" clId="{BC214744-806E-4204-8B84-D00A6D520147}" dt="2023-05-05T10:10:23.266" v="6" actId="6549"/>
        <pc:sldMkLst>
          <pc:docMk/>
          <pc:sldMk cId="1065468038" sldId="2146845789"/>
        </pc:sldMkLst>
      </pc:sldChg>
      <pc:sldChg chg="modNotesTx">
        <pc:chgData name="Petur Þ. Sigurdsson" userId="b51620a9-a6bc-43cc-8d20-2596b195e64d" providerId="ADAL" clId="{BC214744-806E-4204-8B84-D00A6D520147}" dt="2023-05-05T10:10:32.284" v="9" actId="6549"/>
        <pc:sldMkLst>
          <pc:docMk/>
          <pc:sldMk cId="2497080732" sldId="2146845802"/>
        </pc:sldMkLst>
      </pc:sldChg>
      <pc:sldChg chg="del">
        <pc:chgData name="Petur Þ. Sigurdsson" userId="b51620a9-a6bc-43cc-8d20-2596b195e64d" providerId="ADAL" clId="{BC214744-806E-4204-8B84-D00A6D520147}" dt="2023-05-05T10:10:35.827" v="11" actId="47"/>
        <pc:sldMkLst>
          <pc:docMk/>
          <pc:sldMk cId="3503826942" sldId="2146845804"/>
        </pc:sldMkLst>
      </pc:sldChg>
      <pc:sldChg chg="del">
        <pc:chgData name="Petur Þ. Sigurdsson" userId="b51620a9-a6bc-43cc-8d20-2596b195e64d" providerId="ADAL" clId="{BC214744-806E-4204-8B84-D00A6D520147}" dt="2023-05-05T10:10:41.147" v="13" actId="47"/>
        <pc:sldMkLst>
          <pc:docMk/>
          <pc:sldMk cId="199595411" sldId="2146845805"/>
        </pc:sldMkLst>
      </pc:sldChg>
      <pc:sldChg chg="modNotesTx">
        <pc:chgData name="Petur Þ. Sigurdsson" userId="b51620a9-a6bc-43cc-8d20-2596b195e64d" providerId="ADAL" clId="{BC214744-806E-4204-8B84-D00A6D520147}" dt="2023-05-05T10:10:44.208" v="15" actId="6549"/>
        <pc:sldMkLst>
          <pc:docMk/>
          <pc:sldMk cId="297271756" sldId="2146845808"/>
        </pc:sldMkLst>
      </pc:sldChg>
      <pc:sldChg chg="modNotesTx">
        <pc:chgData name="Petur Þ. Sigurdsson" userId="b51620a9-a6bc-43cc-8d20-2596b195e64d" providerId="ADAL" clId="{BC214744-806E-4204-8B84-D00A6D520147}" dt="2023-05-05T10:10:46.536" v="16" actId="6549"/>
        <pc:sldMkLst>
          <pc:docMk/>
          <pc:sldMk cId="1086012421" sldId="2146845809"/>
        </pc:sldMkLst>
      </pc:sldChg>
      <pc:sldChg chg="modNotesTx">
        <pc:chgData name="Petur Þ. Sigurdsson" userId="b51620a9-a6bc-43cc-8d20-2596b195e64d" providerId="ADAL" clId="{BC214744-806E-4204-8B84-D00A6D520147}" dt="2023-05-05T10:10:50.151" v="17" actId="6549"/>
        <pc:sldMkLst>
          <pc:docMk/>
          <pc:sldMk cId="2068125194" sldId="2146845810"/>
        </pc:sldMkLst>
      </pc:sldChg>
      <pc:sldChg chg="modNotesTx">
        <pc:chgData name="Petur Þ. Sigurdsson" userId="b51620a9-a6bc-43cc-8d20-2596b195e64d" providerId="ADAL" clId="{BC214744-806E-4204-8B84-D00A6D520147}" dt="2023-05-05T10:10:52.366" v="18" actId="6549"/>
        <pc:sldMkLst>
          <pc:docMk/>
          <pc:sldMk cId="1296767388" sldId="2146845811"/>
        </pc:sldMkLst>
      </pc:sldChg>
      <pc:sldChg chg="modNotesTx">
        <pc:chgData name="Petur Þ. Sigurdsson" userId="b51620a9-a6bc-43cc-8d20-2596b195e64d" providerId="ADAL" clId="{BC214744-806E-4204-8B84-D00A6D520147}" dt="2023-05-05T10:10:54.781" v="19" actId="6549"/>
        <pc:sldMkLst>
          <pc:docMk/>
          <pc:sldMk cId="3539803731" sldId="2146845812"/>
        </pc:sldMkLst>
      </pc:sldChg>
      <pc:sldChg chg="del">
        <pc:chgData name="Petur Þ. Sigurdsson" userId="b51620a9-a6bc-43cc-8d20-2596b195e64d" providerId="ADAL" clId="{BC214744-806E-4204-8B84-D00A6D520147}" dt="2023-05-05T10:10:42.260" v="14" actId="47"/>
        <pc:sldMkLst>
          <pc:docMk/>
          <pc:sldMk cId="1807946232" sldId="2146845813"/>
        </pc:sldMkLst>
      </pc:sldChg>
      <pc:sldChg chg="del">
        <pc:chgData name="Petur Þ. Sigurdsson" userId="b51620a9-a6bc-43cc-8d20-2596b195e64d" providerId="ADAL" clId="{BC214744-806E-4204-8B84-D00A6D520147}" dt="2023-05-05T10:11:14.819" v="26" actId="47"/>
        <pc:sldMkLst>
          <pc:docMk/>
          <pc:sldMk cId="878045223" sldId="2146845814"/>
        </pc:sldMkLst>
      </pc:sldChg>
      <pc:sldMasterChg chg="del delSldLayout">
        <pc:chgData name="Petur Þ. Sigurdsson" userId="b51620a9-a6bc-43cc-8d20-2596b195e64d" providerId="ADAL" clId="{BC214744-806E-4204-8B84-D00A6D520147}" dt="2023-05-05T10:11:14.819" v="26" actId="47"/>
        <pc:sldMasterMkLst>
          <pc:docMk/>
          <pc:sldMasterMk cId="487331759" sldId="2147483797"/>
        </pc:sldMasterMkLst>
        <pc:sldLayoutChg chg="del">
          <pc:chgData name="Petur Þ. Sigurdsson" userId="b51620a9-a6bc-43cc-8d20-2596b195e64d" providerId="ADAL" clId="{BC214744-806E-4204-8B84-D00A6D520147}" dt="2023-05-05T10:11:14.819" v="26" actId="47"/>
          <pc:sldLayoutMkLst>
            <pc:docMk/>
            <pc:sldMasterMk cId="487331759" sldId="2147483797"/>
            <pc:sldLayoutMk cId="1273325563" sldId="2147483798"/>
          </pc:sldLayoutMkLst>
        </pc:sldLayoutChg>
        <pc:sldLayoutChg chg="del">
          <pc:chgData name="Petur Þ. Sigurdsson" userId="b51620a9-a6bc-43cc-8d20-2596b195e64d" providerId="ADAL" clId="{BC214744-806E-4204-8B84-D00A6D520147}" dt="2023-05-05T10:11:14.819" v="26" actId="47"/>
          <pc:sldLayoutMkLst>
            <pc:docMk/>
            <pc:sldMasterMk cId="487331759" sldId="2147483797"/>
            <pc:sldLayoutMk cId="3893671529" sldId="2147483799"/>
          </pc:sldLayoutMkLst>
        </pc:sldLayoutChg>
        <pc:sldLayoutChg chg="del">
          <pc:chgData name="Petur Þ. Sigurdsson" userId="b51620a9-a6bc-43cc-8d20-2596b195e64d" providerId="ADAL" clId="{BC214744-806E-4204-8B84-D00A6D520147}" dt="2023-05-05T10:11:14.819" v="26" actId="47"/>
          <pc:sldLayoutMkLst>
            <pc:docMk/>
            <pc:sldMasterMk cId="487331759" sldId="2147483797"/>
            <pc:sldLayoutMk cId="3828230668" sldId="2147483800"/>
          </pc:sldLayoutMkLst>
        </pc:sldLayoutChg>
        <pc:sldLayoutChg chg="del">
          <pc:chgData name="Petur Þ. Sigurdsson" userId="b51620a9-a6bc-43cc-8d20-2596b195e64d" providerId="ADAL" clId="{BC214744-806E-4204-8B84-D00A6D520147}" dt="2023-05-05T10:11:14.819" v="26" actId="47"/>
          <pc:sldLayoutMkLst>
            <pc:docMk/>
            <pc:sldMasterMk cId="487331759" sldId="2147483797"/>
            <pc:sldLayoutMk cId="890980191" sldId="2147483801"/>
          </pc:sldLayoutMkLst>
        </pc:sldLayoutChg>
        <pc:sldLayoutChg chg="del">
          <pc:chgData name="Petur Þ. Sigurdsson" userId="b51620a9-a6bc-43cc-8d20-2596b195e64d" providerId="ADAL" clId="{BC214744-806E-4204-8B84-D00A6D520147}" dt="2023-05-05T10:11:14.819" v="26" actId="47"/>
          <pc:sldLayoutMkLst>
            <pc:docMk/>
            <pc:sldMasterMk cId="487331759" sldId="2147483797"/>
            <pc:sldLayoutMk cId="1266076391" sldId="2147483802"/>
          </pc:sldLayoutMkLst>
        </pc:sldLayoutChg>
        <pc:sldLayoutChg chg="del">
          <pc:chgData name="Petur Þ. Sigurdsson" userId="b51620a9-a6bc-43cc-8d20-2596b195e64d" providerId="ADAL" clId="{BC214744-806E-4204-8B84-D00A6D520147}" dt="2023-05-05T10:11:14.819" v="26" actId="47"/>
          <pc:sldLayoutMkLst>
            <pc:docMk/>
            <pc:sldMasterMk cId="487331759" sldId="2147483797"/>
            <pc:sldLayoutMk cId="112756779" sldId="2147483803"/>
          </pc:sldLayoutMkLst>
        </pc:sldLayoutChg>
        <pc:sldLayoutChg chg="del">
          <pc:chgData name="Petur Þ. Sigurdsson" userId="b51620a9-a6bc-43cc-8d20-2596b195e64d" providerId="ADAL" clId="{BC214744-806E-4204-8B84-D00A6D520147}" dt="2023-05-05T10:11:14.819" v="26" actId="47"/>
          <pc:sldLayoutMkLst>
            <pc:docMk/>
            <pc:sldMasterMk cId="487331759" sldId="2147483797"/>
            <pc:sldLayoutMk cId="1185051673" sldId="2147483804"/>
          </pc:sldLayoutMkLst>
        </pc:sldLayoutChg>
        <pc:sldLayoutChg chg="del">
          <pc:chgData name="Petur Þ. Sigurdsson" userId="b51620a9-a6bc-43cc-8d20-2596b195e64d" providerId="ADAL" clId="{BC214744-806E-4204-8B84-D00A6D520147}" dt="2023-05-05T10:11:14.819" v="26" actId="47"/>
          <pc:sldLayoutMkLst>
            <pc:docMk/>
            <pc:sldMasterMk cId="487331759" sldId="2147483797"/>
            <pc:sldLayoutMk cId="2208521674" sldId="2147483805"/>
          </pc:sldLayoutMkLst>
        </pc:sldLayoutChg>
        <pc:sldLayoutChg chg="del">
          <pc:chgData name="Petur Þ. Sigurdsson" userId="b51620a9-a6bc-43cc-8d20-2596b195e64d" providerId="ADAL" clId="{BC214744-806E-4204-8B84-D00A6D520147}" dt="2023-05-05T10:11:14.819" v="26" actId="47"/>
          <pc:sldLayoutMkLst>
            <pc:docMk/>
            <pc:sldMasterMk cId="487331759" sldId="2147483797"/>
            <pc:sldLayoutMk cId="1465195962" sldId="2147483806"/>
          </pc:sldLayoutMkLst>
        </pc:sldLayoutChg>
        <pc:sldLayoutChg chg="del">
          <pc:chgData name="Petur Þ. Sigurdsson" userId="b51620a9-a6bc-43cc-8d20-2596b195e64d" providerId="ADAL" clId="{BC214744-806E-4204-8B84-D00A6D520147}" dt="2023-05-05T10:11:14.819" v="26" actId="47"/>
          <pc:sldLayoutMkLst>
            <pc:docMk/>
            <pc:sldMasterMk cId="487331759" sldId="2147483797"/>
            <pc:sldLayoutMk cId="3756261999" sldId="2147483807"/>
          </pc:sldLayoutMkLst>
        </pc:sldLayoutChg>
        <pc:sldLayoutChg chg="del">
          <pc:chgData name="Petur Þ. Sigurdsson" userId="b51620a9-a6bc-43cc-8d20-2596b195e64d" providerId="ADAL" clId="{BC214744-806E-4204-8B84-D00A6D520147}" dt="2023-05-05T10:11:14.819" v="26" actId="47"/>
          <pc:sldLayoutMkLst>
            <pc:docMk/>
            <pc:sldMasterMk cId="487331759" sldId="2147483797"/>
            <pc:sldLayoutMk cId="1254246822" sldId="2147483808"/>
          </pc:sldLayoutMkLst>
        </pc:sldLayoutChg>
        <pc:sldLayoutChg chg="del">
          <pc:chgData name="Petur Þ. Sigurdsson" userId="b51620a9-a6bc-43cc-8d20-2596b195e64d" providerId="ADAL" clId="{BC214744-806E-4204-8B84-D00A6D520147}" dt="2023-05-05T10:11:14.819" v="26" actId="47"/>
          <pc:sldLayoutMkLst>
            <pc:docMk/>
            <pc:sldMasterMk cId="487331759" sldId="2147483797"/>
            <pc:sldLayoutMk cId="888034793" sldId="2147483809"/>
          </pc:sldLayoutMkLst>
        </pc:sldLayoutChg>
        <pc:sldLayoutChg chg="del">
          <pc:chgData name="Petur Þ. Sigurdsson" userId="b51620a9-a6bc-43cc-8d20-2596b195e64d" providerId="ADAL" clId="{BC214744-806E-4204-8B84-D00A6D520147}" dt="2023-05-05T10:11:14.819" v="26" actId="47"/>
          <pc:sldLayoutMkLst>
            <pc:docMk/>
            <pc:sldMasterMk cId="487331759" sldId="2147483797"/>
            <pc:sldLayoutMk cId="2212452264" sldId="2147483810"/>
          </pc:sldLayoutMkLst>
        </pc:sldLayoutChg>
        <pc:sldLayoutChg chg="del">
          <pc:chgData name="Petur Þ. Sigurdsson" userId="b51620a9-a6bc-43cc-8d20-2596b195e64d" providerId="ADAL" clId="{BC214744-806E-4204-8B84-D00A6D520147}" dt="2023-05-05T10:11:14.819" v="26" actId="47"/>
          <pc:sldLayoutMkLst>
            <pc:docMk/>
            <pc:sldMasterMk cId="487331759" sldId="2147483797"/>
            <pc:sldLayoutMk cId="2768252857" sldId="2147483811"/>
          </pc:sldLayoutMkLst>
        </pc:sldLayoutChg>
        <pc:sldLayoutChg chg="del">
          <pc:chgData name="Petur Þ. Sigurdsson" userId="b51620a9-a6bc-43cc-8d20-2596b195e64d" providerId="ADAL" clId="{BC214744-806E-4204-8B84-D00A6D520147}" dt="2023-05-05T10:11:14.819" v="26" actId="47"/>
          <pc:sldLayoutMkLst>
            <pc:docMk/>
            <pc:sldMasterMk cId="487331759" sldId="2147483797"/>
            <pc:sldLayoutMk cId="361181339" sldId="2147483812"/>
          </pc:sldLayoutMkLst>
        </pc:sldLayoutChg>
        <pc:sldLayoutChg chg="del">
          <pc:chgData name="Petur Þ. Sigurdsson" userId="b51620a9-a6bc-43cc-8d20-2596b195e64d" providerId="ADAL" clId="{BC214744-806E-4204-8B84-D00A6D520147}" dt="2023-05-05T10:11:14.819" v="26" actId="47"/>
          <pc:sldLayoutMkLst>
            <pc:docMk/>
            <pc:sldMasterMk cId="487331759" sldId="2147483797"/>
            <pc:sldLayoutMk cId="1202539778" sldId="2147483813"/>
          </pc:sldLayoutMkLst>
        </pc:sldLayoutChg>
        <pc:sldLayoutChg chg="del">
          <pc:chgData name="Petur Þ. Sigurdsson" userId="b51620a9-a6bc-43cc-8d20-2596b195e64d" providerId="ADAL" clId="{BC214744-806E-4204-8B84-D00A6D520147}" dt="2023-05-05T10:11:14.819" v="26" actId="47"/>
          <pc:sldLayoutMkLst>
            <pc:docMk/>
            <pc:sldMasterMk cId="487331759" sldId="2147483797"/>
            <pc:sldLayoutMk cId="1770895307" sldId="2147483814"/>
          </pc:sldLayoutMkLst>
        </pc:sldLayoutChg>
      </pc:sldMasterChg>
    </pc:docChg>
  </pc:docChgLst>
  <pc:docChgLst>
    <pc:chgData name="Petur Þ. Sigurdsson" userId="b51620a9-a6bc-43cc-8d20-2596b195e64d" providerId="ADAL" clId="{8C330807-327E-4AFD-9819-A5FAED316CDA}"/>
    <pc:docChg chg="custSel addSld delSld modSld modSection">
      <pc:chgData name="Petur Þ. Sigurdsson" userId="b51620a9-a6bc-43cc-8d20-2596b195e64d" providerId="ADAL" clId="{8C330807-327E-4AFD-9819-A5FAED316CDA}" dt="2023-04-13T17:48:46.660" v="97" actId="47"/>
      <pc:docMkLst>
        <pc:docMk/>
      </pc:docMkLst>
      <pc:sldChg chg="del">
        <pc:chgData name="Petur Þ. Sigurdsson" userId="b51620a9-a6bc-43cc-8d20-2596b195e64d" providerId="ADAL" clId="{8C330807-327E-4AFD-9819-A5FAED316CDA}" dt="2023-04-13T17:45:25.496" v="1" actId="47"/>
        <pc:sldMkLst>
          <pc:docMk/>
          <pc:sldMk cId="2527301476" sldId="280"/>
        </pc:sldMkLst>
      </pc:sldChg>
      <pc:sldChg chg="del">
        <pc:chgData name="Petur Þ. Sigurdsson" userId="b51620a9-a6bc-43cc-8d20-2596b195e64d" providerId="ADAL" clId="{8C330807-327E-4AFD-9819-A5FAED316CDA}" dt="2023-04-13T17:47:52.605" v="94" actId="47"/>
        <pc:sldMkLst>
          <pc:docMk/>
          <pc:sldMk cId="1874870390" sldId="281"/>
        </pc:sldMkLst>
      </pc:sldChg>
      <pc:sldChg chg="delSp modSp add mod modNotesTx">
        <pc:chgData name="Petur Þ. Sigurdsson" userId="b51620a9-a6bc-43cc-8d20-2596b195e64d" providerId="ADAL" clId="{8C330807-327E-4AFD-9819-A5FAED316CDA}" dt="2023-04-13T17:47:37.059" v="93" actId="20577"/>
        <pc:sldMkLst>
          <pc:docMk/>
          <pc:sldMk cId="3843377428" sldId="282"/>
        </pc:sldMkLst>
        <pc:spChg chg="mod">
          <ac:chgData name="Petur Þ. Sigurdsson" userId="b51620a9-a6bc-43cc-8d20-2596b195e64d" providerId="ADAL" clId="{8C330807-327E-4AFD-9819-A5FAED316CDA}" dt="2023-04-13T17:46:46.416" v="31" actId="14100"/>
          <ac:spMkLst>
            <pc:docMk/>
            <pc:sldMk cId="3843377428" sldId="282"/>
            <ac:spMk id="2" creationId="{C0166AA3-8A16-9069-9CE3-4DA08C44E452}"/>
          </ac:spMkLst>
        </pc:spChg>
        <pc:spChg chg="mod">
          <ac:chgData name="Petur Þ. Sigurdsson" userId="b51620a9-a6bc-43cc-8d20-2596b195e64d" providerId="ADAL" clId="{8C330807-327E-4AFD-9819-A5FAED316CDA}" dt="2023-04-13T17:46:50.830" v="37" actId="20577"/>
          <ac:spMkLst>
            <pc:docMk/>
            <pc:sldMk cId="3843377428" sldId="282"/>
            <ac:spMk id="3" creationId="{AA7201D2-59F4-9853-89A2-FD2AADDAFF06}"/>
          </ac:spMkLst>
        </pc:spChg>
        <pc:spChg chg="del">
          <ac:chgData name="Petur Þ. Sigurdsson" userId="b51620a9-a6bc-43cc-8d20-2596b195e64d" providerId="ADAL" clId="{8C330807-327E-4AFD-9819-A5FAED316CDA}" dt="2023-04-13T17:46:54.717" v="38" actId="478"/>
          <ac:spMkLst>
            <pc:docMk/>
            <pc:sldMk cId="3843377428" sldId="282"/>
            <ac:spMk id="4" creationId="{E359404D-72EF-B7A9-60DB-F8875E1166D2}"/>
          </ac:spMkLst>
        </pc:spChg>
        <pc:spChg chg="del">
          <ac:chgData name="Petur Þ. Sigurdsson" userId="b51620a9-a6bc-43cc-8d20-2596b195e64d" providerId="ADAL" clId="{8C330807-327E-4AFD-9819-A5FAED316CDA}" dt="2023-04-13T17:46:56.394" v="39" actId="478"/>
          <ac:spMkLst>
            <pc:docMk/>
            <pc:sldMk cId="3843377428" sldId="282"/>
            <ac:spMk id="5" creationId="{4EE6ACB8-7567-F887-D03D-91BC10856B50}"/>
          </ac:spMkLst>
        </pc:spChg>
        <pc:spChg chg="mod">
          <ac:chgData name="Petur Þ. Sigurdsson" userId="b51620a9-a6bc-43cc-8d20-2596b195e64d" providerId="ADAL" clId="{8C330807-327E-4AFD-9819-A5FAED316CDA}" dt="2023-04-13T17:47:31.649" v="77" actId="1076"/>
          <ac:spMkLst>
            <pc:docMk/>
            <pc:sldMk cId="3843377428" sldId="282"/>
            <ac:spMk id="6" creationId="{3B8819DD-21A5-9824-EBF0-CF4C4E2E8A97}"/>
          </ac:spMkLst>
        </pc:spChg>
        <pc:spChg chg="mod">
          <ac:chgData name="Petur Þ. Sigurdsson" userId="b51620a9-a6bc-43cc-8d20-2596b195e64d" providerId="ADAL" clId="{8C330807-327E-4AFD-9819-A5FAED316CDA}" dt="2023-04-13T17:47:37.059" v="93" actId="20577"/>
          <ac:spMkLst>
            <pc:docMk/>
            <pc:sldMk cId="3843377428" sldId="282"/>
            <ac:spMk id="7" creationId="{51364A30-F1F4-B185-63BF-A793A0E5EB00}"/>
          </ac:spMkLst>
        </pc:spChg>
      </pc:sldChg>
      <pc:sldChg chg="add">
        <pc:chgData name="Petur Þ. Sigurdsson" userId="b51620a9-a6bc-43cc-8d20-2596b195e64d" providerId="ADAL" clId="{8C330807-327E-4AFD-9819-A5FAED316CDA}" dt="2023-04-13T17:45:20.600" v="0"/>
        <pc:sldMkLst>
          <pc:docMk/>
          <pc:sldMk cId="1991456047" sldId="286"/>
        </pc:sldMkLst>
      </pc:sldChg>
      <pc:sldChg chg="add modNotesTx">
        <pc:chgData name="Petur Þ. Sigurdsson" userId="b51620a9-a6bc-43cc-8d20-2596b195e64d" providerId="ADAL" clId="{8C330807-327E-4AFD-9819-A5FAED316CDA}" dt="2023-04-13T17:48:41.744" v="96"/>
        <pc:sldMkLst>
          <pc:docMk/>
          <pc:sldMk cId="3520528644" sldId="288"/>
        </pc:sldMkLst>
      </pc:sldChg>
      <pc:sldChg chg="del">
        <pc:chgData name="Petur Þ. Sigurdsson" userId="b51620a9-a6bc-43cc-8d20-2596b195e64d" providerId="ADAL" clId="{8C330807-327E-4AFD-9819-A5FAED316CDA}" dt="2023-04-13T17:48:46.660" v="97" actId="47"/>
        <pc:sldMkLst>
          <pc:docMk/>
          <pc:sldMk cId="2113519957" sldId="2146845770"/>
        </pc:sldMkLst>
      </pc:sldChg>
    </pc:docChg>
  </pc:docChgLst>
  <pc:docChgLst>
    <pc:chgData name="Petur Þ. Sigurdsson" userId="b51620a9-a6bc-43cc-8d20-2596b195e64d" providerId="ADAL" clId="{B4F9D569-492E-4FC8-898D-D8B81DB782A4}"/>
    <pc:docChg chg="custSel addSld delSld modSld modSection">
      <pc:chgData name="Petur Þ. Sigurdsson" userId="b51620a9-a6bc-43cc-8d20-2596b195e64d" providerId="ADAL" clId="{B4F9D569-492E-4FC8-898D-D8B81DB782A4}" dt="2023-02-22T13:49:56.610" v="13" actId="47"/>
      <pc:docMkLst>
        <pc:docMk/>
      </pc:docMkLst>
      <pc:sldChg chg="addSp delSp modSp mod">
        <pc:chgData name="Petur Þ. Sigurdsson" userId="b51620a9-a6bc-43cc-8d20-2596b195e64d" providerId="ADAL" clId="{B4F9D569-492E-4FC8-898D-D8B81DB782A4}" dt="2023-02-22T13:49:48.573" v="12" actId="931"/>
        <pc:sldMkLst>
          <pc:docMk/>
          <pc:sldMk cId="269436321" sldId="299"/>
        </pc:sldMkLst>
        <pc:spChg chg="add del mod">
          <ac:chgData name="Petur Þ. Sigurdsson" userId="b51620a9-a6bc-43cc-8d20-2596b195e64d" providerId="ADAL" clId="{B4F9D569-492E-4FC8-898D-D8B81DB782A4}" dt="2023-02-22T13:49:48.573" v="12" actId="931"/>
          <ac:spMkLst>
            <pc:docMk/>
            <pc:sldMk cId="269436321" sldId="299"/>
            <ac:spMk id="3" creationId="{E0B19575-313D-E11F-26B1-5B7BD3B66C74}"/>
          </ac:spMkLst>
        </pc:spChg>
        <pc:picChg chg="add mod">
          <ac:chgData name="Petur Þ. Sigurdsson" userId="b51620a9-a6bc-43cc-8d20-2596b195e64d" providerId="ADAL" clId="{B4F9D569-492E-4FC8-898D-D8B81DB782A4}" dt="2023-02-22T13:49:48.573" v="12" actId="931"/>
          <ac:picMkLst>
            <pc:docMk/>
            <pc:sldMk cId="269436321" sldId="299"/>
            <ac:picMk id="5" creationId="{4E088399-CB75-D3AB-7F95-B04F81F462B9}"/>
          </ac:picMkLst>
        </pc:picChg>
        <pc:picChg chg="del">
          <ac:chgData name="Petur Þ. Sigurdsson" userId="b51620a9-a6bc-43cc-8d20-2596b195e64d" providerId="ADAL" clId="{B4F9D569-492E-4FC8-898D-D8B81DB782A4}" dt="2023-02-22T13:49:42.814" v="11" actId="478"/>
          <ac:picMkLst>
            <pc:docMk/>
            <pc:sldMk cId="269436321" sldId="299"/>
            <ac:picMk id="10" creationId="{D89FBE3B-8992-CA20-0EFF-55DD0E5552E4}"/>
          </ac:picMkLst>
        </pc:picChg>
      </pc:sldChg>
      <pc:sldChg chg="addSp delSp modSp new del mod">
        <pc:chgData name="Petur Þ. Sigurdsson" userId="b51620a9-a6bc-43cc-8d20-2596b195e64d" providerId="ADAL" clId="{B4F9D569-492E-4FC8-898D-D8B81DB782A4}" dt="2023-02-22T13:49:56.610" v="13" actId="47"/>
        <pc:sldMkLst>
          <pc:docMk/>
          <pc:sldMk cId="4068425846" sldId="2146845808"/>
        </pc:sldMkLst>
        <pc:spChg chg="del">
          <ac:chgData name="Petur Þ. Sigurdsson" userId="b51620a9-a6bc-43cc-8d20-2596b195e64d" providerId="ADAL" clId="{B4F9D569-492E-4FC8-898D-D8B81DB782A4}" dt="2023-02-22T13:44:14.385" v="1" actId="931"/>
          <ac:spMkLst>
            <pc:docMk/>
            <pc:sldMk cId="4068425846" sldId="2146845808"/>
            <ac:spMk id="2" creationId="{E2D6A721-0C1E-4C2C-513B-8A5BE93178AE}"/>
          </ac:spMkLst>
        </pc:spChg>
        <pc:spChg chg="mod">
          <ac:chgData name="Petur Þ. Sigurdsson" userId="b51620a9-a6bc-43cc-8d20-2596b195e64d" providerId="ADAL" clId="{B4F9D569-492E-4FC8-898D-D8B81DB782A4}" dt="2023-02-22T13:44:26.483" v="10" actId="20577"/>
          <ac:spMkLst>
            <pc:docMk/>
            <pc:sldMk cId="4068425846" sldId="2146845808"/>
            <ac:spMk id="3" creationId="{4500C36B-110C-0A8E-2FD5-58160DCBB237}"/>
          </ac:spMkLst>
        </pc:spChg>
        <pc:picChg chg="add mod">
          <ac:chgData name="Petur Þ. Sigurdsson" userId="b51620a9-a6bc-43cc-8d20-2596b195e64d" providerId="ADAL" clId="{B4F9D569-492E-4FC8-898D-D8B81DB782A4}" dt="2023-02-22T13:44:14.385" v="1" actId="931"/>
          <ac:picMkLst>
            <pc:docMk/>
            <pc:sldMk cId="4068425846" sldId="2146845808"/>
            <ac:picMk id="6" creationId="{E6E7308F-9609-2A9B-4174-B33142AE50F2}"/>
          </ac:picMkLst>
        </pc:picChg>
      </pc:sldChg>
    </pc:docChg>
  </pc:docChgLst>
  <pc:docChgLst>
    <pc:chgData name="Petur Þ. Sigurdsson" userId="b51620a9-a6bc-43cc-8d20-2596b195e64d" providerId="ADAL" clId="{FF81AD2E-1BED-4B14-A853-21DC033270E2}"/>
    <pc:docChg chg="custSel modSld">
      <pc:chgData name="Petur Þ. Sigurdsson" userId="b51620a9-a6bc-43cc-8d20-2596b195e64d" providerId="ADAL" clId="{FF81AD2E-1BED-4B14-A853-21DC033270E2}" dt="2023-05-05T10:04:09.617" v="181" actId="20577"/>
      <pc:docMkLst>
        <pc:docMk/>
      </pc:docMkLst>
      <pc:sldChg chg="addSp delSp modSp mod">
        <pc:chgData name="Petur Þ. Sigurdsson" userId="b51620a9-a6bc-43cc-8d20-2596b195e64d" providerId="ADAL" clId="{FF81AD2E-1BED-4B14-A853-21DC033270E2}" dt="2023-05-04T18:59:40.496" v="66" actId="20577"/>
        <pc:sldMkLst>
          <pc:docMk/>
          <pc:sldMk cId="3843377428" sldId="282"/>
        </pc:sldMkLst>
        <pc:spChg chg="add mod">
          <ac:chgData name="Petur Þ. Sigurdsson" userId="b51620a9-a6bc-43cc-8d20-2596b195e64d" providerId="ADAL" clId="{FF81AD2E-1BED-4B14-A853-21DC033270E2}" dt="2023-05-04T18:59:17.360" v="28" actId="20577"/>
          <ac:spMkLst>
            <pc:docMk/>
            <pc:sldMk cId="3843377428" sldId="282"/>
            <ac:spMk id="4" creationId="{C01078AC-179D-7A3D-C574-6FB1174F3512}"/>
          </ac:spMkLst>
        </pc:spChg>
        <pc:spChg chg="add mod">
          <ac:chgData name="Petur Þ. Sigurdsson" userId="b51620a9-a6bc-43cc-8d20-2596b195e64d" providerId="ADAL" clId="{FF81AD2E-1BED-4B14-A853-21DC033270E2}" dt="2023-05-04T18:59:40.496" v="66" actId="20577"/>
          <ac:spMkLst>
            <pc:docMk/>
            <pc:sldMk cId="3843377428" sldId="282"/>
            <ac:spMk id="5" creationId="{147045EB-5923-D043-8F54-2DF0C3B4A08D}"/>
          </ac:spMkLst>
        </pc:spChg>
        <pc:spChg chg="del">
          <ac:chgData name="Petur Þ. Sigurdsson" userId="b51620a9-a6bc-43cc-8d20-2596b195e64d" providerId="ADAL" clId="{FF81AD2E-1BED-4B14-A853-21DC033270E2}" dt="2023-05-04T18:58:55.077" v="0" actId="478"/>
          <ac:spMkLst>
            <pc:docMk/>
            <pc:sldMk cId="3843377428" sldId="282"/>
            <ac:spMk id="6" creationId="{3B8819DD-21A5-9824-EBF0-CF4C4E2E8A97}"/>
          </ac:spMkLst>
        </pc:spChg>
        <pc:spChg chg="del">
          <ac:chgData name="Petur Þ. Sigurdsson" userId="b51620a9-a6bc-43cc-8d20-2596b195e64d" providerId="ADAL" clId="{FF81AD2E-1BED-4B14-A853-21DC033270E2}" dt="2023-05-04T18:58:55.077" v="0" actId="478"/>
          <ac:spMkLst>
            <pc:docMk/>
            <pc:sldMk cId="3843377428" sldId="282"/>
            <ac:spMk id="7" creationId="{51364A30-F1F4-B185-63BF-A793A0E5EB00}"/>
          </ac:spMkLst>
        </pc:spChg>
        <pc:spChg chg="add mod">
          <ac:chgData name="Petur Þ. Sigurdsson" userId="b51620a9-a6bc-43cc-8d20-2596b195e64d" providerId="ADAL" clId="{FF81AD2E-1BED-4B14-A853-21DC033270E2}" dt="2023-05-04T18:58:55.512" v="1"/>
          <ac:spMkLst>
            <pc:docMk/>
            <pc:sldMk cId="3843377428" sldId="282"/>
            <ac:spMk id="8" creationId="{B358E319-C88F-5209-024A-3BD45ACCF03B}"/>
          </ac:spMkLst>
        </pc:spChg>
        <pc:spChg chg="add mod">
          <ac:chgData name="Petur Þ. Sigurdsson" userId="b51620a9-a6bc-43cc-8d20-2596b195e64d" providerId="ADAL" clId="{FF81AD2E-1BED-4B14-A853-21DC033270E2}" dt="2023-05-04T18:58:55.512" v="1"/>
          <ac:spMkLst>
            <pc:docMk/>
            <pc:sldMk cId="3843377428" sldId="282"/>
            <ac:spMk id="9" creationId="{1997565D-CB00-752A-F1D4-EB684F6DC37C}"/>
          </ac:spMkLst>
        </pc:spChg>
      </pc:sldChg>
      <pc:sldChg chg="mod modShow">
        <pc:chgData name="Petur Þ. Sigurdsson" userId="b51620a9-a6bc-43cc-8d20-2596b195e64d" providerId="ADAL" clId="{FF81AD2E-1BED-4B14-A853-21DC033270E2}" dt="2023-05-04T19:29:18.933" v="67" actId="729"/>
        <pc:sldMkLst>
          <pc:docMk/>
          <pc:sldMk cId="3799937998" sldId="2146845779"/>
        </pc:sldMkLst>
      </pc:sldChg>
      <pc:sldChg chg="modSp mod modNotesTx">
        <pc:chgData name="Petur Þ. Sigurdsson" userId="b51620a9-a6bc-43cc-8d20-2596b195e64d" providerId="ADAL" clId="{FF81AD2E-1BED-4B14-A853-21DC033270E2}" dt="2023-05-05T10:04:09.617" v="181" actId="20577"/>
        <pc:sldMkLst>
          <pc:docMk/>
          <pc:sldMk cId="273894786" sldId="2146845781"/>
        </pc:sldMkLst>
        <pc:spChg chg="mod">
          <ac:chgData name="Petur Þ. Sigurdsson" userId="b51620a9-a6bc-43cc-8d20-2596b195e64d" providerId="ADAL" clId="{FF81AD2E-1BED-4B14-A853-21DC033270E2}" dt="2023-05-04T19:29:53.962" v="106" actId="20577"/>
          <ac:spMkLst>
            <pc:docMk/>
            <pc:sldMk cId="273894786" sldId="2146845781"/>
            <ac:spMk id="4" creationId="{8A186D39-32F5-26CE-8B38-C62EA23A76BA}"/>
          </ac:spMkLst>
        </pc:spChg>
      </pc:sldChg>
      <pc:sldChg chg="mod modShow">
        <pc:chgData name="Petur Þ. Sigurdsson" userId="b51620a9-a6bc-43cc-8d20-2596b195e64d" providerId="ADAL" clId="{FF81AD2E-1BED-4B14-A853-21DC033270E2}" dt="2023-05-04T19:30:23.861" v="108" actId="729"/>
        <pc:sldMkLst>
          <pc:docMk/>
          <pc:sldMk cId="910250179" sldId="2146845782"/>
        </pc:sldMkLst>
      </pc:sldChg>
      <pc:sldChg chg="mod modShow">
        <pc:chgData name="Petur Þ. Sigurdsson" userId="b51620a9-a6bc-43cc-8d20-2596b195e64d" providerId="ADAL" clId="{FF81AD2E-1BED-4B14-A853-21DC033270E2}" dt="2023-05-04T19:29:21.184" v="68" actId="729"/>
        <pc:sldMkLst>
          <pc:docMk/>
          <pc:sldMk cId="3503826942" sldId="2146845804"/>
        </pc:sldMkLst>
      </pc:sldChg>
      <pc:sldChg chg="mod modShow">
        <pc:chgData name="Petur Þ. Sigurdsson" userId="b51620a9-a6bc-43cc-8d20-2596b195e64d" providerId="ADAL" clId="{FF81AD2E-1BED-4B14-A853-21DC033270E2}" dt="2023-05-04T19:30:01.457" v="107" actId="729"/>
        <pc:sldMkLst>
          <pc:docMk/>
          <pc:sldMk cId="199595411" sldId="2146845805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5" Type="http://schemas.openxmlformats.org/officeDocument/2006/relationships/chartUserShapes" Target="../drawings/drawing1.xml"/><Relationship Id="rId4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676118108362793"/>
          <c:y val="0.16188524590163936"/>
          <c:w val="0.6696145048250125"/>
          <c:h val="0.59563804524434449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Deals</c:v>
                </c:pt>
              </c:strCache>
            </c:strRef>
          </c:tx>
          <c:spPr>
            <a:solidFill>
              <a:srgbClr val="361D5C"/>
            </a:solidFill>
            <a:ln>
              <a:noFill/>
            </a:ln>
            <a:effectLst>
              <a:outerShdw blurRad="127000" dist="50800" dir="5400000" algn="t" rotWithShape="0">
                <a:prstClr val="black">
                  <a:alpha val="30000"/>
                </a:prstClr>
              </a:outerShdw>
            </a:effectLst>
          </c:spPr>
          <c:dPt>
            <c:idx val="0"/>
            <c:bubble3D val="0"/>
            <c:spPr>
              <a:solidFill>
                <a:srgbClr val="70BCE7"/>
              </a:solidFill>
              <a:ln>
                <a:noFill/>
              </a:ln>
              <a:effectLst>
                <a:outerShdw blurRad="127000" dist="50800" dir="5400000" algn="t" rotWithShape="0">
                  <a:prstClr val="black">
                    <a:alpha val="3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E87C-754D-B8A4-301550DCA7BD}"/>
              </c:ext>
            </c:extLst>
          </c:dPt>
          <c:dPt>
            <c:idx val="1"/>
            <c:bubble3D val="0"/>
            <c:spPr>
              <a:solidFill>
                <a:srgbClr val="29B4A9"/>
              </a:solidFill>
              <a:ln>
                <a:noFill/>
              </a:ln>
              <a:effectLst>
                <a:outerShdw blurRad="127000" dist="50800" dir="5400000" algn="t" rotWithShape="0">
                  <a:prstClr val="black">
                    <a:alpha val="3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E87C-754D-B8A4-301550DCA7BD}"/>
              </c:ext>
            </c:extLst>
          </c:dPt>
          <c:dPt>
            <c:idx val="2"/>
            <c:bubble3D val="0"/>
            <c:spPr>
              <a:solidFill>
                <a:srgbClr val="943267"/>
              </a:solidFill>
              <a:ln>
                <a:noFill/>
              </a:ln>
              <a:effectLst>
                <a:outerShdw blurRad="127000" dist="50800" dir="5400000" algn="t" rotWithShape="0">
                  <a:prstClr val="black">
                    <a:alpha val="3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E87C-754D-B8A4-301550DCA7BD}"/>
              </c:ext>
            </c:extLst>
          </c:dPt>
          <c:dPt>
            <c:idx val="3"/>
            <c:bubble3D val="0"/>
            <c:spPr>
              <a:solidFill>
                <a:srgbClr val="361D5C"/>
              </a:solidFill>
              <a:ln>
                <a:noFill/>
              </a:ln>
              <a:effectLst>
                <a:outerShdw blurRad="127000" dist="50800" dir="5400000" algn="t" rotWithShape="0">
                  <a:prstClr val="black">
                    <a:alpha val="3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E87C-754D-B8A4-301550DCA7BD}"/>
              </c:ext>
            </c:extLst>
          </c:dPt>
          <c:dPt>
            <c:idx val="4"/>
            <c:bubble3D val="0"/>
            <c:spPr>
              <a:solidFill>
                <a:srgbClr val="361D5C"/>
              </a:solidFill>
              <a:ln>
                <a:noFill/>
              </a:ln>
              <a:effectLst>
                <a:outerShdw blurRad="127000" dist="50800" dir="5400000" algn="t" rotWithShape="0">
                  <a:prstClr val="black">
                    <a:alpha val="3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E87C-754D-B8A4-301550DCA7BD}"/>
              </c:ext>
            </c:extLst>
          </c:dPt>
          <c:dPt>
            <c:idx val="5"/>
            <c:bubble3D val="0"/>
            <c:spPr>
              <a:solidFill>
                <a:srgbClr val="361D5C"/>
              </a:solidFill>
              <a:ln>
                <a:noFill/>
              </a:ln>
              <a:effectLst>
                <a:outerShdw blurRad="127000" dist="50800" dir="5400000" algn="t" rotWithShape="0">
                  <a:prstClr val="black">
                    <a:alpha val="3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E87C-754D-B8A4-301550DCA7BD}"/>
              </c:ext>
            </c:extLst>
          </c:dPt>
          <c:dLbls>
            <c:dLbl>
              <c:idx val="0"/>
              <c:numFmt formatCode="0%" sourceLinked="0"/>
              <c:spPr>
                <a:noFill/>
                <a:ln w="25340"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0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Arial"/>
                      <a:cs typeface="Arial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1-E87C-754D-B8A4-301550DCA7BD}"/>
                </c:ext>
              </c:extLst>
            </c:dLbl>
            <c:dLbl>
              <c:idx val="1"/>
              <c:numFmt formatCode="0%" sourceLinked="0"/>
              <c:spPr>
                <a:noFill/>
                <a:ln w="25340"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0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Arial"/>
                      <a:cs typeface="Arial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3-E87C-754D-B8A4-301550DCA7BD}"/>
                </c:ext>
              </c:extLst>
            </c:dLbl>
            <c:dLbl>
              <c:idx val="2"/>
              <c:layout>
                <c:manualLayout>
                  <c:x val="1.2795603389094462E-2"/>
                  <c:y val="-9.9790583312688221E-3"/>
                </c:manualLayout>
              </c:layout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7418077819732014"/>
                      <c:h val="0.1006238018364993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E87C-754D-B8A4-301550DCA7BD}"/>
                </c:ext>
              </c:extLst>
            </c:dLbl>
            <c:numFmt formatCode="0%" sourceLinked="0"/>
            <c:spPr>
              <a:noFill/>
              <a:ln w="25340"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+mn-lt"/>
                    <a:ea typeface="Arial"/>
                    <a:cs typeface="Arial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HQ</c:v>
                </c:pt>
                <c:pt idx="1">
                  <c:v>Stores - Restaurants</c:v>
                </c:pt>
                <c:pt idx="2">
                  <c:v>Customer Service</c:v>
                </c:pt>
              </c:strCache>
            </c:strRef>
          </c:cat>
          <c:val>
            <c:numRef>
              <c:f>Sheet1!$B$2:$B$4</c:f>
              <c:numCache>
                <c:formatCode>#,##0</c:formatCode>
                <c:ptCount val="3"/>
                <c:pt idx="0">
                  <c:v>33.333300000000001</c:v>
                </c:pt>
                <c:pt idx="1">
                  <c:v>33.333300000000001</c:v>
                </c:pt>
                <c:pt idx="2">
                  <c:v>33.333300000000001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E87C-754D-B8A4-301550DCA7BD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0"/>
        </c:dLbls>
        <c:firstSliceAng val="0"/>
        <c:holeSize val="50"/>
      </c:doughnutChart>
      <c:spPr>
        <a:noFill/>
        <a:ln w="25340">
          <a:noFill/>
        </a:ln>
        <a:effectLst/>
      </c:spPr>
    </c:plotArea>
    <c:plotVisOnly val="1"/>
    <c:dispBlanksAs val="zero"/>
    <c:showDLblsOverMax val="0"/>
  </c:chart>
  <c:spPr>
    <a:noFill/>
    <a:ln w="9525" cap="flat" cmpd="sng" algn="ctr">
      <a:noFill/>
      <a:prstDash val="solid"/>
    </a:ln>
    <a:effectLst/>
  </c:spPr>
  <c:txPr>
    <a:bodyPr/>
    <a:lstStyle/>
    <a:p>
      <a:pPr>
        <a:defRPr sz="1000" b="0" i="0" u="none" strike="noStrike" baseline="0">
          <a:solidFill>
            <a:schemeClr val="bg1"/>
          </a:solidFill>
          <a:latin typeface="+mn-lt"/>
          <a:ea typeface="Arial"/>
          <a:cs typeface="Arial"/>
        </a:defRPr>
      </a:pPr>
      <a:endParaRPr lang="en-US"/>
    </a:p>
  </c:txPr>
  <c:externalData r:id="rId4">
    <c:autoUpdate val="0"/>
  </c:externalData>
  <c:userShapes r:id="rId5"/>
</c:chartSpace>
</file>

<file path=ppt/charts/colors1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style1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drawings/_rels/drawing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svg"/><Relationship Id="rId1" Type="http://schemas.openxmlformats.org/officeDocument/2006/relationships/image" Target="../media/image62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0.74003</cdr:x>
      <cdr:y>0.73658</cdr:y>
    </cdr:from>
    <cdr:to>
      <cdr:x>0.81381</cdr:x>
      <cdr:y>0.80521</cdr:y>
    </cdr:to>
    <cdr:pic>
      <cdr:nvPicPr>
        <cdr:cNvPr id="3" name="Graphic 2">
          <a:extLst xmlns:a="http://schemas.openxmlformats.org/drawingml/2006/main">
            <a:ext uri="{FF2B5EF4-FFF2-40B4-BE49-F238E27FC236}">
              <a16:creationId xmlns:a16="http://schemas.microsoft.com/office/drawing/2014/main" id="{61AC8283-3885-C79F-288C-FA8E28626F29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>
          <a:extLst>
            <a:ext uri="{96DAC541-7B7A-43D3-8B79-37D633B846F1}">
              <asvg:svgBlip xmlns:asvg="http://schemas.microsoft.com/office/drawing/2016/SVG/main" r:embed="rId2"/>
            </a:ext>
          </a:extLst>
        </a:blip>
        <a:stretch xmlns:a="http://schemas.openxmlformats.org/drawingml/2006/main">
          <a:fillRect/>
        </a:stretch>
      </cdr:blipFill>
      <cdr:spPr>
        <a:xfrm xmlns:a="http://schemas.openxmlformats.org/drawingml/2006/main">
          <a:off x="3491367" y="3736501"/>
          <a:ext cx="348114" cy="348114"/>
        </a:xfrm>
        <a:prstGeom xmlns:a="http://schemas.openxmlformats.org/drawingml/2006/main" prst="rect">
          <a:avLst/>
        </a:prstGeom>
      </cdr:spPr>
    </cdr:pic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6842D4-1862-412C-8DD4-75BC70DC607A}" type="datetimeFigureOut">
              <a:rPr lang="en-US" smtClean="0"/>
              <a:t>5/8/2023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5786C4-12BE-4E1B-8A0D-6D2F6C86C4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0282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5786C4-12BE-4E1B-8A0D-6D2F6C86C45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8983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3C44F-C096-4548-AAAD-E785BEAFFE30}" type="slidenum">
              <a:rPr kumimoji="0" lang="en-I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I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65169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75D9FE-677A-4CA6-AE49-CF851091F72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92820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75D9FE-677A-4CA6-AE49-CF851091F72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61599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75D9FE-677A-4CA6-AE49-CF851091F72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33481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75D9FE-677A-4CA6-AE49-CF851091F72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52871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75D9FE-677A-4CA6-AE49-CF851091F72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0897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3C44F-C096-4548-AAAD-E785BEAFFE30}" type="slidenum">
              <a:rPr kumimoji="0" lang="en-I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I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594335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75D9FE-677A-4CA6-AE49-CF851091F72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817030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6F36F0-7F5A-4B66-BCED-1267B908CC5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60379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9234A6-D86D-574C-BED0-70D8EF22B29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49207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F0D2D4-DC85-4FED-99F9-6560CC0A142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894249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5786C4-12BE-4E1B-8A0D-6D2F6C86C45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5959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75D9FE-677A-4CA6-AE49-CF851091F72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09931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75D9FE-677A-4CA6-AE49-CF851091F72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85247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75D9FE-677A-4CA6-AE49-CF851091F72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72815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75D9FE-677A-4CA6-AE49-CF851091F72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98646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75D9FE-677A-4CA6-AE49-CF851091F72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41387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3C44F-C096-4548-AAAD-E785BEAFFE30}" type="slidenum">
              <a:rPr kumimoji="0" lang="en-I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I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48425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3C44F-C096-4548-AAAD-E785BEAFFE30}" type="slidenum">
              <a:rPr kumimoji="0" lang="en-I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I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85802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37.png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4.pn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43.svg"/><Relationship Id="rId5" Type="http://schemas.openxmlformats.org/officeDocument/2006/relationships/image" Target="../media/image42.png"/><Relationship Id="rId4" Type="http://schemas.openxmlformats.org/officeDocument/2006/relationships/image" Target="../media/image31.emf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4.pn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43.svg"/><Relationship Id="rId5" Type="http://schemas.openxmlformats.org/officeDocument/2006/relationships/image" Target="../media/image42.png"/><Relationship Id="rId4" Type="http://schemas.openxmlformats.org/officeDocument/2006/relationships/image" Target="../media/image31.emf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44.png"/><Relationship Id="rId4" Type="http://schemas.openxmlformats.org/officeDocument/2006/relationships/image" Target="../media/image31.emf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svg"/><Relationship Id="rId7" Type="http://schemas.openxmlformats.org/officeDocument/2006/relationships/image" Target="../media/image31.emf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36.png"/><Relationship Id="rId5" Type="http://schemas.openxmlformats.org/officeDocument/2006/relationships/image" Target="../media/image47.png"/><Relationship Id="rId4" Type="http://schemas.openxmlformats.org/officeDocument/2006/relationships/image" Target="../media/image38.png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svg"/><Relationship Id="rId7" Type="http://schemas.openxmlformats.org/officeDocument/2006/relationships/image" Target="../media/image31.emf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36.png"/><Relationship Id="rId5" Type="http://schemas.openxmlformats.org/officeDocument/2006/relationships/image" Target="../media/image47.png"/><Relationship Id="rId4" Type="http://schemas.openxmlformats.org/officeDocument/2006/relationships/image" Target="../media/image38.png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31.emf"/><Relationship Id="rId4" Type="http://schemas.openxmlformats.org/officeDocument/2006/relationships/image" Target="../media/image36.png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50.pn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49.svg"/><Relationship Id="rId5" Type="http://schemas.openxmlformats.org/officeDocument/2006/relationships/image" Target="../media/image48.png"/><Relationship Id="rId4" Type="http://schemas.openxmlformats.org/officeDocument/2006/relationships/image" Target="../media/image31.emf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50.pn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49.svg"/><Relationship Id="rId5" Type="http://schemas.openxmlformats.org/officeDocument/2006/relationships/image" Target="../media/image48.png"/><Relationship Id="rId4" Type="http://schemas.openxmlformats.org/officeDocument/2006/relationships/image" Target="../media/image31.emf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50.png"/><Relationship Id="rId4" Type="http://schemas.openxmlformats.org/officeDocument/2006/relationships/image" Target="../media/image31.emf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53.sv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31.emf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53.sv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31.emf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51.png"/><Relationship Id="rId4" Type="http://schemas.openxmlformats.org/officeDocument/2006/relationships/image" Target="../media/image31.emf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54.png"/><Relationship Id="rId1" Type="http://schemas.openxmlformats.org/officeDocument/2006/relationships/slideMaster" Target="../slideMasters/slideMaster8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9.xml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9.xml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0.xml"/></Relationships>
</file>

<file path=ppt/slideLayouts/_rels/slideLayout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0.xml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0.xml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0.xml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0.xml"/></Relationships>
</file>

<file path=ppt/slideLayouts/_rels/slideLayout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0.xml"/></Relationships>
</file>

<file path=ppt/slideLayouts/_rels/slideLayout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0.xml"/></Relationships>
</file>

<file path=ppt/slideLayouts/_rels/slideLayout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0.xml"/></Relationships>
</file>

<file path=ppt/slideLayouts/_rels/slideLayout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0.xml"/></Relationships>
</file>

<file path=ppt/slideLayouts/_rels/slideLayout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0.xml"/></Relationships>
</file>

<file path=ppt/slideLayouts/_rels/slideLayout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1.xml"/></Relationships>
</file>

<file path=ppt/slideLayouts/_rels/slideLayout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1.xml"/></Relationships>
</file>

<file path=ppt/slideLayouts/_rels/slideLayout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1.xml"/></Relationships>
</file>

<file path=ppt/slideLayouts/_rels/slideLayout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1.xml"/></Relationships>
</file>

<file path=ppt/slideLayouts/_rels/slideLayout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1.xml"/></Relationships>
</file>

<file path=ppt/slideLayouts/_rels/slideLayout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1.xml"/></Relationships>
</file>

<file path=ppt/slideLayouts/_rels/slideLayout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1.xml"/></Relationships>
</file>

<file path=ppt/slideLayouts/_rels/slideLayout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1.xml"/></Relationships>
</file>

<file path=ppt/slideLayouts/_rels/slideLayout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1.xml"/></Relationships>
</file>

<file path=ppt/slideLayouts/_rels/slideLayout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1.xml"/></Relationships>
</file>

<file path=ppt/slideLayouts/_rels/slideLayout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1.xml"/></Relationships>
</file>

<file path=ppt/slideLayouts/_rels/slideLayout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1.xml"/></Relationships>
</file>

<file path=ppt/slideLayouts/_rels/slideLayout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1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2.xml"/></Relationships>
</file>

<file path=ppt/slideLayouts/_rels/slideLayout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2.xml"/></Relationships>
</file>

<file path=ppt/slideLayouts/_rels/slideLayout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2.xml"/></Relationships>
</file>

<file path=ppt/slideLayouts/_rels/slideLayout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2.xml"/></Relationships>
</file>

<file path=ppt/slideLayouts/_rels/slideLayout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2.xml"/></Relationships>
</file>

<file path=ppt/slideLayouts/_rels/slideLayout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3.xml"/></Relationships>
</file>

<file path=ppt/slideLayouts/_rels/slideLayout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3.xml"/></Relationships>
</file>

<file path=ppt/slideLayouts/_rels/slideLayout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3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3.xml"/></Relationships>
</file>

<file path=ppt/slideLayouts/_rels/slideLayout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3.xml"/></Relationships>
</file>

<file path=ppt/slideLayouts/_rels/slideLayout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3.xml"/></Relationships>
</file>

<file path=ppt/slideLayouts/_rels/slideLayout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3.xml"/></Relationships>
</file>

<file path=ppt/slideLayouts/_rels/slideLayout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3.xml"/></Relationships>
</file>

<file path=ppt/slideLayouts/_rels/slideLayout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3.xml"/></Relationships>
</file>

<file path=ppt/slideLayouts/_rels/slideLayout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3.xml"/></Relationships>
</file>

<file path=ppt/slideLayouts/_rels/slideLayout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sv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3.xml"/></Relationships>
</file>

<file path=ppt/slideLayouts/_rels/slideLayout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sv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3.xml"/></Relationships>
</file>

<file path=ppt/slideLayouts/_rels/slideLayout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sv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3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sv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3.xml"/></Relationships>
</file>

<file path=ppt/slideLayouts/_rels/slideLayout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sv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3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4.xml"/></Relationships>
</file>

<file path=ppt/slideLayouts/_rels/slideLayout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4.xml"/></Relationships>
</file>

<file path=ppt/slideLayouts/_rels/slideLayout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4.xml"/></Relationships>
</file>

<file path=ppt/slideLayouts/_rels/slideLayout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4.xml"/></Relationships>
</file>

<file path=ppt/slideLayouts/_rels/slideLayout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4.xml"/></Relationships>
</file>

<file path=ppt/slideLayouts/_rels/slideLayout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14.xml"/></Relationships>
</file>

<file path=ppt/slideLayouts/_rels/slideLayout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5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5.xml"/></Relationships>
</file>

<file path=ppt/slideLayouts/_rels/slideLayout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5.xml"/></Relationships>
</file>

<file path=ppt/slideLayouts/_rels/slideLayout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5.xml"/></Relationships>
</file>

<file path=ppt/slideLayouts/_rels/slideLayout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5.xml"/></Relationships>
</file>

<file path=ppt/slideLayouts/_rels/slideLayout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5.xml"/></Relationships>
</file>

<file path=ppt/slideLayouts/_rels/slideLayout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5.xml"/></Relationships>
</file>

<file path=ppt/slideLayouts/_rels/slideLayout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5.xml"/></Relationships>
</file>

<file path=ppt/slideLayouts/_rels/slideLayout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5.xml"/></Relationships>
</file>

<file path=ppt/slideLayouts/_rels/slideLayout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5.xml"/></Relationships>
</file>

<file path=ppt/slideLayouts/_rels/slideLayout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5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5.xml"/></Relationships>
</file>

<file path=ppt/slideLayouts/_rels/slideLayout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5.xml"/></Relationships>
</file>

<file path=ppt/slideLayouts/_rels/slideLayout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5.xml"/></Relationships>
</file>

<file path=ppt/slideLayouts/_rels/slideLayout1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5.xml"/></Relationships>
</file>

<file path=ppt/slideLayouts/_rels/slideLayout1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svg"/><Relationship Id="rId2" Type="http://schemas.openxmlformats.org/officeDocument/2006/relationships/image" Target="../media/image60.png"/><Relationship Id="rId1" Type="http://schemas.openxmlformats.org/officeDocument/2006/relationships/slideMaster" Target="../slideMasters/slideMaster15.xml"/></Relationships>
</file>

<file path=ppt/slideLayouts/_rels/slideLayout1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svg"/><Relationship Id="rId2" Type="http://schemas.openxmlformats.org/officeDocument/2006/relationships/image" Target="../media/image60.png"/><Relationship Id="rId1" Type="http://schemas.openxmlformats.org/officeDocument/2006/relationships/slideMaster" Target="../slideMasters/slideMaster15.xml"/></Relationships>
</file>

<file path=ppt/slideLayouts/_rels/slideLayout1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svg"/><Relationship Id="rId2" Type="http://schemas.openxmlformats.org/officeDocument/2006/relationships/image" Target="../media/image60.png"/><Relationship Id="rId1" Type="http://schemas.openxmlformats.org/officeDocument/2006/relationships/slideMaster" Target="../slideMasters/slideMaster15.xml"/></Relationships>
</file>

<file path=ppt/slideLayouts/_rels/slideLayout1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svg"/><Relationship Id="rId2" Type="http://schemas.openxmlformats.org/officeDocument/2006/relationships/image" Target="../media/image60.png"/><Relationship Id="rId1" Type="http://schemas.openxmlformats.org/officeDocument/2006/relationships/slideMaster" Target="../slideMasters/slideMaster15.xml"/></Relationships>
</file>

<file path=ppt/slideLayouts/_rels/slideLayout1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svg"/><Relationship Id="rId2" Type="http://schemas.openxmlformats.org/officeDocument/2006/relationships/image" Target="../media/image60.png"/><Relationship Id="rId1" Type="http://schemas.openxmlformats.org/officeDocument/2006/relationships/slideMaster" Target="../slideMasters/slideMaster15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34.emf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34.emf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32.png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31.emf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39.png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38.png"/><Relationship Id="rId4" Type="http://schemas.openxmlformats.org/officeDocument/2006/relationships/image" Target="../media/image31.emf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38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slide/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AA9DAFF-2B80-F7AA-21A3-B0D0DC68406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5908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speaker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448E058F-DFF2-4523-1214-C4143033F556}"/>
              </a:ext>
            </a:extLst>
          </p:cNvPr>
          <p:cNvSpPr/>
          <p:nvPr userDrawn="1"/>
        </p:nvSpPr>
        <p:spPr>
          <a:xfrm rot="5400000">
            <a:off x="9994552" y="2420846"/>
            <a:ext cx="1398165" cy="2996728"/>
          </a:xfrm>
          <a:prstGeom prst="rect">
            <a:avLst/>
          </a:prstGeom>
          <a:solidFill>
            <a:srgbClr val="9432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7F29889-7A2C-8F94-CAE9-11B28023FC7D}"/>
              </a:ext>
            </a:extLst>
          </p:cNvPr>
          <p:cNvSpPr/>
          <p:nvPr userDrawn="1"/>
        </p:nvSpPr>
        <p:spPr>
          <a:xfrm rot="5400000">
            <a:off x="783611" y="1492915"/>
            <a:ext cx="1398165" cy="2965393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7FAA307-5791-943D-C4EB-9270E7C244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018618" y="2466490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 dirty="0"/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DB62BD37-2F52-0A73-67D5-3B0A1BC471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139796" y="187974"/>
            <a:ext cx="1912408" cy="787460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F43E51A-747A-C23E-E965-ACDDCAD854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88464" y="1157139"/>
            <a:ext cx="10215072" cy="624611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Presentation title</a:t>
            </a:r>
            <a:endParaRPr lang="en-IS" dirty="0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5414FDC7-DA55-3155-E799-63E04535681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139795" y="2464597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 dirty="0"/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EC15EA6F-F6E5-0479-44D0-57A4829411D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798516" y="4758267"/>
            <a:ext cx="2832464" cy="407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speaker name</a:t>
            </a:r>
            <a:endParaRPr lang="en-IS" dirty="0"/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00F2E815-4A9F-72CD-9049-7BB8DD671F4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798516" y="51653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Job title</a:t>
            </a:r>
            <a:endParaRPr lang="en-IS" dirty="0"/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B8E0FD1C-81FF-4F39-2AFB-0CDF5C86263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798516" y="54814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Email address</a:t>
            </a:r>
            <a:endParaRPr lang="en-IS" dirty="0"/>
          </a:p>
        </p:txBody>
      </p:sp>
      <p:sp>
        <p:nvSpPr>
          <p:cNvPr id="24" name="Picture Placeholder 4">
            <a:extLst>
              <a:ext uri="{FF2B5EF4-FFF2-40B4-BE49-F238E27FC236}">
                <a16:creationId xmlns:a16="http://schemas.microsoft.com/office/drawing/2014/main" id="{5A8BCD7E-DA6F-A5C8-8FD9-EC3FB730E01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260972" y="2464597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 dirty="0"/>
          </a:p>
        </p:txBody>
      </p:sp>
      <p:sp>
        <p:nvSpPr>
          <p:cNvPr id="29" name="Text Placeholder 14">
            <a:extLst>
              <a:ext uri="{FF2B5EF4-FFF2-40B4-BE49-F238E27FC236}">
                <a16:creationId xmlns:a16="http://schemas.microsoft.com/office/drawing/2014/main" id="{05554ADB-A1BB-EA53-7906-7F8EE8EDD68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679740" y="4758267"/>
            <a:ext cx="2832464" cy="407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speaker name</a:t>
            </a:r>
            <a:endParaRPr lang="en-IS" dirty="0"/>
          </a:p>
        </p:txBody>
      </p:sp>
      <p:sp>
        <p:nvSpPr>
          <p:cNvPr id="30" name="Text Placeholder 14">
            <a:extLst>
              <a:ext uri="{FF2B5EF4-FFF2-40B4-BE49-F238E27FC236}">
                <a16:creationId xmlns:a16="http://schemas.microsoft.com/office/drawing/2014/main" id="{5D14A476-A3B5-445D-E682-F91E17B8FA9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679740" y="51653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Job title</a:t>
            </a:r>
            <a:endParaRPr lang="en-IS" dirty="0"/>
          </a:p>
        </p:txBody>
      </p:sp>
      <p:sp>
        <p:nvSpPr>
          <p:cNvPr id="31" name="Text Placeholder 14">
            <a:extLst>
              <a:ext uri="{FF2B5EF4-FFF2-40B4-BE49-F238E27FC236}">
                <a16:creationId xmlns:a16="http://schemas.microsoft.com/office/drawing/2014/main" id="{D45E67C5-13D8-3059-4CE7-FC711CAF8F3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679740" y="54814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Email address</a:t>
            </a:r>
            <a:endParaRPr lang="en-IS" dirty="0"/>
          </a:p>
        </p:txBody>
      </p:sp>
      <p:sp>
        <p:nvSpPr>
          <p:cNvPr id="32" name="Text Placeholder 14">
            <a:extLst>
              <a:ext uri="{FF2B5EF4-FFF2-40B4-BE49-F238E27FC236}">
                <a16:creationId xmlns:a16="http://schemas.microsoft.com/office/drawing/2014/main" id="{8ABE284B-E079-CDAF-8277-72A9FF70E9C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553222" y="4758267"/>
            <a:ext cx="2832464" cy="407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speaker name</a:t>
            </a:r>
            <a:endParaRPr lang="en-IS" dirty="0"/>
          </a:p>
        </p:txBody>
      </p:sp>
      <p:sp>
        <p:nvSpPr>
          <p:cNvPr id="33" name="Text Placeholder 14">
            <a:extLst>
              <a:ext uri="{FF2B5EF4-FFF2-40B4-BE49-F238E27FC236}">
                <a16:creationId xmlns:a16="http://schemas.microsoft.com/office/drawing/2014/main" id="{43509816-BCD1-C310-A99A-936A3635752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553222" y="51653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Job title</a:t>
            </a:r>
            <a:endParaRPr lang="en-IS" dirty="0"/>
          </a:p>
        </p:txBody>
      </p:sp>
      <p:sp>
        <p:nvSpPr>
          <p:cNvPr id="34" name="Text Placeholder 14">
            <a:extLst>
              <a:ext uri="{FF2B5EF4-FFF2-40B4-BE49-F238E27FC236}">
                <a16:creationId xmlns:a16="http://schemas.microsoft.com/office/drawing/2014/main" id="{8134047A-EF15-C520-19EA-E6527EDC169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553222" y="54814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Email address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4119572521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R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Shape, circle&#10;&#10;Description automatically generated">
            <a:extLst>
              <a:ext uri="{FF2B5EF4-FFF2-40B4-BE49-F238E27FC236}">
                <a16:creationId xmlns:a16="http://schemas.microsoft.com/office/drawing/2014/main" id="{7A550EFB-13BA-1645-AE4B-2C69897D40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7B282B1A-FE3E-AF4A-965A-E5B943B66D8B}"/>
              </a:ext>
            </a:extLst>
          </p:cNvPr>
          <p:cNvSpPr/>
          <p:nvPr userDrawn="1"/>
        </p:nvSpPr>
        <p:spPr>
          <a:xfrm>
            <a:off x="0" y="4722274"/>
            <a:ext cx="6272784" cy="2135726"/>
          </a:xfrm>
          <a:prstGeom prst="rect">
            <a:avLst/>
          </a:prstGeom>
          <a:solidFill>
            <a:srgbClr val="2658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3B43D41C-9060-8446-8472-B16DB1B992B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79569" y="266459"/>
            <a:ext cx="9388796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9" name="Text Placeholder 22">
            <a:extLst>
              <a:ext uri="{FF2B5EF4-FFF2-40B4-BE49-F238E27FC236}">
                <a16:creationId xmlns:a16="http://schemas.microsoft.com/office/drawing/2014/main" id="{E20276BD-D6D6-3D4C-B95D-E42BB67FED7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2630" y="4722274"/>
            <a:ext cx="5623370" cy="1833070"/>
          </a:xfrm>
          <a:prstGeom prst="rect">
            <a:avLst/>
          </a:prstGeom>
          <a:solidFill>
            <a:srgbClr val="265888"/>
          </a:solidFill>
        </p:spPr>
        <p:txBody>
          <a:bodyPr lIns="144000" tIns="144000" rIns="144000" bIns="144000"/>
          <a:lstStyle>
            <a:lvl1pPr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spcBef>
                <a:spcPts val="1200"/>
              </a:spcBef>
              <a:buNone/>
              <a:defRPr sz="1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spcBef>
                <a:spcPts val="1200"/>
              </a:spcBef>
              <a:buNone/>
              <a:defRPr sz="16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spcBef>
                <a:spcPts val="1200"/>
              </a:spcBef>
              <a:buNone/>
              <a:defRPr sz="16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10" name="Text Placeholder 22">
            <a:extLst>
              <a:ext uri="{FF2B5EF4-FFF2-40B4-BE49-F238E27FC236}">
                <a16:creationId xmlns:a16="http://schemas.microsoft.com/office/drawing/2014/main" id="{F4615F8C-FA13-B644-8237-B0CD8FF6A83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79568" y="1060316"/>
            <a:ext cx="5018560" cy="3359302"/>
          </a:xfrm>
          <a:prstGeom prst="rect">
            <a:avLst/>
          </a:prstGeom>
          <a:noFill/>
        </p:spPr>
        <p:txBody>
          <a:bodyPr/>
          <a:lstStyle>
            <a:lvl1pPr marL="0">
              <a:spcBef>
                <a:spcPts val="1200"/>
              </a:spcBef>
              <a:buNone/>
              <a:defRPr sz="24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076FB1C-E602-9043-86A7-57A67DC8F3D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15" name="Picture Placeholder 8">
            <a:extLst>
              <a:ext uri="{FF2B5EF4-FFF2-40B4-BE49-F238E27FC236}">
                <a16:creationId xmlns:a16="http://schemas.microsoft.com/office/drawing/2014/main" id="{BE01D149-7867-2844-B827-613554E2517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272784" y="1060315"/>
            <a:ext cx="5919216" cy="5797685"/>
          </a:xfrm>
          <a:prstGeom prst="rect">
            <a:avLst/>
          </a:prstGeom>
        </p:spPr>
        <p:txBody>
          <a:bodyPr/>
          <a:lstStyle/>
          <a:p>
            <a:r>
              <a:rPr lang="en-IS"/>
              <a:t>Insert photo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5896BB5-0BE0-3D40-A2D0-C0A589CF9C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696047" cy="306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91890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Central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E9BFB44E-D23C-D642-B61B-B1BF0CFAEC7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06682" y="2568400"/>
            <a:ext cx="4926568" cy="351366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CBF55323-D3D6-6A45-A64D-2A8647A81BD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09326" y="845581"/>
            <a:ext cx="5309890" cy="1281362"/>
          </a:xfrm>
          <a:prstGeom prst="rect">
            <a:avLst/>
          </a:prstGeom>
        </p:spPr>
      </p:pic>
      <p:pic>
        <p:nvPicPr>
          <p:cNvPr id="5" name="Picture 4" descr="A picture containing dark, ocean floor&#10;&#10;Description automatically generated">
            <a:extLst>
              <a:ext uri="{FF2B5EF4-FFF2-40B4-BE49-F238E27FC236}">
                <a16:creationId xmlns:a16="http://schemas.microsoft.com/office/drawing/2014/main" id="{B21392B7-F2C0-5449-8392-C3C5F94A9A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316" y="1595989"/>
            <a:ext cx="410683" cy="2973416"/>
          </a:xfrm>
          <a:prstGeom prst="rect">
            <a:avLst/>
          </a:prstGeom>
        </p:spPr>
      </p:pic>
      <p:pic>
        <p:nvPicPr>
          <p:cNvPr id="22" name="Picture 21" descr="A picture containing dark, ocean floor&#10;&#10;Description automatically generated">
            <a:extLst>
              <a:ext uri="{FF2B5EF4-FFF2-40B4-BE49-F238E27FC236}">
                <a16:creationId xmlns:a16="http://schemas.microsoft.com/office/drawing/2014/main" id="{EC7D192B-EF75-5344-8489-78AED7EB14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595989"/>
            <a:ext cx="410683" cy="2973416"/>
          </a:xfrm>
          <a:prstGeom prst="rect">
            <a:avLst/>
          </a:prstGeom>
        </p:spPr>
      </p:pic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B84A12F1-931A-8B44-8A56-6B526395D10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is-IS"/>
              <a:t>Click to add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95085694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Central chapter/title sl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CBF55323-D3D6-6A45-A64D-2A8647A81BD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09326" y="845581"/>
            <a:ext cx="5309890" cy="1281362"/>
          </a:xfrm>
          <a:prstGeom prst="rect">
            <a:avLst/>
          </a:prstGeom>
        </p:spPr>
      </p:pic>
      <p:pic>
        <p:nvPicPr>
          <p:cNvPr id="5" name="Picture 4" descr="A picture containing dark, ocean floor&#10;&#10;Description automatically generated">
            <a:extLst>
              <a:ext uri="{FF2B5EF4-FFF2-40B4-BE49-F238E27FC236}">
                <a16:creationId xmlns:a16="http://schemas.microsoft.com/office/drawing/2014/main" id="{B21392B7-F2C0-5449-8392-C3C5F94A9A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316" y="1595989"/>
            <a:ext cx="410683" cy="2973416"/>
          </a:xfrm>
          <a:prstGeom prst="rect">
            <a:avLst/>
          </a:prstGeom>
        </p:spPr>
      </p:pic>
      <p:pic>
        <p:nvPicPr>
          <p:cNvPr id="22" name="Picture 21" descr="A picture containing dark, ocean floor&#10;&#10;Description automatically generated">
            <a:extLst>
              <a:ext uri="{FF2B5EF4-FFF2-40B4-BE49-F238E27FC236}">
                <a16:creationId xmlns:a16="http://schemas.microsoft.com/office/drawing/2014/main" id="{EC7D192B-EF75-5344-8489-78AED7EB14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595989"/>
            <a:ext cx="410683" cy="2973416"/>
          </a:xfrm>
          <a:prstGeom prst="rect">
            <a:avLst/>
          </a:prstGeom>
        </p:spPr>
      </p:pic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93AEF9AD-DBDC-5F4D-A370-4CB74BDC6C6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7814AA-150B-9B4E-861B-5B97379BE94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43624" y="1073426"/>
            <a:ext cx="5637692" cy="5373892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61953994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5" name="Picture 4" descr="A picture containing dark, ocean floor&#10;&#10;Description automatically generated">
            <a:extLst>
              <a:ext uri="{FF2B5EF4-FFF2-40B4-BE49-F238E27FC236}">
                <a16:creationId xmlns:a16="http://schemas.microsoft.com/office/drawing/2014/main" id="{B21392B7-F2C0-5449-8392-C3C5F94A9A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316" y="1595989"/>
            <a:ext cx="410683" cy="2973416"/>
          </a:xfrm>
          <a:prstGeom prst="rect">
            <a:avLst/>
          </a:prstGeom>
        </p:spPr>
      </p:pic>
      <p:pic>
        <p:nvPicPr>
          <p:cNvPr id="22" name="Picture 21" descr="A picture containing dark, ocean floor&#10;&#10;Description automatically generated">
            <a:extLst>
              <a:ext uri="{FF2B5EF4-FFF2-40B4-BE49-F238E27FC236}">
                <a16:creationId xmlns:a16="http://schemas.microsoft.com/office/drawing/2014/main" id="{EC7D192B-EF75-5344-8489-78AED7EB14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595989"/>
            <a:ext cx="410683" cy="2973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92697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One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421FAFA5-22ED-2F41-A805-F3352E9085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9198" y="845581"/>
            <a:ext cx="4280916" cy="128136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FB81429-58A7-CF43-BCD3-D25226368D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317" y="1595990"/>
            <a:ext cx="410683" cy="2973418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75D63F8-94BB-504A-B17D-D05CE84747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595990"/>
            <a:ext cx="410683" cy="2973418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45DE349B-0A8B-BF40-B2C9-2A3EB53398F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06682" y="2568400"/>
            <a:ext cx="4926568" cy="351366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25" name="Text Placeholder 22">
            <a:extLst>
              <a:ext uri="{FF2B5EF4-FFF2-40B4-BE49-F238E27FC236}">
                <a16:creationId xmlns:a16="http://schemas.microsoft.com/office/drawing/2014/main" id="{F4A7C6E9-D854-C145-B293-107D8237FA4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is-IS"/>
              <a:t>Click to add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220716968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One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421FAFA5-22ED-2F41-A805-F3352E9085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9198" y="845581"/>
            <a:ext cx="4280916" cy="128136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FB81429-58A7-CF43-BCD3-D25226368D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317" y="1595990"/>
            <a:ext cx="410683" cy="2973418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75D63F8-94BB-504A-B17D-D05CE84747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595990"/>
            <a:ext cx="410683" cy="2973418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BBD2343-838A-C346-A7CC-ACD3D1F939A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7A0EE1E9-02F5-7C4A-BF7A-0A1E05B329D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43624" y="1073426"/>
            <a:ext cx="5637692" cy="5373892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220060677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LS One empt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FB81429-58A7-CF43-BCD3-D25226368D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317" y="1595990"/>
            <a:ext cx="410683" cy="2973418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75D63F8-94BB-504A-B17D-D05CE84747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595990"/>
            <a:ext cx="410683" cy="297341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60605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First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1EDBA9B7-BB51-3743-A95F-D4F79A2D4AB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41419" y="838999"/>
            <a:ext cx="4456473" cy="1281600"/>
          </a:xfrm>
          <a:prstGeom prst="rect">
            <a:avLst/>
          </a:prstGeom>
        </p:spPr>
      </p:pic>
      <p:pic>
        <p:nvPicPr>
          <p:cNvPr id="22" name="Picture 21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54D5363E-D9B4-1A40-AD20-2AA896674D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291" y="1595990"/>
            <a:ext cx="410709" cy="2973600"/>
          </a:xfrm>
          <a:prstGeom prst="rect">
            <a:avLst/>
          </a:prstGeom>
        </p:spPr>
      </p:pic>
      <p:pic>
        <p:nvPicPr>
          <p:cNvPr id="23" name="Picture 2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193A6EA0-59D8-904D-BF7B-CD58BFA530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" y="1595990"/>
            <a:ext cx="410709" cy="2973600"/>
          </a:xfrm>
          <a:prstGeom prst="rect">
            <a:avLst/>
          </a:prstGeom>
        </p:spPr>
      </p:pic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61C28237-B2B4-6045-A64B-11373047B93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06682" y="2568400"/>
            <a:ext cx="4926568" cy="351366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26" name="Text Placeholder 22">
            <a:extLst>
              <a:ext uri="{FF2B5EF4-FFF2-40B4-BE49-F238E27FC236}">
                <a16:creationId xmlns:a16="http://schemas.microsoft.com/office/drawing/2014/main" id="{E0FAD36D-7B10-BA4C-9FB6-D71EB78B9D7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is-IS"/>
              <a:t>Click to add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46597095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First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1EDBA9B7-BB51-3743-A95F-D4F79A2D4AB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41419" y="838999"/>
            <a:ext cx="4456473" cy="1281600"/>
          </a:xfrm>
          <a:prstGeom prst="rect">
            <a:avLst/>
          </a:prstGeom>
        </p:spPr>
      </p:pic>
      <p:pic>
        <p:nvPicPr>
          <p:cNvPr id="22" name="Picture 21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54D5363E-D9B4-1A40-AD20-2AA896674D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291" y="1595990"/>
            <a:ext cx="410709" cy="2973600"/>
          </a:xfrm>
          <a:prstGeom prst="rect">
            <a:avLst/>
          </a:prstGeom>
        </p:spPr>
      </p:pic>
      <p:pic>
        <p:nvPicPr>
          <p:cNvPr id="23" name="Picture 2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193A6EA0-59D8-904D-BF7B-CD58BFA530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" y="1595990"/>
            <a:ext cx="410709" cy="2973600"/>
          </a:xfrm>
          <a:prstGeom prst="rect">
            <a:avLst/>
          </a:prstGeom>
        </p:spPr>
      </p:pic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CCBC426A-D7E5-4F4A-8FA6-412D9988B3B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63CABAA1-C88B-4447-A241-8074936494F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43624" y="1073426"/>
            <a:ext cx="5637692" cy="5373892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076917193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LS First empt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22" name="Picture 21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54D5363E-D9B4-1A40-AD20-2AA896674D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291" y="1595990"/>
            <a:ext cx="410709" cy="2973600"/>
          </a:xfrm>
          <a:prstGeom prst="rect">
            <a:avLst/>
          </a:prstGeom>
        </p:spPr>
      </p:pic>
      <p:pic>
        <p:nvPicPr>
          <p:cNvPr id="23" name="Picture 2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193A6EA0-59D8-904D-BF7B-CD58BFA530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" y="1595990"/>
            <a:ext cx="410709" cy="297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915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/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C297E935-941E-9C2F-563D-E91D013A6E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9444644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 dirty="0"/>
              <a:t>Insert title</a:t>
            </a:r>
            <a:endParaRPr lang="en-I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9C23583-BBD0-A2D8-FBC2-A8930216CC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419225"/>
            <a:ext cx="7667118" cy="4673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 dirty="0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3693C68B-963A-4A71-9ABC-F3D44ED76C6A}"/>
              </a:ext>
            </a:extLst>
          </p:cNvPr>
          <p:cNvSpPr/>
          <p:nvPr userDrawn="1"/>
        </p:nvSpPr>
        <p:spPr>
          <a:xfrm flipH="1">
            <a:off x="7798859" y="2469734"/>
            <a:ext cx="4393140" cy="4393139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473C5EEF-A015-C555-A3A3-969AB1ADE4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7111868-D038-7F36-D312-2D4C785095ED}"/>
              </a:ext>
            </a:extLst>
          </p:cNvPr>
          <p:cNvCxnSpPr>
            <a:cxnSpLocks/>
          </p:cNvCxnSpPr>
          <p:nvPr userDrawn="1"/>
        </p:nvCxnSpPr>
        <p:spPr>
          <a:xfrm flipH="1">
            <a:off x="7609474" y="3495230"/>
            <a:ext cx="3362771" cy="3362770"/>
          </a:xfrm>
          <a:prstGeom prst="line">
            <a:avLst/>
          </a:prstGeom>
          <a:ln w="9525"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E5D5313-2DAA-3F9F-09F9-5CA20372B46E}"/>
              </a:ext>
            </a:extLst>
          </p:cNvPr>
          <p:cNvCxnSpPr>
            <a:cxnSpLocks/>
          </p:cNvCxnSpPr>
          <p:nvPr userDrawn="1"/>
        </p:nvCxnSpPr>
        <p:spPr>
          <a:xfrm flipH="1">
            <a:off x="11391544" y="5204389"/>
            <a:ext cx="785657" cy="785657"/>
          </a:xfrm>
          <a:prstGeom prst="line">
            <a:avLst/>
          </a:prstGeom>
          <a:ln w="9525"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7793777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Express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8" name="Picture 17" descr="A picture containing circle&#10;&#10;Description automatically generated">
            <a:extLst>
              <a:ext uri="{FF2B5EF4-FFF2-40B4-BE49-F238E27FC236}">
                <a16:creationId xmlns:a16="http://schemas.microsoft.com/office/drawing/2014/main" id="{A52F7CF3-9AA9-B94F-BC76-95A5D803FC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1595990"/>
            <a:ext cx="410213" cy="2970000"/>
          </a:xfrm>
          <a:prstGeom prst="rect">
            <a:avLst/>
          </a:prstGeom>
        </p:spPr>
      </p:pic>
      <p:pic>
        <p:nvPicPr>
          <p:cNvPr id="24" name="Picture 23" descr="A picture containing circle&#10;&#10;Description automatically generated">
            <a:extLst>
              <a:ext uri="{FF2B5EF4-FFF2-40B4-BE49-F238E27FC236}">
                <a16:creationId xmlns:a16="http://schemas.microsoft.com/office/drawing/2014/main" id="{392E95E7-33B9-F946-9E23-3FA2885EC0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787" y="1595990"/>
            <a:ext cx="410213" cy="2970000"/>
          </a:xfrm>
          <a:prstGeom prst="rect">
            <a:avLst/>
          </a:prstGeom>
        </p:spPr>
      </p:pic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2562170C-8B2A-4947-95E8-BFA07AFD1FC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06682" y="2568400"/>
            <a:ext cx="4926568" cy="351366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27" name="Text Placeholder 22">
            <a:extLst>
              <a:ext uri="{FF2B5EF4-FFF2-40B4-BE49-F238E27FC236}">
                <a16:creationId xmlns:a16="http://schemas.microsoft.com/office/drawing/2014/main" id="{CB3FB148-93E8-ED46-B2BC-7C85BA9E892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is-IS"/>
              <a:t>Click to add text</a:t>
            </a:r>
            <a:endParaRPr lang="en-I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AE5C5E7F-5BA3-3541-8643-EF8A368C399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55963" y="838999"/>
            <a:ext cx="5427384" cy="12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036327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Express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8" name="Picture 17" descr="A picture containing circle&#10;&#10;Description automatically generated">
            <a:extLst>
              <a:ext uri="{FF2B5EF4-FFF2-40B4-BE49-F238E27FC236}">
                <a16:creationId xmlns:a16="http://schemas.microsoft.com/office/drawing/2014/main" id="{A52F7CF3-9AA9-B94F-BC76-95A5D803FC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1595990"/>
            <a:ext cx="410213" cy="2970000"/>
          </a:xfrm>
          <a:prstGeom prst="rect">
            <a:avLst/>
          </a:prstGeom>
        </p:spPr>
      </p:pic>
      <p:pic>
        <p:nvPicPr>
          <p:cNvPr id="24" name="Picture 23" descr="A picture containing circle&#10;&#10;Description automatically generated">
            <a:extLst>
              <a:ext uri="{FF2B5EF4-FFF2-40B4-BE49-F238E27FC236}">
                <a16:creationId xmlns:a16="http://schemas.microsoft.com/office/drawing/2014/main" id="{392E95E7-33B9-F946-9E23-3FA2885EC0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787" y="1595990"/>
            <a:ext cx="410213" cy="2970000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AE5C5E7F-5BA3-3541-8643-EF8A368C399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55963" y="838999"/>
            <a:ext cx="5427384" cy="1281600"/>
          </a:xfrm>
          <a:prstGeom prst="rect">
            <a:avLst/>
          </a:prstGeom>
        </p:spPr>
      </p:pic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3269EA83-5B3D-AE4B-8AD2-38727E2C656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52B165FA-4ABB-C645-98F3-A45D4007F32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43624" y="1073426"/>
            <a:ext cx="5637692" cy="5373892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368728468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LS Express empt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8" name="Picture 17" descr="A picture containing circle&#10;&#10;Description automatically generated">
            <a:extLst>
              <a:ext uri="{FF2B5EF4-FFF2-40B4-BE49-F238E27FC236}">
                <a16:creationId xmlns:a16="http://schemas.microsoft.com/office/drawing/2014/main" id="{A52F7CF3-9AA9-B94F-BC76-95A5D803FC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1595990"/>
            <a:ext cx="410213" cy="2970000"/>
          </a:xfrm>
          <a:prstGeom prst="rect">
            <a:avLst/>
          </a:prstGeom>
        </p:spPr>
      </p:pic>
      <p:pic>
        <p:nvPicPr>
          <p:cNvPr id="24" name="Picture 23" descr="A picture containing circle&#10;&#10;Description automatically generated">
            <a:extLst>
              <a:ext uri="{FF2B5EF4-FFF2-40B4-BE49-F238E27FC236}">
                <a16:creationId xmlns:a16="http://schemas.microsoft.com/office/drawing/2014/main" id="{392E95E7-33B9-F946-9E23-3FA2885EC0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787" y="1595990"/>
            <a:ext cx="410213" cy="29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97662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title and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hape, circle&#10;&#10;Description automatically generated">
            <a:extLst>
              <a:ext uri="{FF2B5EF4-FFF2-40B4-BE49-F238E27FC236}">
                <a16:creationId xmlns:a16="http://schemas.microsoft.com/office/drawing/2014/main" id="{A76332B7-41C2-5A43-AC28-AD522B5457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sp>
        <p:nvSpPr>
          <p:cNvPr id="7" name="Text Placeholder 22">
            <a:extLst>
              <a:ext uri="{FF2B5EF4-FFF2-40B4-BE49-F238E27FC236}">
                <a16:creationId xmlns:a16="http://schemas.microsoft.com/office/drawing/2014/main" id="{48E298CB-16C6-624D-A6D1-435E625C761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8339" y="1060316"/>
            <a:ext cx="11528527" cy="5410058"/>
          </a:xfrm>
          <a:prstGeom prst="rect">
            <a:avLst/>
          </a:prstGeom>
        </p:spPr>
        <p:txBody>
          <a:bodyPr/>
          <a:lstStyle>
            <a:lvl1pPr marL="0"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39024AA-2A7A-C94C-99DC-F1CAA64D370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28A99E04-C174-6B4F-AC5C-07A87C40E06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8339" y="266459"/>
            <a:ext cx="1006002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539117007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radient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1014797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1272678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BDEDCE82-AC3C-FC49-881A-4158E6CF1A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89305"/>
            <a:ext cx="1008000" cy="37270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9910482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B39A094D-326D-C811-8216-2D5EA2BC44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0A31EF8-9C02-C65C-5517-FE232200B4F0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45586264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7A7A9796-70D4-F051-6286-88A912822062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CC72C0A1-46D5-2926-AD7B-F2ACE4572520}"/>
              </a:ext>
            </a:extLst>
          </p:cNvPr>
          <p:cNvSpPr/>
          <p:nvPr userDrawn="1"/>
        </p:nvSpPr>
        <p:spPr>
          <a:xfrm flipH="1">
            <a:off x="6822516" y="1493392"/>
            <a:ext cx="5369483" cy="5369482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1151141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5584521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67189" y="1352550"/>
            <a:ext cx="5584518" cy="50736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2141B79D-5FCA-83B1-9283-020AE2F9F6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900350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4874400" cy="676387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5213445" y="275659"/>
            <a:ext cx="2661514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9190191" y="275659"/>
            <a:ext cx="2661516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2ED9295-5878-6ABD-0EEE-2B92532E4E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028574" y="94118"/>
            <a:ext cx="1008000" cy="37270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927A073-0059-2A4C-42E1-31A5AE78F844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724879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E4A9DCC3-E8D7-C445-85E9-C6F9EC110461}"/>
              </a:ext>
            </a:extLst>
          </p:cNvPr>
          <p:cNvSpPr/>
          <p:nvPr userDrawn="1"/>
        </p:nvSpPr>
        <p:spPr>
          <a:xfrm rot="8100000">
            <a:off x="3886857" y="141580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50188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C661F3E-648B-5740-9E11-DC433187044F}"/>
              </a:ext>
            </a:extLst>
          </p:cNvPr>
          <p:cNvSpPr/>
          <p:nvPr userDrawn="1"/>
        </p:nvSpPr>
        <p:spPr>
          <a:xfrm rot="13500000">
            <a:off x="1410758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CE0B896-631A-C948-B929-910A701FAD6F}"/>
              </a:ext>
            </a:extLst>
          </p:cNvPr>
          <p:cNvSpPr/>
          <p:nvPr userDrawn="1"/>
        </p:nvSpPr>
        <p:spPr>
          <a:xfrm rot="13500000">
            <a:off x="6362956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419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6601" y="2836191"/>
            <a:ext cx="10718799" cy="118562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4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title</a:t>
            </a:r>
            <a:endParaRPr lang="en-I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5908F9F-CF4A-EE46-A4B1-7A9A1E3B8B7E}"/>
              </a:ext>
            </a:extLst>
          </p:cNvPr>
          <p:cNvCxnSpPr/>
          <p:nvPr userDrawn="1"/>
        </p:nvCxnSpPr>
        <p:spPr>
          <a:xfrm>
            <a:off x="5181600" y="1761223"/>
            <a:ext cx="914400" cy="914400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0042CFF-054F-7944-83F4-1B876D680DE6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195948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100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54E7318-290F-804F-A213-55E78B5F26C0}"/>
              </a:ext>
            </a:extLst>
          </p:cNvPr>
          <p:cNvCxnSpPr>
            <a:cxnSpLocks/>
          </p:cNvCxnSpPr>
          <p:nvPr userDrawn="1"/>
        </p:nvCxnSpPr>
        <p:spPr>
          <a:xfrm>
            <a:off x="4718094" y="5348611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067B4A9-8EE8-D347-A11A-408131288CDC}"/>
              </a:ext>
            </a:extLst>
          </p:cNvPr>
          <p:cNvCxnSpPr>
            <a:cxnSpLocks/>
          </p:cNvCxnSpPr>
          <p:nvPr userDrawn="1"/>
        </p:nvCxnSpPr>
        <p:spPr>
          <a:xfrm flipH="1">
            <a:off x="7897368" y="4649076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67C67B9-5ED3-1347-A4EF-E127B283F0FD}"/>
              </a:ext>
            </a:extLst>
          </p:cNvPr>
          <p:cNvCxnSpPr>
            <a:cxnSpLocks/>
          </p:cNvCxnSpPr>
          <p:nvPr userDrawn="1"/>
        </p:nvCxnSpPr>
        <p:spPr>
          <a:xfrm flipH="1">
            <a:off x="1848335" y="195948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BB83C5D-63B4-D04E-B9A2-0530B8F968A5}"/>
              </a:ext>
            </a:extLst>
          </p:cNvPr>
          <p:cNvCxnSpPr>
            <a:cxnSpLocks/>
          </p:cNvCxnSpPr>
          <p:nvPr userDrawn="1"/>
        </p:nvCxnSpPr>
        <p:spPr>
          <a:xfrm flipV="1">
            <a:off x="3628716" y="5348612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Graphic 23">
            <a:extLst>
              <a:ext uri="{FF2B5EF4-FFF2-40B4-BE49-F238E27FC236}">
                <a16:creationId xmlns:a16="http://schemas.microsoft.com/office/drawing/2014/main" id="{2442B894-80B9-CF46-9923-AA26009B51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813959" y="394661"/>
            <a:ext cx="2564084" cy="105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690234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55177"/>
            <a:ext cx="4582886" cy="620870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340290" y="275659"/>
            <a:ext cx="8894170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10549692" y="275659"/>
            <a:ext cx="1642308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12" name="Title Placeholder 12">
            <a:extLst>
              <a:ext uri="{FF2B5EF4-FFF2-40B4-BE49-F238E27FC236}">
                <a16:creationId xmlns:a16="http://schemas.microsoft.com/office/drawing/2014/main" id="{B481A195-D889-E642-93F2-1B3B1F9DA0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D24DECEA-C020-205E-B14B-1A6A0C7E64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388075" y="94118"/>
            <a:ext cx="1008000" cy="37270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6D90B3E-3A7F-3711-CF80-812FE43D1EF3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7823021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138DB38-5290-8E4B-BE35-A79902F8CF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2289014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>
              <a:solidFill>
                <a:srgbClr val="323133"/>
              </a:solidFill>
            </a:endParaRPr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rgbClr val="323133"/>
                </a:solidFill>
              </a:defRPr>
            </a:lvl1pPr>
          </a:lstStyle>
          <a:p>
            <a:endParaRPr lang="en-IS" dirty="0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3DBE5FD-79C5-FF75-FED6-59BD4F2673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348695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8C9E10E-7FC2-7904-432A-C9DB2B5CB4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792030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922FECE6-2948-0E42-889E-AB3276D7C13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1BF65061-E009-2280-21BA-6A751A6CBF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456024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1BF65061-E009-2280-21BA-6A751A6CBF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879602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484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c 9">
            <a:extLst>
              <a:ext uri="{FF2B5EF4-FFF2-40B4-BE49-F238E27FC236}">
                <a16:creationId xmlns:a16="http://schemas.microsoft.com/office/drawing/2014/main" id="{4698900C-4195-4648-91BE-3BFC7C54BA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074037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rgbClr val="323133"/>
                </a:solidFill>
              </a:defRPr>
            </a:lvl1pPr>
          </a:lstStyle>
          <a:p>
            <a:endParaRPr lang="en-IS" dirty="0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295AFFA-4029-6622-7B89-76E43F0D1EE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59774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BC519D1-59D0-96B2-FA55-6B31FB16D8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081647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484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EF07EA9E-F3EE-1212-6A8E-1B45F410ED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7965E0A-32FC-2A01-E20B-F6F1022AC4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2818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5E2FD613-0ADB-094F-9CD2-554E6C78DC68}"/>
              </a:ext>
            </a:extLst>
          </p:cNvPr>
          <p:cNvSpPr/>
          <p:nvPr userDrawn="1"/>
        </p:nvSpPr>
        <p:spPr>
          <a:xfrm rot="8100000">
            <a:off x="2800105" y="1415806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02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9687BCB-1984-9B41-98BA-0B729407F26B}"/>
              </a:ext>
            </a:extLst>
          </p:cNvPr>
          <p:cNvSpPr/>
          <p:nvPr userDrawn="1"/>
        </p:nvSpPr>
        <p:spPr>
          <a:xfrm rot="13500000">
            <a:off x="1410758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49000">
                <a:srgbClr val="361D5C">
                  <a:alpha val="5013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30" name="Freeform 29">
            <a:extLst>
              <a:ext uri="{FF2B5EF4-FFF2-40B4-BE49-F238E27FC236}">
                <a16:creationId xmlns:a16="http://schemas.microsoft.com/office/drawing/2014/main" id="{FAB0322F-4592-16FF-E490-7890B20626E6}"/>
              </a:ext>
            </a:extLst>
          </p:cNvPr>
          <p:cNvSpPr/>
          <p:nvPr userDrawn="1"/>
        </p:nvSpPr>
        <p:spPr>
          <a:xfrm>
            <a:off x="-5914" y="1493392"/>
            <a:ext cx="5369483" cy="5369482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7566114-CC2C-8545-955D-F090D7E9F93D}"/>
              </a:ext>
            </a:extLst>
          </p:cNvPr>
          <p:cNvSpPr/>
          <p:nvPr userDrawn="1"/>
        </p:nvSpPr>
        <p:spPr>
          <a:xfrm rot="8100000">
            <a:off x="3886857" y="141580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796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BF7237B-B27F-0248-B221-E849A67812A1}"/>
              </a:ext>
            </a:extLst>
          </p:cNvPr>
          <p:cNvSpPr/>
          <p:nvPr userDrawn="1"/>
        </p:nvSpPr>
        <p:spPr>
          <a:xfrm rot="13500000">
            <a:off x="6362956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82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6AC0B01-776C-864C-ABD8-1970F34FFF1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51481" y="711051"/>
            <a:ext cx="5916694" cy="5916694"/>
          </a:xfrm>
          <a:prstGeom prst="diamond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0" y="4720343"/>
            <a:ext cx="5605219" cy="1185620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title</a:t>
            </a:r>
            <a:endParaRPr lang="en-I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4DD9236-912C-344B-9E5C-FA71BC0D7733}"/>
              </a:ext>
            </a:extLst>
          </p:cNvPr>
          <p:cNvCxnSpPr>
            <a:cxnSpLocks/>
          </p:cNvCxnSpPr>
          <p:nvPr userDrawn="1"/>
        </p:nvCxnSpPr>
        <p:spPr>
          <a:xfrm>
            <a:off x="6672875" y="1073461"/>
            <a:ext cx="515408" cy="515408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EDE2553-0A96-BE4B-BB2B-76B1728C21C7}"/>
              </a:ext>
            </a:extLst>
          </p:cNvPr>
          <p:cNvCxnSpPr>
            <a:cxnSpLocks/>
          </p:cNvCxnSpPr>
          <p:nvPr userDrawn="1"/>
        </p:nvCxnSpPr>
        <p:spPr>
          <a:xfrm flipH="1">
            <a:off x="7182754" y="317350"/>
            <a:ext cx="1266294" cy="1266294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C6DC063-E0B5-5C4C-A6BB-44D3156187FC}"/>
              </a:ext>
            </a:extLst>
          </p:cNvPr>
          <p:cNvCxnSpPr>
            <a:cxnSpLocks/>
          </p:cNvCxnSpPr>
          <p:nvPr userDrawn="1"/>
        </p:nvCxnSpPr>
        <p:spPr>
          <a:xfrm flipV="1">
            <a:off x="11026775" y="3322111"/>
            <a:ext cx="674445" cy="67444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CE8CBB6-B3C4-D14C-8D91-B662FC73557E}"/>
              </a:ext>
            </a:extLst>
          </p:cNvPr>
          <p:cNvCxnSpPr>
            <a:cxnSpLocks/>
          </p:cNvCxnSpPr>
          <p:nvPr userDrawn="1"/>
        </p:nvCxnSpPr>
        <p:spPr>
          <a:xfrm>
            <a:off x="10031896" y="1652788"/>
            <a:ext cx="1669323" cy="1669323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Graphic 16">
            <a:extLst>
              <a:ext uri="{FF2B5EF4-FFF2-40B4-BE49-F238E27FC236}">
                <a16:creationId xmlns:a16="http://schemas.microsoft.com/office/drawing/2014/main" id="{196931CC-F0F5-8E10-BD0E-9A1AC5B0A3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187671" y="2303488"/>
            <a:ext cx="3421876" cy="1409006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74B519A-3357-1943-878B-4FE463E1C5CD}"/>
              </a:ext>
            </a:extLst>
          </p:cNvPr>
          <p:cNvCxnSpPr>
            <a:cxnSpLocks/>
          </p:cNvCxnSpPr>
          <p:nvPr userDrawn="1"/>
        </p:nvCxnSpPr>
        <p:spPr>
          <a:xfrm flipH="1">
            <a:off x="-110123" y="201699"/>
            <a:ext cx="3720821" cy="3720821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7158717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A7965E0A-32FC-2A01-E20B-F6F1022AC4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809031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2A3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80D89CA1-3AC3-B24B-B36D-9C10920E98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913034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rgbClr val="323133"/>
                </a:solidFill>
              </a:defRPr>
            </a:lvl1pPr>
          </a:lstStyle>
          <a:p>
            <a:endParaRPr lang="en-IS" dirty="0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F53D94D2-11F8-0BB7-037B-5EDD8FB429C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822939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5E4EA735-FD69-A983-B0F8-1F6D730896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03523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2A3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A148E19D-63D5-4A99-0934-1EC6ADF9E8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602B03B-8C0D-BD8E-7AB9-D443A9912A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387656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A602B03B-8C0D-BD8E-7AB9-D443A9912A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814140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138DB38-5290-8E4B-BE35-A79902F8CF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7235935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>
              <a:solidFill>
                <a:srgbClr val="1D2526"/>
              </a:solidFill>
            </a:endParaRPr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rgbClr val="323133"/>
                </a:solidFill>
              </a:defRPr>
            </a:lvl1pPr>
          </a:lstStyle>
          <a:p>
            <a:endParaRPr lang="en-IS" dirty="0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3DBE5FD-79C5-FF75-FED6-59BD4F2673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885559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8C9E10E-7FC2-7904-432A-C9DB2B5CB4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523087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922FECE6-2948-0E42-889E-AB3276D7C13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1BF65061-E009-2280-21BA-6A751A6CBF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4116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67A1442-0956-8C46-8669-1C486AAC27DD}"/>
              </a:ext>
            </a:extLst>
          </p:cNvPr>
          <p:cNvSpPr/>
          <p:nvPr userDrawn="1"/>
        </p:nvSpPr>
        <p:spPr>
          <a:xfrm rot="8100000">
            <a:off x="3886857" y="1399476"/>
            <a:ext cx="4418286" cy="4418286"/>
          </a:xfrm>
          <a:prstGeom prst="rect">
            <a:avLst/>
          </a:prstGeom>
          <a:gradFill>
            <a:gsLst>
              <a:gs pos="99000">
                <a:srgbClr val="361D5C">
                  <a:alpha val="0"/>
                </a:srgbClr>
              </a:gs>
              <a:gs pos="0">
                <a:srgbClr val="361D5C">
                  <a:alpha val="50000"/>
                </a:srgbClr>
              </a:gs>
              <a:gs pos="50000">
                <a:srgbClr val="361D5C">
                  <a:alpha val="50000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32B65B3-96F2-F64C-91C0-8BEF156AFC47}"/>
              </a:ext>
            </a:extLst>
          </p:cNvPr>
          <p:cNvSpPr/>
          <p:nvPr userDrawn="1"/>
        </p:nvSpPr>
        <p:spPr>
          <a:xfrm rot="13500000">
            <a:off x="1410758" y="109467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879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8CF6FC87-6D3A-16B0-0EC5-B3A8870707A1}"/>
              </a:ext>
            </a:extLst>
          </p:cNvPr>
          <p:cNvSpPr/>
          <p:nvPr userDrawn="1"/>
        </p:nvSpPr>
        <p:spPr>
          <a:xfrm rot="5400000">
            <a:off x="1930863" y="-412993"/>
            <a:ext cx="2981370" cy="3799797"/>
          </a:xfrm>
          <a:custGeom>
            <a:avLst/>
            <a:gdLst>
              <a:gd name="connsiteX0" fmla="*/ 0 w 2981370"/>
              <a:gd name="connsiteY0" fmla="*/ 3799797 h 3799797"/>
              <a:gd name="connsiteX1" fmla="*/ 0 w 2981370"/>
              <a:gd name="connsiteY1" fmla="*/ 2162942 h 3799797"/>
              <a:gd name="connsiteX2" fmla="*/ 2162942 w 2981370"/>
              <a:gd name="connsiteY2" fmla="*/ 0 h 3799797"/>
              <a:gd name="connsiteX3" fmla="*/ 2981370 w 2981370"/>
              <a:gd name="connsiteY3" fmla="*/ 818428 h 3799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81370" h="3799797">
                <a:moveTo>
                  <a:pt x="0" y="3799797"/>
                </a:moveTo>
                <a:lnTo>
                  <a:pt x="0" y="2162942"/>
                </a:lnTo>
                <a:lnTo>
                  <a:pt x="2162942" y="0"/>
                </a:lnTo>
                <a:lnTo>
                  <a:pt x="2981370" y="818428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D09284C5-3949-7600-4D9E-3B5204E3BCC1}"/>
              </a:ext>
            </a:extLst>
          </p:cNvPr>
          <p:cNvSpPr/>
          <p:nvPr userDrawn="1"/>
        </p:nvSpPr>
        <p:spPr>
          <a:xfrm>
            <a:off x="6596190" y="3479262"/>
            <a:ext cx="5062805" cy="3378738"/>
          </a:xfrm>
          <a:custGeom>
            <a:avLst/>
            <a:gdLst>
              <a:gd name="connsiteX0" fmla="*/ 3378738 w 5062805"/>
              <a:gd name="connsiteY0" fmla="*/ 0 h 3378738"/>
              <a:gd name="connsiteX1" fmla="*/ 5062805 w 5062805"/>
              <a:gd name="connsiteY1" fmla="*/ 1684068 h 3378738"/>
              <a:gd name="connsiteX2" fmla="*/ 3368135 w 5062805"/>
              <a:gd name="connsiteY2" fmla="*/ 3378738 h 3378738"/>
              <a:gd name="connsiteX3" fmla="*/ 0 w 5062805"/>
              <a:gd name="connsiteY3" fmla="*/ 3378738 h 3378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62805" h="3378738">
                <a:moveTo>
                  <a:pt x="3378738" y="0"/>
                </a:moveTo>
                <a:lnTo>
                  <a:pt x="5062805" y="1684068"/>
                </a:lnTo>
                <a:lnTo>
                  <a:pt x="3368135" y="3378738"/>
                </a:lnTo>
                <a:lnTo>
                  <a:pt x="0" y="3378738"/>
                </a:lnTo>
                <a:close/>
              </a:path>
            </a:pathLst>
          </a:custGeom>
          <a:solidFill>
            <a:srgbClr val="9432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EF3E88F-190A-2B4A-9C4B-83B6B74851BB}"/>
              </a:ext>
            </a:extLst>
          </p:cNvPr>
          <p:cNvSpPr/>
          <p:nvPr userDrawn="1"/>
        </p:nvSpPr>
        <p:spPr>
          <a:xfrm rot="13500000">
            <a:off x="6362956" y="1094675"/>
            <a:ext cx="4418286" cy="4418286"/>
          </a:xfrm>
          <a:prstGeom prst="rect">
            <a:avLst/>
          </a:prstGeom>
          <a:gradFill>
            <a:gsLst>
              <a:gs pos="99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49000">
                <a:srgbClr val="361D5C">
                  <a:alpha val="50000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6AC0B01-776C-864C-ABD8-1970F34FFF1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620296" y="694722"/>
            <a:ext cx="5916694" cy="5916694"/>
          </a:xfrm>
          <a:prstGeom prst="diamond">
            <a:avLst/>
          </a:prstGeom>
          <a:ln>
            <a:gradFill>
              <a:gsLst>
                <a:gs pos="100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3715" y="5367517"/>
            <a:ext cx="5605219" cy="1185620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title</a:t>
            </a:r>
            <a:endParaRPr lang="en-I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4DD9236-912C-344B-9E5C-FA71BC0D7733}"/>
              </a:ext>
            </a:extLst>
          </p:cNvPr>
          <p:cNvCxnSpPr>
            <a:cxnSpLocks/>
          </p:cNvCxnSpPr>
          <p:nvPr userDrawn="1"/>
        </p:nvCxnSpPr>
        <p:spPr>
          <a:xfrm>
            <a:off x="3616325" y="179619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EDE2553-0A96-BE4B-BB2B-76B1728C21C7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44995"/>
            <a:ext cx="614299" cy="614299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100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CE8CBB6-B3C4-D14C-8D91-B662FC73557E}"/>
              </a:ext>
            </a:extLst>
          </p:cNvPr>
          <p:cNvCxnSpPr>
            <a:cxnSpLocks/>
          </p:cNvCxnSpPr>
          <p:nvPr userDrawn="1"/>
        </p:nvCxnSpPr>
        <p:spPr>
          <a:xfrm>
            <a:off x="8572595" y="177511"/>
            <a:ext cx="1669323" cy="1669323"/>
          </a:xfrm>
          <a:prstGeom prst="line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8D380F66-B4D5-184D-94DB-90D0CF1B87F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385078" y="694722"/>
            <a:ext cx="4462492" cy="4462492"/>
          </a:xfrm>
          <a:prstGeom prst="diamond">
            <a:avLst/>
          </a:prstGeom>
          <a:ln>
            <a:gradFill>
              <a:gsLst>
                <a:gs pos="100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BD90AA33-3B20-3886-AA59-59B13EC8BB8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813959" y="394661"/>
            <a:ext cx="2564084" cy="105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534743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1BF65061-E009-2280-21BA-6A751A6CBF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799404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484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c 9">
            <a:extLst>
              <a:ext uri="{FF2B5EF4-FFF2-40B4-BE49-F238E27FC236}">
                <a16:creationId xmlns:a16="http://schemas.microsoft.com/office/drawing/2014/main" id="{4698900C-4195-4648-91BE-3BFC7C54BA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304503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rgbClr val="323133"/>
                </a:solidFill>
              </a:defRPr>
            </a:lvl1pPr>
          </a:lstStyle>
          <a:p>
            <a:endParaRPr lang="en-IS" dirty="0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295AFFA-4029-6622-7B89-76E43F0D1EE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150799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BC519D1-59D0-96B2-FA55-6B31FB16D8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910775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484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EF07EA9E-F3EE-1212-6A8E-1B45F410ED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7965E0A-32FC-2A01-E20B-F6F1022AC4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15461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A7965E0A-32FC-2A01-E20B-F6F1022AC4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48097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2A3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80D89CA1-3AC3-B24B-B36D-9C10920E98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027209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rgbClr val="323133"/>
                </a:solidFill>
              </a:defRPr>
            </a:lvl1pPr>
          </a:lstStyle>
          <a:p>
            <a:endParaRPr lang="en-IS" dirty="0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F53D94D2-11F8-0BB7-037B-5EDD8FB429C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99611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5E4EA735-FD69-A983-B0F8-1F6D730896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537914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2A3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A148E19D-63D5-4A99-0934-1EC6ADF9E8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602B03B-8C0D-BD8E-7AB9-D443A9912A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9906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167548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A602B03B-8C0D-BD8E-7AB9-D443A9912A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198860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6654888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BDEDCE82-AC3C-FC49-881A-4158E6CF1A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89305"/>
            <a:ext cx="1008000" cy="37270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4671697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B39A094D-326D-C811-8216-2D5EA2BC44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0A31EF8-9C02-C65C-5517-FE232200B4F0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544044170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7A7A9796-70D4-F051-6286-88A912822062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CC72C0A1-46D5-2926-AD7B-F2ACE4572520}"/>
              </a:ext>
            </a:extLst>
          </p:cNvPr>
          <p:cNvSpPr/>
          <p:nvPr userDrawn="1"/>
        </p:nvSpPr>
        <p:spPr>
          <a:xfrm flipH="1">
            <a:off x="6822516" y="1493392"/>
            <a:ext cx="5369483" cy="5369482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1151141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5584521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67189" y="1352550"/>
            <a:ext cx="5584518" cy="50736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2141B79D-5FCA-83B1-9283-020AE2F9F6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903017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4874400" cy="676387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5213445" y="275659"/>
            <a:ext cx="2661514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9190191" y="275659"/>
            <a:ext cx="2661516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2ED9295-5878-6ABD-0EEE-2B92532E4E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028574" y="94118"/>
            <a:ext cx="1008000" cy="37270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927A073-0059-2A4C-42E1-31A5AE78F844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92079917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55177"/>
            <a:ext cx="4582886" cy="620870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340290" y="275659"/>
            <a:ext cx="8894170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10549692" y="275659"/>
            <a:ext cx="1642308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12" name="Title Placeholder 12">
            <a:extLst>
              <a:ext uri="{FF2B5EF4-FFF2-40B4-BE49-F238E27FC236}">
                <a16:creationId xmlns:a16="http://schemas.microsoft.com/office/drawing/2014/main" id="{B481A195-D889-E642-93F2-1B3B1F9DA0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D24DECEA-C020-205E-B14B-1A6A0C7E64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388075" y="94118"/>
            <a:ext cx="1008000" cy="37270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6D90B3E-3A7F-3711-CF80-812FE43D1EF3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30972503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138DB38-5290-8E4B-BE35-A79902F8CF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6825812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>
              <a:solidFill>
                <a:srgbClr val="1D2526"/>
              </a:solidFill>
            </a:endParaRPr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rgbClr val="323133"/>
                </a:solidFill>
              </a:defRPr>
            </a:lvl1pPr>
          </a:lstStyle>
          <a:p>
            <a:endParaRPr lang="en-IS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3DBE5FD-79C5-FF75-FED6-59BD4F2673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642146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8C9E10E-7FC2-7904-432A-C9DB2B5CB4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6885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BDEDCE82-AC3C-FC49-881A-4158E6CF1A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0667878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922FECE6-2948-0E42-889E-AB3276D7C13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1BF65061-E009-2280-21BA-6A751A6CBF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437954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1BF65061-E009-2280-21BA-6A751A6CBF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830082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484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c 9">
            <a:extLst>
              <a:ext uri="{FF2B5EF4-FFF2-40B4-BE49-F238E27FC236}">
                <a16:creationId xmlns:a16="http://schemas.microsoft.com/office/drawing/2014/main" id="{4698900C-4195-4648-91BE-3BFC7C54BA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565405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rgbClr val="323133"/>
                </a:solidFill>
              </a:defRPr>
            </a:lvl1pPr>
          </a:lstStyle>
          <a:p>
            <a:endParaRPr lang="en-IS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295AFFA-4029-6622-7B89-76E43F0D1EE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433127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BC519D1-59D0-96B2-FA55-6B31FB16D8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010650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484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EF07EA9E-F3EE-1212-6A8E-1B45F410ED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7965E0A-32FC-2A01-E20B-F6F1022AC4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932647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A7965E0A-32FC-2A01-E20B-F6F1022AC4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128832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2A3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80D89CA1-3AC3-B24B-B36D-9C10920E98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799610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rgbClr val="323133"/>
                </a:solidFill>
              </a:defRPr>
            </a:lvl1pPr>
          </a:lstStyle>
          <a:p>
            <a:endParaRPr lang="en-IS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F53D94D2-11F8-0BB7-037B-5EDD8FB429C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616645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5E4EA735-FD69-A983-B0F8-1F6D730896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5468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B39A094D-326D-C811-8216-2D5EA2BC44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962703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2A3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A148E19D-63D5-4A99-0934-1EC6ADF9E8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602B03B-8C0D-BD8E-7AB9-D443A9912A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880833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A602B03B-8C0D-BD8E-7AB9-D443A9912A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661710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7443333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BDEDCE82-AC3C-FC49-881A-4158E6CF1A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89305"/>
            <a:ext cx="1008000" cy="37270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7124770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B39A094D-326D-C811-8216-2D5EA2BC44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0A31EF8-9C02-C65C-5517-FE232200B4F0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722672510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7A7A9796-70D4-F051-6286-88A912822062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CC72C0A1-46D5-2926-AD7B-F2ACE4572520}"/>
              </a:ext>
            </a:extLst>
          </p:cNvPr>
          <p:cNvSpPr/>
          <p:nvPr userDrawn="1"/>
        </p:nvSpPr>
        <p:spPr>
          <a:xfrm flipH="1">
            <a:off x="6822516" y="1493392"/>
            <a:ext cx="5369483" cy="5369482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1151141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5584521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67189" y="1352550"/>
            <a:ext cx="5584518" cy="50736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2141B79D-5FCA-83B1-9283-020AE2F9F6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364325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0"/>
            <a:ext cx="4874400" cy="676387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5213445" y="275659"/>
            <a:ext cx="2661514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9190191" y="275659"/>
            <a:ext cx="2661516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2ED9295-5878-6ABD-0EEE-2B92532E4E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028574" y="94118"/>
            <a:ext cx="1008000" cy="37270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927A073-0059-2A4C-42E1-31A5AE78F844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923298296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55177"/>
            <a:ext cx="4582886" cy="620870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340290" y="275659"/>
            <a:ext cx="8894170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10549692" y="275659"/>
            <a:ext cx="1642308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12" name="Title Placeholder 12">
            <a:extLst>
              <a:ext uri="{FF2B5EF4-FFF2-40B4-BE49-F238E27FC236}">
                <a16:creationId xmlns:a16="http://schemas.microsoft.com/office/drawing/2014/main" id="{B481A195-D889-E642-93F2-1B3B1F9DA0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D24DECEA-C020-205E-B14B-1A6A0C7E64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388075" y="94118"/>
            <a:ext cx="1008000" cy="37270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6D90B3E-3A7F-3711-CF80-812FE43D1EF3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665013141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Logo slide/cov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go&#10;&#10;Description automatically generated with medium confidence">
            <a:extLst>
              <a:ext uri="{FF2B5EF4-FFF2-40B4-BE49-F238E27FC236}">
                <a16:creationId xmlns:a16="http://schemas.microsoft.com/office/drawing/2014/main" id="{564D6343-F15D-79EC-48D6-EEA24A17770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138512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138DB38-5290-8E4B-BE35-A79902F8CF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93198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1012F36-8998-C1AE-8F2F-279949AFFDBE}"/>
              </a:ext>
            </a:extLst>
          </p:cNvPr>
          <p:cNvSpPr/>
          <p:nvPr userDrawn="1"/>
        </p:nvSpPr>
        <p:spPr>
          <a:xfrm>
            <a:off x="10613876" y="5136020"/>
            <a:ext cx="1578123" cy="1721980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1151141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5584521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67189" y="1352550"/>
            <a:ext cx="5584518" cy="50736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2141B79D-5FCA-83B1-9283-020AE2F9F6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92501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>
              <a:solidFill>
                <a:srgbClr val="323133"/>
              </a:solidFill>
            </a:endParaRPr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rgbClr val="323133"/>
                </a:solidFill>
              </a:defRPr>
            </a:lvl1pPr>
          </a:lstStyle>
          <a:p>
            <a:endParaRPr lang="en-IS" dirty="0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3DBE5FD-79C5-FF75-FED6-59BD4F2673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415001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8C9E10E-7FC2-7904-432A-C9DB2B5CB4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722631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922FECE6-2948-0E42-889E-AB3276D7C13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1BF65061-E009-2280-21BA-6A751A6CBF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680291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1BF65061-E009-2280-21BA-6A751A6CBF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426536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484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c 9">
            <a:extLst>
              <a:ext uri="{FF2B5EF4-FFF2-40B4-BE49-F238E27FC236}">
                <a16:creationId xmlns:a16="http://schemas.microsoft.com/office/drawing/2014/main" id="{4698900C-4195-4648-91BE-3BFC7C54BA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407332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rgbClr val="323133"/>
                </a:solidFill>
              </a:defRPr>
            </a:lvl1pPr>
          </a:lstStyle>
          <a:p>
            <a:endParaRPr lang="en-IS" dirty="0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295AFFA-4029-6622-7B89-76E43F0D1EE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24343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BC519D1-59D0-96B2-FA55-6B31FB16D8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340384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484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EF07EA9E-F3EE-1212-6A8E-1B45F410ED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7965E0A-32FC-2A01-E20B-F6F1022AC4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810371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A7965E0A-32FC-2A01-E20B-F6F1022AC4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889465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2A3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80D89CA1-3AC3-B24B-B36D-9C10920E98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51123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48744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F6C370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5213445" y="275659"/>
            <a:ext cx="2661514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9190191" y="275659"/>
            <a:ext cx="2661516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 dirty="0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2ED9295-5878-6ABD-0EEE-2B92532E4E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028574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500331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rgbClr val="323133"/>
                </a:solidFill>
              </a:defRPr>
            </a:lvl1pPr>
          </a:lstStyle>
          <a:p>
            <a:endParaRPr lang="en-IS" dirty="0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F53D94D2-11F8-0BB7-037B-5EDD8FB429C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746763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5E4EA735-FD69-A983-B0F8-1F6D730896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264812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2A3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A148E19D-63D5-4A99-0934-1EC6ADF9E8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602B03B-8C0D-BD8E-7AB9-D443A9912A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897324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A602B03B-8C0D-BD8E-7AB9-D443A9912A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518631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Pa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94B4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C7DB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Graphic 3">
            <a:extLst>
              <a:ext uri="{FF2B5EF4-FFF2-40B4-BE49-F238E27FC236}">
                <a16:creationId xmlns:a16="http://schemas.microsoft.com/office/drawing/2014/main" id="{5AAF16D4-06EA-1EC2-6CCC-868C8067660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117365" y="182395"/>
            <a:ext cx="853106" cy="213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443254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Pa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94B4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rgbClr val="323133"/>
                </a:solidFill>
              </a:defRPr>
            </a:lvl1pPr>
          </a:lstStyle>
          <a:p>
            <a:endParaRPr lang="en-IS" dirty="0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994C0686-C7F5-3B63-B612-919E1562EFD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117365" y="182395"/>
            <a:ext cx="853106" cy="213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678945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Pay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94B4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21BC42A6-481F-8C61-983E-24F81E1F4D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117365" y="182395"/>
            <a:ext cx="853106" cy="213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958280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Pay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94B4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C7DB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A148E19D-63D5-4A99-0934-1EC6ADF9E8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E5FBF3C1-C896-38C5-A59B-B74ED1B990E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117365" y="182395"/>
            <a:ext cx="853106" cy="213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309223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Pay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B4FCBB3A-9B11-C5B1-06DA-0DA7BEDA9D3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117365" y="182395"/>
            <a:ext cx="853106" cy="213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3294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ogo slide/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51C122C-B9E5-986E-7105-099F2B7C7C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87065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A575B31-9E75-A83C-6EB4-25CAF84133B4}"/>
              </a:ext>
            </a:extLst>
          </p:cNvPr>
          <p:cNvSpPr txBox="1"/>
          <p:nvPr userDrawn="1"/>
        </p:nvSpPr>
        <p:spPr>
          <a:xfrm>
            <a:off x="6838122" y="2721114"/>
            <a:ext cx="45123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4000" b="1" dirty="0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Session title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62DA49E-7933-7288-7BBB-2AC6F2F12F5A}"/>
              </a:ext>
            </a:extLst>
          </p:cNvPr>
          <p:cNvSpPr txBox="1"/>
          <p:nvPr userDrawn="1"/>
        </p:nvSpPr>
        <p:spPr>
          <a:xfrm>
            <a:off x="6838122" y="3409122"/>
            <a:ext cx="4512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2400" dirty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Session subtitle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5EBC29-2849-BF38-716F-1A4D6C6CDD06}"/>
              </a:ext>
            </a:extLst>
          </p:cNvPr>
          <p:cNvSpPr txBox="1"/>
          <p:nvPr userDrawn="1"/>
        </p:nvSpPr>
        <p:spPr>
          <a:xfrm>
            <a:off x="6758610" y="4558795"/>
            <a:ext cx="4512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2400" b="1" dirty="0">
                <a:solidFill>
                  <a:srgbClr val="361D5C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Speaker name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4F1AFDE-0C57-4504-B917-A67928CA7185}"/>
              </a:ext>
            </a:extLst>
          </p:cNvPr>
          <p:cNvSpPr txBox="1"/>
          <p:nvPr userDrawn="1"/>
        </p:nvSpPr>
        <p:spPr>
          <a:xfrm>
            <a:off x="6758609" y="5020460"/>
            <a:ext cx="4512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2400" dirty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36205977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55177"/>
            <a:ext cx="4582886" cy="630281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340290" y="275659"/>
            <a:ext cx="8894170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10549692" y="275659"/>
            <a:ext cx="1642308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 dirty="0"/>
          </a:p>
        </p:txBody>
      </p:sp>
      <p:sp>
        <p:nvSpPr>
          <p:cNvPr id="12" name="Title Placeholder 12">
            <a:extLst>
              <a:ext uri="{FF2B5EF4-FFF2-40B4-BE49-F238E27FC236}">
                <a16:creationId xmlns:a16="http://schemas.microsoft.com/office/drawing/2014/main" id="{B481A195-D889-E642-93F2-1B3B1F9DA0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F6C370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D24DECEA-C020-205E-B14B-1A6A0C7E64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388075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4702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17A0E42-AF9F-46DB-C085-0665D329C2D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1999" cy="685799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IS" dirty="0"/>
              <a:t>Insert fullscreen picture (needs to be good quality)</a:t>
            </a:r>
          </a:p>
        </p:txBody>
      </p:sp>
    </p:spTree>
    <p:extLst>
      <p:ext uri="{BB962C8B-B14F-4D97-AF65-F5344CB8AC3E}">
        <p14:creationId xmlns:p14="http://schemas.microsoft.com/office/powerpoint/2010/main" val="38833139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844554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BDEDCE82-AC3C-FC49-881A-4158E6CF1A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89305"/>
            <a:ext cx="1008000" cy="37270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276186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B39A094D-326D-C811-8216-2D5EA2BC44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0A31EF8-9C02-C65C-5517-FE232200B4F0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08748920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7A7A9796-70D4-F051-6286-88A912822062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CC72C0A1-46D5-2926-AD7B-F2ACE4572520}"/>
              </a:ext>
            </a:extLst>
          </p:cNvPr>
          <p:cNvSpPr/>
          <p:nvPr userDrawn="1"/>
        </p:nvSpPr>
        <p:spPr>
          <a:xfrm flipH="1">
            <a:off x="6822516" y="1493392"/>
            <a:ext cx="5369483" cy="5369482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1151141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5584521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67189" y="1352550"/>
            <a:ext cx="5584518" cy="50736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2141B79D-5FCA-83B1-9283-020AE2F9F6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00355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0"/>
            <a:ext cx="4874400" cy="676387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5213445" y="275659"/>
            <a:ext cx="2661514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9190191" y="275659"/>
            <a:ext cx="2661516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2ED9295-5878-6ABD-0EEE-2B92532E4E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028574" y="94118"/>
            <a:ext cx="1008000" cy="37270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927A073-0059-2A4C-42E1-31A5AE78F844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02751522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55177"/>
            <a:ext cx="4582886" cy="620870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340290" y="275659"/>
            <a:ext cx="8894170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10549692" y="275659"/>
            <a:ext cx="1642308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12" name="Title Placeholder 12">
            <a:extLst>
              <a:ext uri="{FF2B5EF4-FFF2-40B4-BE49-F238E27FC236}">
                <a16:creationId xmlns:a16="http://schemas.microsoft.com/office/drawing/2014/main" id="{B481A195-D889-E642-93F2-1B3B1F9DA0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D24DECEA-C020-205E-B14B-1A6A0C7E64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388075" y="94118"/>
            <a:ext cx="1008000" cy="37270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6D90B3E-3A7F-3711-CF80-812FE43D1EF3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65029627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X Americas cov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480B7EA1-56DF-24B2-B7FF-101FF8D369D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75188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peaker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&#10;&#10;Description automatically generated">
            <a:extLst>
              <a:ext uri="{FF2B5EF4-FFF2-40B4-BE49-F238E27FC236}">
                <a16:creationId xmlns:a16="http://schemas.microsoft.com/office/drawing/2014/main" id="{5862B64A-B63E-39D0-C51C-4B93F0BB91F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044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ogo slide/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78704DF-215B-729F-F582-4A518B6A915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639" y="0"/>
            <a:ext cx="12180721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9421B74-AD8B-C825-4749-F6C1A8A929AB}"/>
              </a:ext>
            </a:extLst>
          </p:cNvPr>
          <p:cNvSpPr txBox="1"/>
          <p:nvPr userDrawn="1"/>
        </p:nvSpPr>
        <p:spPr>
          <a:xfrm>
            <a:off x="6838122" y="2721114"/>
            <a:ext cx="45123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40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Session 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32FBE8F-B45D-135E-E25E-0A44BECB3A07}"/>
              </a:ext>
            </a:extLst>
          </p:cNvPr>
          <p:cNvSpPr txBox="1"/>
          <p:nvPr userDrawn="1"/>
        </p:nvSpPr>
        <p:spPr>
          <a:xfrm>
            <a:off x="6838122" y="3409122"/>
            <a:ext cx="4512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2400" dirty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Session subtitle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49E18AA-26AA-CE8A-2A5F-DB1E31AB64C0}"/>
              </a:ext>
            </a:extLst>
          </p:cNvPr>
          <p:cNvSpPr txBox="1"/>
          <p:nvPr userDrawn="1"/>
        </p:nvSpPr>
        <p:spPr>
          <a:xfrm>
            <a:off x="6758610" y="4558795"/>
            <a:ext cx="4512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2400" b="1" dirty="0">
                <a:solidFill>
                  <a:schemeClr val="bg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Speaker name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37EF9E8-DE02-6691-4582-C5F1F3FE5726}"/>
              </a:ext>
            </a:extLst>
          </p:cNvPr>
          <p:cNvSpPr txBox="1"/>
          <p:nvPr userDrawn="1"/>
        </p:nvSpPr>
        <p:spPr>
          <a:xfrm>
            <a:off x="6758609" y="5020460"/>
            <a:ext cx="4512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2400" dirty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315017051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138DB38-5290-8E4B-BE35-A79902F8CF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663982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IS" dirty="0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6DDB14FA-7509-EA1F-EAA4-4A7E0BB8BB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272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490F9FC8-67C0-D925-2EEF-6A02C4C485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72125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922FECE6-2948-0E42-889E-AB3276D7C13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phic 8">
            <a:extLst>
              <a:ext uri="{FF2B5EF4-FFF2-40B4-BE49-F238E27FC236}">
                <a16:creationId xmlns:a16="http://schemas.microsoft.com/office/drawing/2014/main" id="{22CA7279-ED52-D80D-06B3-EF649AF750D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76008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6712BABA-51B5-E434-495A-10BB6760930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10997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484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c 9">
            <a:extLst>
              <a:ext uri="{FF2B5EF4-FFF2-40B4-BE49-F238E27FC236}">
                <a16:creationId xmlns:a16="http://schemas.microsoft.com/office/drawing/2014/main" id="{4698900C-4195-4648-91BE-3BFC7C54BA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47396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IS" dirty="0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66022C95-D592-2E16-274F-A15E32DB12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05767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105DCC40-FD4A-B55F-0C25-288CF4E617B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01386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484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c 9">
            <a:extLst>
              <a:ext uri="{FF2B5EF4-FFF2-40B4-BE49-F238E27FC236}">
                <a16:creationId xmlns:a16="http://schemas.microsoft.com/office/drawing/2014/main" id="{8B739D32-33B0-0BC0-D266-B998ECD162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EF07EA9E-F3EE-1212-6A8E-1B45F410ED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32435262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03FC60F7-914B-007E-C7DF-1C2CA4A755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8066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5581228-DEE2-41A5-2DC1-F9F234C9B56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639" y="1785"/>
            <a:ext cx="12180721" cy="685442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99D16A6-9387-FFFC-6C1B-E3E930CCEACC}"/>
              </a:ext>
            </a:extLst>
          </p:cNvPr>
          <p:cNvSpPr txBox="1"/>
          <p:nvPr userDrawn="1"/>
        </p:nvSpPr>
        <p:spPr>
          <a:xfrm>
            <a:off x="6838122" y="2721114"/>
            <a:ext cx="45123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4000" b="1" dirty="0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Session title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A6E7BBE-B147-CC6A-B153-36DDBEFF43FB}"/>
              </a:ext>
            </a:extLst>
          </p:cNvPr>
          <p:cNvSpPr txBox="1"/>
          <p:nvPr userDrawn="1"/>
        </p:nvSpPr>
        <p:spPr>
          <a:xfrm>
            <a:off x="6838122" y="3409122"/>
            <a:ext cx="4512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2400" dirty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Session subtitle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379D6A5-7947-910A-FC3F-70B23EFAEF17}"/>
              </a:ext>
            </a:extLst>
          </p:cNvPr>
          <p:cNvSpPr txBox="1"/>
          <p:nvPr userDrawn="1"/>
        </p:nvSpPr>
        <p:spPr>
          <a:xfrm>
            <a:off x="6758610" y="4558795"/>
            <a:ext cx="4512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2400" b="1" dirty="0">
                <a:solidFill>
                  <a:srgbClr val="361D5C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Speaker name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F0483BD-FC6C-1670-B5D9-77EF994ECB68}"/>
              </a:ext>
            </a:extLst>
          </p:cNvPr>
          <p:cNvSpPr txBox="1"/>
          <p:nvPr userDrawn="1"/>
        </p:nvSpPr>
        <p:spPr>
          <a:xfrm>
            <a:off x="6758609" y="5020460"/>
            <a:ext cx="4512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2400" dirty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81573017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2A3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80D89CA1-3AC3-B24B-B36D-9C10920E98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68728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IS" dirty="0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6DE2854-8547-45BC-0FC8-7EA7F2AE03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27790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E2DF5CBD-0015-C5D0-E388-FAB9DFC839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60772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2A3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phic 8">
            <a:extLst>
              <a:ext uri="{FF2B5EF4-FFF2-40B4-BE49-F238E27FC236}">
                <a16:creationId xmlns:a16="http://schemas.microsoft.com/office/drawing/2014/main" id="{21364075-67F8-0499-DB64-26363AEDBD1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A148E19D-63D5-4A99-0934-1EC6ADF9E8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408425960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58C23E2F-20C6-393E-AA59-6FBBF7D75A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72753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138DB38-5290-8E4B-BE35-A79902F8CF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396001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>
              <a:solidFill>
                <a:srgbClr val="323133"/>
              </a:solidFill>
            </a:endParaRPr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rgbClr val="323133"/>
                </a:solidFill>
              </a:defRPr>
            </a:lvl1pPr>
          </a:lstStyle>
          <a:p>
            <a:endParaRPr lang="en-IS" dirty="0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3DBE5FD-79C5-FF75-FED6-59BD4F2673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83714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8C9E10E-7FC2-7904-432A-C9DB2B5CB4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76402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922FECE6-2948-0E42-889E-AB3276D7C13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1BF65061-E009-2280-21BA-6A751A6CBF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84965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1BF65061-E009-2280-21BA-6A751A6CBF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1330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p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9CF5B02-A261-4D59-EE5B-0CA9B788C8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810" y="1785"/>
            <a:ext cx="12174378" cy="685442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965F63E-1359-545C-8F7D-BD9734045E2B}"/>
              </a:ext>
            </a:extLst>
          </p:cNvPr>
          <p:cNvSpPr txBox="1"/>
          <p:nvPr userDrawn="1"/>
        </p:nvSpPr>
        <p:spPr>
          <a:xfrm>
            <a:off x="6838122" y="2721114"/>
            <a:ext cx="45123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40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Session title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1B1A35C-0409-C8F5-BE7D-62394360C83D}"/>
              </a:ext>
            </a:extLst>
          </p:cNvPr>
          <p:cNvSpPr txBox="1"/>
          <p:nvPr userDrawn="1"/>
        </p:nvSpPr>
        <p:spPr>
          <a:xfrm>
            <a:off x="6838122" y="3409122"/>
            <a:ext cx="4512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2400" dirty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Session subtitle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DA46079-5AC6-BD2B-7171-83F62C7F4635}"/>
              </a:ext>
            </a:extLst>
          </p:cNvPr>
          <p:cNvSpPr txBox="1"/>
          <p:nvPr userDrawn="1"/>
        </p:nvSpPr>
        <p:spPr>
          <a:xfrm>
            <a:off x="6758610" y="4558795"/>
            <a:ext cx="4512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2400" b="1" dirty="0">
                <a:solidFill>
                  <a:schemeClr val="bg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Speaker name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2BD3D7B-7B84-2FB6-0652-532A1676BAE3}"/>
              </a:ext>
            </a:extLst>
          </p:cNvPr>
          <p:cNvSpPr txBox="1"/>
          <p:nvPr userDrawn="1"/>
        </p:nvSpPr>
        <p:spPr>
          <a:xfrm>
            <a:off x="6758609" y="5020460"/>
            <a:ext cx="4512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2400" dirty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162417391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484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c 9">
            <a:extLst>
              <a:ext uri="{FF2B5EF4-FFF2-40B4-BE49-F238E27FC236}">
                <a16:creationId xmlns:a16="http://schemas.microsoft.com/office/drawing/2014/main" id="{4698900C-4195-4648-91BE-3BFC7C54BA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38143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rgbClr val="323133"/>
                </a:solidFill>
              </a:defRPr>
            </a:lvl1pPr>
          </a:lstStyle>
          <a:p>
            <a:endParaRPr lang="en-IS" dirty="0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295AFFA-4029-6622-7B89-76E43F0D1EE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57703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BC519D1-59D0-96B2-FA55-6B31FB16D8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11968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484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EF07EA9E-F3EE-1212-6A8E-1B45F410ED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7965E0A-32FC-2A01-E20B-F6F1022AC4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19931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A7965E0A-32FC-2A01-E20B-F6F1022AC4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97807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2A3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80D89CA1-3AC3-B24B-B36D-9C10920E98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96207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rgbClr val="323133"/>
                </a:solidFill>
              </a:defRPr>
            </a:lvl1pPr>
          </a:lstStyle>
          <a:p>
            <a:endParaRPr lang="en-IS" dirty="0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F53D94D2-11F8-0BB7-037B-5EDD8FB429C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22498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5E4EA735-FD69-A983-B0F8-1F6D730896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03460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2A3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A148E19D-63D5-4A99-0934-1EC6ADF9E8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602B03B-8C0D-BD8E-7AB9-D443A9912A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07769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A602B03B-8C0D-BD8E-7AB9-D443A9912A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8372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E4A9DCC3-E8D7-C445-85E9-C6F9EC110461}"/>
              </a:ext>
            </a:extLst>
          </p:cNvPr>
          <p:cNvSpPr/>
          <p:nvPr userDrawn="1"/>
        </p:nvSpPr>
        <p:spPr>
          <a:xfrm rot="8100000">
            <a:off x="3886857" y="141580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50188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C661F3E-648B-5740-9E11-DC433187044F}"/>
              </a:ext>
            </a:extLst>
          </p:cNvPr>
          <p:cNvSpPr/>
          <p:nvPr userDrawn="1"/>
        </p:nvSpPr>
        <p:spPr>
          <a:xfrm rot="13500000">
            <a:off x="1410758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CE0B896-631A-C948-B929-910A701FAD6F}"/>
              </a:ext>
            </a:extLst>
          </p:cNvPr>
          <p:cNvSpPr/>
          <p:nvPr userDrawn="1"/>
        </p:nvSpPr>
        <p:spPr>
          <a:xfrm rot="13500000">
            <a:off x="6362956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419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6601" y="2836191"/>
            <a:ext cx="10718799" cy="118562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4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title</a:t>
            </a:r>
            <a:endParaRPr lang="en-I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5908F9F-CF4A-EE46-A4B1-7A9A1E3B8B7E}"/>
              </a:ext>
            </a:extLst>
          </p:cNvPr>
          <p:cNvCxnSpPr/>
          <p:nvPr userDrawn="1"/>
        </p:nvCxnSpPr>
        <p:spPr>
          <a:xfrm>
            <a:off x="5181600" y="1761223"/>
            <a:ext cx="914400" cy="914400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0042CFF-054F-7944-83F4-1B876D680DE6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195948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100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54E7318-290F-804F-A213-55E78B5F26C0}"/>
              </a:ext>
            </a:extLst>
          </p:cNvPr>
          <p:cNvCxnSpPr>
            <a:cxnSpLocks/>
          </p:cNvCxnSpPr>
          <p:nvPr userDrawn="1"/>
        </p:nvCxnSpPr>
        <p:spPr>
          <a:xfrm>
            <a:off x="4718094" y="5348611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067B4A9-8EE8-D347-A11A-408131288CDC}"/>
              </a:ext>
            </a:extLst>
          </p:cNvPr>
          <p:cNvCxnSpPr>
            <a:cxnSpLocks/>
          </p:cNvCxnSpPr>
          <p:nvPr userDrawn="1"/>
        </p:nvCxnSpPr>
        <p:spPr>
          <a:xfrm flipH="1">
            <a:off x="7897368" y="4649076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67C67B9-5ED3-1347-A4EF-E127B283F0FD}"/>
              </a:ext>
            </a:extLst>
          </p:cNvPr>
          <p:cNvCxnSpPr>
            <a:cxnSpLocks/>
          </p:cNvCxnSpPr>
          <p:nvPr userDrawn="1"/>
        </p:nvCxnSpPr>
        <p:spPr>
          <a:xfrm flipH="1">
            <a:off x="1848335" y="195948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BB83C5D-63B4-D04E-B9A2-0530B8F968A5}"/>
              </a:ext>
            </a:extLst>
          </p:cNvPr>
          <p:cNvCxnSpPr>
            <a:cxnSpLocks/>
          </p:cNvCxnSpPr>
          <p:nvPr userDrawn="1"/>
        </p:nvCxnSpPr>
        <p:spPr>
          <a:xfrm flipV="1">
            <a:off x="3628716" y="5348612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Graphic 23">
            <a:extLst>
              <a:ext uri="{FF2B5EF4-FFF2-40B4-BE49-F238E27FC236}">
                <a16:creationId xmlns:a16="http://schemas.microsoft.com/office/drawing/2014/main" id="{2442B894-80B9-CF46-9923-AA26009B51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813959" y="394661"/>
            <a:ext cx="2564084" cy="105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39721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slide/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1812F4C1-9107-094E-74BF-AB7B3A3E99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022221" y="2361448"/>
            <a:ext cx="4147558" cy="1707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5994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ABEB495D-D33F-4B67-34F3-3B068AE15E02}"/>
              </a:ext>
            </a:extLst>
          </p:cNvPr>
          <p:cNvSpPr/>
          <p:nvPr userDrawn="1"/>
        </p:nvSpPr>
        <p:spPr>
          <a:xfrm>
            <a:off x="0" y="0"/>
            <a:ext cx="3546505" cy="1563880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7FAA307-5791-943D-C4EB-9270E7C244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1998" y="405321"/>
            <a:ext cx="4291605" cy="4328398"/>
          </a:xfrm>
          <a:prstGeom prst="rect">
            <a:avLst/>
          </a:prstGeom>
          <a:ln w="15875"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IS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AF329F6-A362-EF03-A812-B1B618ADC89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998" y="5162399"/>
            <a:ext cx="6967370" cy="5365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speaker name</a:t>
            </a:r>
            <a:endParaRPr lang="en-IS" dirty="0"/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F5128807-5C86-2618-AED8-CD0BC59C11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1998" y="5698959"/>
            <a:ext cx="6967370" cy="3763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Job title</a:t>
            </a:r>
            <a:endParaRPr lang="en-IS" dirty="0"/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B08A129B-8A0B-082D-128A-76A825E5177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1998" y="6076319"/>
            <a:ext cx="6967370" cy="32389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Email address</a:t>
            </a:r>
            <a:endParaRPr lang="en-I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A39651B-F780-6177-DDDC-B62AC38E5F11}"/>
              </a:ext>
            </a:extLst>
          </p:cNvPr>
          <p:cNvSpPr/>
          <p:nvPr userDrawn="1"/>
        </p:nvSpPr>
        <p:spPr>
          <a:xfrm rot="13500000">
            <a:off x="6824148" y="1779113"/>
            <a:ext cx="3247308" cy="3247308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352EB82-A26E-55FC-EB98-F4D470741FBE}"/>
              </a:ext>
            </a:extLst>
          </p:cNvPr>
          <p:cNvCxnSpPr>
            <a:cxnSpLocks/>
          </p:cNvCxnSpPr>
          <p:nvPr userDrawn="1"/>
        </p:nvCxnSpPr>
        <p:spPr>
          <a:xfrm>
            <a:off x="9537178" y="5310835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C108595-8474-4165-2009-68EEDE3FFDA5}"/>
              </a:ext>
            </a:extLst>
          </p:cNvPr>
          <p:cNvCxnSpPr>
            <a:cxnSpLocks/>
          </p:cNvCxnSpPr>
          <p:nvPr userDrawn="1"/>
        </p:nvCxnSpPr>
        <p:spPr>
          <a:xfrm flipH="1">
            <a:off x="6675510" y="405321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A9459DF-BAB2-B778-5DBF-5D0AB1E37F4A}"/>
              </a:ext>
            </a:extLst>
          </p:cNvPr>
          <p:cNvCxnSpPr>
            <a:cxnSpLocks/>
          </p:cNvCxnSpPr>
          <p:nvPr userDrawn="1"/>
        </p:nvCxnSpPr>
        <p:spPr>
          <a:xfrm flipV="1">
            <a:off x="8447800" y="5310836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Graphic 24">
            <a:extLst>
              <a:ext uri="{FF2B5EF4-FFF2-40B4-BE49-F238E27FC236}">
                <a16:creationId xmlns:a16="http://schemas.microsoft.com/office/drawing/2014/main" id="{DB62BD37-2F52-0A73-67D5-3B0A1BC471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F43E51A-747A-C23E-E965-ACDDCAD854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49033" y="2479536"/>
            <a:ext cx="6397536" cy="624611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Presentation title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209242180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speaker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87F29889-7A2C-8F94-CAE9-11B28023FC7D}"/>
              </a:ext>
            </a:extLst>
          </p:cNvPr>
          <p:cNvSpPr/>
          <p:nvPr userDrawn="1"/>
        </p:nvSpPr>
        <p:spPr>
          <a:xfrm rot="5400000">
            <a:off x="-361956" y="361957"/>
            <a:ext cx="1826351" cy="1102438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0D6977E-AB56-017E-0E2F-1C370C495DEA}"/>
              </a:ext>
            </a:extLst>
          </p:cNvPr>
          <p:cNvSpPr/>
          <p:nvPr userDrawn="1"/>
        </p:nvSpPr>
        <p:spPr>
          <a:xfrm>
            <a:off x="0" y="3168597"/>
            <a:ext cx="3572142" cy="1102438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7FAA307-5791-943D-C4EB-9270E7C244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1998" y="832664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IS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AF329F6-A362-EF03-A812-B1B618ADC89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1361" y="4972417"/>
            <a:ext cx="4118199" cy="40712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4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speaker name</a:t>
            </a:r>
            <a:endParaRPr lang="en-IS" dirty="0"/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F5128807-5C86-2618-AED8-CD0BC59C11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1361" y="5379545"/>
            <a:ext cx="4118199" cy="3161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Job title</a:t>
            </a:r>
            <a:endParaRPr lang="en-I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A39651B-F780-6177-DDDC-B62AC38E5F11}"/>
              </a:ext>
            </a:extLst>
          </p:cNvPr>
          <p:cNvSpPr/>
          <p:nvPr userDrawn="1"/>
        </p:nvSpPr>
        <p:spPr>
          <a:xfrm rot="13500000">
            <a:off x="6824148" y="1779113"/>
            <a:ext cx="3247308" cy="3247308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352EB82-A26E-55FC-EB98-F4D470741FBE}"/>
              </a:ext>
            </a:extLst>
          </p:cNvPr>
          <p:cNvCxnSpPr>
            <a:cxnSpLocks/>
          </p:cNvCxnSpPr>
          <p:nvPr userDrawn="1"/>
        </p:nvCxnSpPr>
        <p:spPr>
          <a:xfrm>
            <a:off x="9537178" y="5310835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C108595-8474-4165-2009-68EEDE3FFDA5}"/>
              </a:ext>
            </a:extLst>
          </p:cNvPr>
          <p:cNvCxnSpPr>
            <a:cxnSpLocks/>
          </p:cNvCxnSpPr>
          <p:nvPr userDrawn="1"/>
        </p:nvCxnSpPr>
        <p:spPr>
          <a:xfrm flipH="1">
            <a:off x="6675510" y="405321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A9459DF-BAB2-B778-5DBF-5D0AB1E37F4A}"/>
              </a:ext>
            </a:extLst>
          </p:cNvPr>
          <p:cNvCxnSpPr>
            <a:cxnSpLocks/>
          </p:cNvCxnSpPr>
          <p:nvPr userDrawn="1"/>
        </p:nvCxnSpPr>
        <p:spPr>
          <a:xfrm flipV="1">
            <a:off x="8447800" y="5310836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Graphic 24">
            <a:extLst>
              <a:ext uri="{FF2B5EF4-FFF2-40B4-BE49-F238E27FC236}">
                <a16:creationId xmlns:a16="http://schemas.microsoft.com/office/drawing/2014/main" id="{DB62BD37-2F52-0A73-67D5-3B0A1BC471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F43E51A-747A-C23E-E965-ACDDCAD854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85314" y="3008421"/>
            <a:ext cx="6724974" cy="624611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Presentation title</a:t>
            </a:r>
            <a:endParaRPr lang="en-IS" dirty="0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5414FDC7-DA55-3155-E799-63E04535681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736647" y="2755414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IS" dirty="0"/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2C52DE1B-8B33-CAB2-5BDF-105F3BFCE4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1361" y="5695645"/>
            <a:ext cx="4118199" cy="3161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4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Email address</a:t>
            </a:r>
            <a:endParaRPr lang="en-IS" dirty="0"/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EC15EA6F-F6E5-0479-44D0-57A4829411D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617788" y="1236822"/>
            <a:ext cx="4118199" cy="40712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speaker name</a:t>
            </a:r>
            <a:endParaRPr lang="en-IS" dirty="0"/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00F2E815-4A9F-72CD-9049-7BB8DD671F4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617788" y="1643950"/>
            <a:ext cx="4118199" cy="31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Job title</a:t>
            </a:r>
            <a:endParaRPr lang="en-IS" dirty="0"/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B8E0FD1C-81FF-4F39-2AFB-0CDF5C86263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617788" y="1960050"/>
            <a:ext cx="4118199" cy="31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Job title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169879339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speaker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448E058F-DFF2-4523-1214-C4143033F556}"/>
              </a:ext>
            </a:extLst>
          </p:cNvPr>
          <p:cNvSpPr/>
          <p:nvPr userDrawn="1"/>
        </p:nvSpPr>
        <p:spPr>
          <a:xfrm rot="5400000">
            <a:off x="9994552" y="2420846"/>
            <a:ext cx="1398165" cy="2996728"/>
          </a:xfrm>
          <a:prstGeom prst="rect">
            <a:avLst/>
          </a:prstGeom>
          <a:solidFill>
            <a:srgbClr val="9432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7F29889-7A2C-8F94-CAE9-11B28023FC7D}"/>
              </a:ext>
            </a:extLst>
          </p:cNvPr>
          <p:cNvSpPr/>
          <p:nvPr userDrawn="1"/>
        </p:nvSpPr>
        <p:spPr>
          <a:xfrm rot="5400000">
            <a:off x="783611" y="1492915"/>
            <a:ext cx="1398165" cy="2965393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7FAA307-5791-943D-C4EB-9270E7C244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018618" y="2466490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IS" dirty="0"/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DB62BD37-2F52-0A73-67D5-3B0A1BC471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139796" y="187974"/>
            <a:ext cx="1912408" cy="787460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F43E51A-747A-C23E-E965-ACDDCAD854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88464" y="1157139"/>
            <a:ext cx="10215072" cy="624611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Presentation title</a:t>
            </a:r>
            <a:endParaRPr lang="en-IS" dirty="0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5414FDC7-DA55-3155-E799-63E04535681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139795" y="2464597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IS" dirty="0"/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EC15EA6F-F6E5-0479-44D0-57A4829411D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798516" y="4758267"/>
            <a:ext cx="2832464" cy="407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speaker name</a:t>
            </a:r>
            <a:endParaRPr lang="en-IS" dirty="0"/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00F2E815-4A9F-72CD-9049-7BB8DD671F4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798516" y="51653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Job title</a:t>
            </a:r>
            <a:endParaRPr lang="en-IS" dirty="0"/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B8E0FD1C-81FF-4F39-2AFB-0CDF5C86263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798516" y="54814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Email address</a:t>
            </a:r>
            <a:endParaRPr lang="en-IS" dirty="0"/>
          </a:p>
        </p:txBody>
      </p:sp>
      <p:sp>
        <p:nvSpPr>
          <p:cNvPr id="24" name="Picture Placeholder 4">
            <a:extLst>
              <a:ext uri="{FF2B5EF4-FFF2-40B4-BE49-F238E27FC236}">
                <a16:creationId xmlns:a16="http://schemas.microsoft.com/office/drawing/2014/main" id="{5A8BCD7E-DA6F-A5C8-8FD9-EC3FB730E01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260972" y="2464597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IS" dirty="0"/>
          </a:p>
        </p:txBody>
      </p:sp>
      <p:sp>
        <p:nvSpPr>
          <p:cNvPr id="29" name="Text Placeholder 14">
            <a:extLst>
              <a:ext uri="{FF2B5EF4-FFF2-40B4-BE49-F238E27FC236}">
                <a16:creationId xmlns:a16="http://schemas.microsoft.com/office/drawing/2014/main" id="{05554ADB-A1BB-EA53-7906-7F8EE8EDD68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679740" y="4758267"/>
            <a:ext cx="2832464" cy="407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speaker name</a:t>
            </a:r>
            <a:endParaRPr lang="en-IS" dirty="0"/>
          </a:p>
        </p:txBody>
      </p:sp>
      <p:sp>
        <p:nvSpPr>
          <p:cNvPr id="30" name="Text Placeholder 14">
            <a:extLst>
              <a:ext uri="{FF2B5EF4-FFF2-40B4-BE49-F238E27FC236}">
                <a16:creationId xmlns:a16="http://schemas.microsoft.com/office/drawing/2014/main" id="{5D14A476-A3B5-445D-E682-F91E17B8FA9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679740" y="51653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Job title</a:t>
            </a:r>
            <a:endParaRPr lang="en-IS" dirty="0"/>
          </a:p>
        </p:txBody>
      </p:sp>
      <p:sp>
        <p:nvSpPr>
          <p:cNvPr id="31" name="Text Placeholder 14">
            <a:extLst>
              <a:ext uri="{FF2B5EF4-FFF2-40B4-BE49-F238E27FC236}">
                <a16:creationId xmlns:a16="http://schemas.microsoft.com/office/drawing/2014/main" id="{D45E67C5-13D8-3059-4CE7-FC711CAF8F3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679740" y="54814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Email address</a:t>
            </a:r>
            <a:endParaRPr lang="en-IS" dirty="0"/>
          </a:p>
        </p:txBody>
      </p:sp>
      <p:sp>
        <p:nvSpPr>
          <p:cNvPr id="32" name="Text Placeholder 14">
            <a:extLst>
              <a:ext uri="{FF2B5EF4-FFF2-40B4-BE49-F238E27FC236}">
                <a16:creationId xmlns:a16="http://schemas.microsoft.com/office/drawing/2014/main" id="{8ABE284B-E079-CDAF-8277-72A9FF70E9C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553222" y="4758267"/>
            <a:ext cx="2832464" cy="407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speaker name</a:t>
            </a:r>
            <a:endParaRPr lang="en-IS" dirty="0"/>
          </a:p>
        </p:txBody>
      </p:sp>
      <p:sp>
        <p:nvSpPr>
          <p:cNvPr id="33" name="Text Placeholder 14">
            <a:extLst>
              <a:ext uri="{FF2B5EF4-FFF2-40B4-BE49-F238E27FC236}">
                <a16:creationId xmlns:a16="http://schemas.microsoft.com/office/drawing/2014/main" id="{43509816-BCD1-C310-A99A-936A3635752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553222" y="51653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Job title</a:t>
            </a:r>
            <a:endParaRPr lang="en-IS" dirty="0"/>
          </a:p>
        </p:txBody>
      </p:sp>
      <p:sp>
        <p:nvSpPr>
          <p:cNvPr id="34" name="Text Placeholder 14">
            <a:extLst>
              <a:ext uri="{FF2B5EF4-FFF2-40B4-BE49-F238E27FC236}">
                <a16:creationId xmlns:a16="http://schemas.microsoft.com/office/drawing/2014/main" id="{8134047A-EF15-C520-19EA-E6527EDC169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553222" y="54814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Email address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359332409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/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C297E935-941E-9C2F-563D-E91D013A6E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9444644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 dirty="0"/>
              <a:t>Insert title</a:t>
            </a:r>
            <a:endParaRPr lang="en-I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9C23583-BBD0-A2D8-FBC2-A8930216CC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419225"/>
            <a:ext cx="7667118" cy="4673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 dirty="0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3693C68B-963A-4A71-9ABC-F3D44ED76C6A}"/>
              </a:ext>
            </a:extLst>
          </p:cNvPr>
          <p:cNvSpPr/>
          <p:nvPr userDrawn="1"/>
        </p:nvSpPr>
        <p:spPr>
          <a:xfrm flipH="1">
            <a:off x="7798859" y="2469734"/>
            <a:ext cx="4393140" cy="4393139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473C5EEF-A015-C555-A3A3-969AB1ADE4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7111868-D038-7F36-D312-2D4C785095ED}"/>
              </a:ext>
            </a:extLst>
          </p:cNvPr>
          <p:cNvCxnSpPr>
            <a:cxnSpLocks/>
          </p:cNvCxnSpPr>
          <p:nvPr userDrawn="1"/>
        </p:nvCxnSpPr>
        <p:spPr>
          <a:xfrm flipH="1">
            <a:off x="7609474" y="3495230"/>
            <a:ext cx="3362771" cy="3362770"/>
          </a:xfrm>
          <a:prstGeom prst="line">
            <a:avLst/>
          </a:prstGeom>
          <a:ln w="9525"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E5D5313-2DAA-3F9F-09F9-5CA20372B46E}"/>
              </a:ext>
            </a:extLst>
          </p:cNvPr>
          <p:cNvCxnSpPr>
            <a:cxnSpLocks/>
          </p:cNvCxnSpPr>
          <p:nvPr userDrawn="1"/>
        </p:nvCxnSpPr>
        <p:spPr>
          <a:xfrm flipH="1">
            <a:off x="11391544" y="5204389"/>
            <a:ext cx="785657" cy="785657"/>
          </a:xfrm>
          <a:prstGeom prst="line">
            <a:avLst/>
          </a:prstGeom>
          <a:ln w="9525"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058379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E4A9DCC3-E8D7-C445-85E9-C6F9EC110461}"/>
              </a:ext>
            </a:extLst>
          </p:cNvPr>
          <p:cNvSpPr/>
          <p:nvPr userDrawn="1"/>
        </p:nvSpPr>
        <p:spPr>
          <a:xfrm rot="8100000">
            <a:off x="3886857" y="141580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50188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C661F3E-648B-5740-9E11-DC433187044F}"/>
              </a:ext>
            </a:extLst>
          </p:cNvPr>
          <p:cNvSpPr/>
          <p:nvPr userDrawn="1"/>
        </p:nvSpPr>
        <p:spPr>
          <a:xfrm rot="13500000">
            <a:off x="1410758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CE0B896-631A-C948-B929-910A701FAD6F}"/>
              </a:ext>
            </a:extLst>
          </p:cNvPr>
          <p:cNvSpPr/>
          <p:nvPr userDrawn="1"/>
        </p:nvSpPr>
        <p:spPr>
          <a:xfrm rot="13500000">
            <a:off x="6362956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419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6601" y="2836191"/>
            <a:ext cx="10718799" cy="118562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4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title</a:t>
            </a:r>
            <a:endParaRPr lang="en-I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5908F9F-CF4A-EE46-A4B1-7A9A1E3B8B7E}"/>
              </a:ext>
            </a:extLst>
          </p:cNvPr>
          <p:cNvCxnSpPr/>
          <p:nvPr userDrawn="1"/>
        </p:nvCxnSpPr>
        <p:spPr>
          <a:xfrm>
            <a:off x="5181600" y="1761223"/>
            <a:ext cx="914400" cy="914400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0042CFF-054F-7944-83F4-1B876D680DE6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195948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100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54E7318-290F-804F-A213-55E78B5F26C0}"/>
              </a:ext>
            </a:extLst>
          </p:cNvPr>
          <p:cNvCxnSpPr>
            <a:cxnSpLocks/>
          </p:cNvCxnSpPr>
          <p:nvPr userDrawn="1"/>
        </p:nvCxnSpPr>
        <p:spPr>
          <a:xfrm>
            <a:off x="4718094" y="5348611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067B4A9-8EE8-D347-A11A-408131288CDC}"/>
              </a:ext>
            </a:extLst>
          </p:cNvPr>
          <p:cNvCxnSpPr>
            <a:cxnSpLocks/>
          </p:cNvCxnSpPr>
          <p:nvPr userDrawn="1"/>
        </p:nvCxnSpPr>
        <p:spPr>
          <a:xfrm flipH="1">
            <a:off x="7897368" y="4649076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67C67B9-5ED3-1347-A4EF-E127B283F0FD}"/>
              </a:ext>
            </a:extLst>
          </p:cNvPr>
          <p:cNvCxnSpPr>
            <a:cxnSpLocks/>
          </p:cNvCxnSpPr>
          <p:nvPr userDrawn="1"/>
        </p:nvCxnSpPr>
        <p:spPr>
          <a:xfrm flipH="1">
            <a:off x="1848335" y="195948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BB83C5D-63B4-D04E-B9A2-0530B8F968A5}"/>
              </a:ext>
            </a:extLst>
          </p:cNvPr>
          <p:cNvCxnSpPr>
            <a:cxnSpLocks/>
          </p:cNvCxnSpPr>
          <p:nvPr userDrawn="1"/>
        </p:nvCxnSpPr>
        <p:spPr>
          <a:xfrm flipV="1">
            <a:off x="3628716" y="5348612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Graphic 23">
            <a:extLst>
              <a:ext uri="{FF2B5EF4-FFF2-40B4-BE49-F238E27FC236}">
                <a16:creationId xmlns:a16="http://schemas.microsoft.com/office/drawing/2014/main" id="{2442B894-80B9-CF46-9923-AA26009B51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813959" y="394661"/>
            <a:ext cx="2564084" cy="105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10840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5E2FD613-0ADB-094F-9CD2-554E6C78DC68}"/>
              </a:ext>
            </a:extLst>
          </p:cNvPr>
          <p:cNvSpPr/>
          <p:nvPr userDrawn="1"/>
        </p:nvSpPr>
        <p:spPr>
          <a:xfrm rot="8100000">
            <a:off x="2800105" y="1415806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02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9687BCB-1984-9B41-98BA-0B729407F26B}"/>
              </a:ext>
            </a:extLst>
          </p:cNvPr>
          <p:cNvSpPr/>
          <p:nvPr userDrawn="1"/>
        </p:nvSpPr>
        <p:spPr>
          <a:xfrm rot="13500000">
            <a:off x="1410758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49000">
                <a:srgbClr val="361D5C">
                  <a:alpha val="5013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30" name="Freeform 29">
            <a:extLst>
              <a:ext uri="{FF2B5EF4-FFF2-40B4-BE49-F238E27FC236}">
                <a16:creationId xmlns:a16="http://schemas.microsoft.com/office/drawing/2014/main" id="{FAB0322F-4592-16FF-E490-7890B20626E6}"/>
              </a:ext>
            </a:extLst>
          </p:cNvPr>
          <p:cNvSpPr/>
          <p:nvPr userDrawn="1"/>
        </p:nvSpPr>
        <p:spPr>
          <a:xfrm>
            <a:off x="-5914" y="1493392"/>
            <a:ext cx="5369483" cy="5369482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7566114-CC2C-8545-955D-F090D7E9F93D}"/>
              </a:ext>
            </a:extLst>
          </p:cNvPr>
          <p:cNvSpPr/>
          <p:nvPr userDrawn="1"/>
        </p:nvSpPr>
        <p:spPr>
          <a:xfrm rot="8100000">
            <a:off x="3886857" y="141580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796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BF7237B-B27F-0248-B221-E849A67812A1}"/>
              </a:ext>
            </a:extLst>
          </p:cNvPr>
          <p:cNvSpPr/>
          <p:nvPr userDrawn="1"/>
        </p:nvSpPr>
        <p:spPr>
          <a:xfrm rot="13500000">
            <a:off x="6362956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82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6AC0B01-776C-864C-ABD8-1970F34FFF1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51481" y="711051"/>
            <a:ext cx="5916694" cy="5916694"/>
          </a:xfrm>
          <a:prstGeom prst="diamond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0" y="4720343"/>
            <a:ext cx="5605219" cy="1185620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title</a:t>
            </a:r>
            <a:endParaRPr lang="en-I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4DD9236-912C-344B-9E5C-FA71BC0D7733}"/>
              </a:ext>
            </a:extLst>
          </p:cNvPr>
          <p:cNvCxnSpPr>
            <a:cxnSpLocks/>
          </p:cNvCxnSpPr>
          <p:nvPr userDrawn="1"/>
        </p:nvCxnSpPr>
        <p:spPr>
          <a:xfrm>
            <a:off x="6672875" y="1073461"/>
            <a:ext cx="515408" cy="515408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EDE2553-0A96-BE4B-BB2B-76B1728C21C7}"/>
              </a:ext>
            </a:extLst>
          </p:cNvPr>
          <p:cNvCxnSpPr>
            <a:cxnSpLocks/>
          </p:cNvCxnSpPr>
          <p:nvPr userDrawn="1"/>
        </p:nvCxnSpPr>
        <p:spPr>
          <a:xfrm flipH="1">
            <a:off x="7182754" y="317350"/>
            <a:ext cx="1266294" cy="1266294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C6DC063-E0B5-5C4C-A6BB-44D3156187FC}"/>
              </a:ext>
            </a:extLst>
          </p:cNvPr>
          <p:cNvCxnSpPr>
            <a:cxnSpLocks/>
          </p:cNvCxnSpPr>
          <p:nvPr userDrawn="1"/>
        </p:nvCxnSpPr>
        <p:spPr>
          <a:xfrm flipV="1">
            <a:off x="11026775" y="3322111"/>
            <a:ext cx="674445" cy="67444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CE8CBB6-B3C4-D14C-8D91-B662FC73557E}"/>
              </a:ext>
            </a:extLst>
          </p:cNvPr>
          <p:cNvCxnSpPr>
            <a:cxnSpLocks/>
          </p:cNvCxnSpPr>
          <p:nvPr userDrawn="1"/>
        </p:nvCxnSpPr>
        <p:spPr>
          <a:xfrm>
            <a:off x="10031896" y="1652788"/>
            <a:ext cx="1669323" cy="1669323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Graphic 16">
            <a:extLst>
              <a:ext uri="{FF2B5EF4-FFF2-40B4-BE49-F238E27FC236}">
                <a16:creationId xmlns:a16="http://schemas.microsoft.com/office/drawing/2014/main" id="{196931CC-F0F5-8E10-BD0E-9A1AC5B0A3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187671" y="2303488"/>
            <a:ext cx="3421876" cy="1409006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74B519A-3357-1943-878B-4FE463E1C5CD}"/>
              </a:ext>
            </a:extLst>
          </p:cNvPr>
          <p:cNvCxnSpPr>
            <a:cxnSpLocks/>
          </p:cNvCxnSpPr>
          <p:nvPr userDrawn="1"/>
        </p:nvCxnSpPr>
        <p:spPr>
          <a:xfrm flipH="1">
            <a:off x="-110123" y="201699"/>
            <a:ext cx="3720821" cy="3720821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856320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67A1442-0956-8C46-8669-1C486AAC27DD}"/>
              </a:ext>
            </a:extLst>
          </p:cNvPr>
          <p:cNvSpPr/>
          <p:nvPr userDrawn="1"/>
        </p:nvSpPr>
        <p:spPr>
          <a:xfrm rot="8100000">
            <a:off x="3886857" y="1399476"/>
            <a:ext cx="4418286" cy="4418286"/>
          </a:xfrm>
          <a:prstGeom prst="rect">
            <a:avLst/>
          </a:prstGeom>
          <a:gradFill>
            <a:gsLst>
              <a:gs pos="99000">
                <a:srgbClr val="361D5C">
                  <a:alpha val="0"/>
                </a:srgbClr>
              </a:gs>
              <a:gs pos="0">
                <a:srgbClr val="361D5C">
                  <a:alpha val="50000"/>
                </a:srgbClr>
              </a:gs>
              <a:gs pos="50000">
                <a:srgbClr val="361D5C">
                  <a:alpha val="50000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32B65B3-96F2-F64C-91C0-8BEF156AFC47}"/>
              </a:ext>
            </a:extLst>
          </p:cNvPr>
          <p:cNvSpPr/>
          <p:nvPr userDrawn="1"/>
        </p:nvSpPr>
        <p:spPr>
          <a:xfrm rot="13500000">
            <a:off x="1410758" y="109467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879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8CF6FC87-6D3A-16B0-0EC5-B3A8870707A1}"/>
              </a:ext>
            </a:extLst>
          </p:cNvPr>
          <p:cNvSpPr/>
          <p:nvPr userDrawn="1"/>
        </p:nvSpPr>
        <p:spPr>
          <a:xfrm rot="5400000">
            <a:off x="1930863" y="-412993"/>
            <a:ext cx="2981370" cy="3799797"/>
          </a:xfrm>
          <a:custGeom>
            <a:avLst/>
            <a:gdLst>
              <a:gd name="connsiteX0" fmla="*/ 0 w 2981370"/>
              <a:gd name="connsiteY0" fmla="*/ 3799797 h 3799797"/>
              <a:gd name="connsiteX1" fmla="*/ 0 w 2981370"/>
              <a:gd name="connsiteY1" fmla="*/ 2162942 h 3799797"/>
              <a:gd name="connsiteX2" fmla="*/ 2162942 w 2981370"/>
              <a:gd name="connsiteY2" fmla="*/ 0 h 3799797"/>
              <a:gd name="connsiteX3" fmla="*/ 2981370 w 2981370"/>
              <a:gd name="connsiteY3" fmla="*/ 818428 h 3799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81370" h="3799797">
                <a:moveTo>
                  <a:pt x="0" y="3799797"/>
                </a:moveTo>
                <a:lnTo>
                  <a:pt x="0" y="2162942"/>
                </a:lnTo>
                <a:lnTo>
                  <a:pt x="2162942" y="0"/>
                </a:lnTo>
                <a:lnTo>
                  <a:pt x="2981370" y="818428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D09284C5-3949-7600-4D9E-3B5204E3BCC1}"/>
              </a:ext>
            </a:extLst>
          </p:cNvPr>
          <p:cNvSpPr/>
          <p:nvPr userDrawn="1"/>
        </p:nvSpPr>
        <p:spPr>
          <a:xfrm>
            <a:off x="6596190" y="3479262"/>
            <a:ext cx="5062805" cy="3378738"/>
          </a:xfrm>
          <a:custGeom>
            <a:avLst/>
            <a:gdLst>
              <a:gd name="connsiteX0" fmla="*/ 3378738 w 5062805"/>
              <a:gd name="connsiteY0" fmla="*/ 0 h 3378738"/>
              <a:gd name="connsiteX1" fmla="*/ 5062805 w 5062805"/>
              <a:gd name="connsiteY1" fmla="*/ 1684068 h 3378738"/>
              <a:gd name="connsiteX2" fmla="*/ 3368135 w 5062805"/>
              <a:gd name="connsiteY2" fmla="*/ 3378738 h 3378738"/>
              <a:gd name="connsiteX3" fmla="*/ 0 w 5062805"/>
              <a:gd name="connsiteY3" fmla="*/ 3378738 h 3378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62805" h="3378738">
                <a:moveTo>
                  <a:pt x="3378738" y="0"/>
                </a:moveTo>
                <a:lnTo>
                  <a:pt x="5062805" y="1684068"/>
                </a:lnTo>
                <a:lnTo>
                  <a:pt x="3368135" y="3378738"/>
                </a:lnTo>
                <a:lnTo>
                  <a:pt x="0" y="3378738"/>
                </a:lnTo>
                <a:close/>
              </a:path>
            </a:pathLst>
          </a:custGeom>
          <a:solidFill>
            <a:srgbClr val="9432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EF3E88F-190A-2B4A-9C4B-83B6B74851BB}"/>
              </a:ext>
            </a:extLst>
          </p:cNvPr>
          <p:cNvSpPr/>
          <p:nvPr userDrawn="1"/>
        </p:nvSpPr>
        <p:spPr>
          <a:xfrm rot="13500000">
            <a:off x="6362956" y="1094675"/>
            <a:ext cx="4418286" cy="4418286"/>
          </a:xfrm>
          <a:prstGeom prst="rect">
            <a:avLst/>
          </a:prstGeom>
          <a:gradFill>
            <a:gsLst>
              <a:gs pos="99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49000">
                <a:srgbClr val="361D5C">
                  <a:alpha val="50000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6AC0B01-776C-864C-ABD8-1970F34FFF1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620296" y="694722"/>
            <a:ext cx="5916694" cy="5916694"/>
          </a:xfrm>
          <a:prstGeom prst="diamond">
            <a:avLst/>
          </a:prstGeom>
          <a:ln>
            <a:gradFill>
              <a:gsLst>
                <a:gs pos="100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3715" y="5367517"/>
            <a:ext cx="5605219" cy="1185620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title</a:t>
            </a:r>
            <a:endParaRPr lang="en-I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4DD9236-912C-344B-9E5C-FA71BC0D7733}"/>
              </a:ext>
            </a:extLst>
          </p:cNvPr>
          <p:cNvCxnSpPr>
            <a:cxnSpLocks/>
          </p:cNvCxnSpPr>
          <p:nvPr userDrawn="1"/>
        </p:nvCxnSpPr>
        <p:spPr>
          <a:xfrm>
            <a:off x="3616325" y="179619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EDE2553-0A96-BE4B-BB2B-76B1728C21C7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44995"/>
            <a:ext cx="614299" cy="614299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100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CE8CBB6-B3C4-D14C-8D91-B662FC73557E}"/>
              </a:ext>
            </a:extLst>
          </p:cNvPr>
          <p:cNvCxnSpPr>
            <a:cxnSpLocks/>
          </p:cNvCxnSpPr>
          <p:nvPr userDrawn="1"/>
        </p:nvCxnSpPr>
        <p:spPr>
          <a:xfrm>
            <a:off x="8572595" y="177511"/>
            <a:ext cx="1669323" cy="1669323"/>
          </a:xfrm>
          <a:prstGeom prst="line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8D380F66-B4D5-184D-94DB-90D0CF1B87F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385078" y="694722"/>
            <a:ext cx="4462492" cy="4462492"/>
          </a:xfrm>
          <a:prstGeom prst="diamond">
            <a:avLst/>
          </a:prstGeom>
          <a:ln>
            <a:gradFill>
              <a:gsLst>
                <a:gs pos="100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BD90AA33-3B20-3886-AA59-59B13EC8BB8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813959" y="394661"/>
            <a:ext cx="2564084" cy="105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46747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367703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BDEDCE82-AC3C-FC49-881A-4158E6CF1A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52817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slide/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1812F4C1-9107-094E-74BF-AB7B3A3E99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022221" y="2361448"/>
            <a:ext cx="4147558" cy="1707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34573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B39A094D-326D-C811-8216-2D5EA2BC44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64637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1012F36-8998-C1AE-8F2F-279949AFFDBE}"/>
              </a:ext>
            </a:extLst>
          </p:cNvPr>
          <p:cNvSpPr/>
          <p:nvPr userDrawn="1"/>
        </p:nvSpPr>
        <p:spPr>
          <a:xfrm>
            <a:off x="10613876" y="5136020"/>
            <a:ext cx="1578123" cy="1721980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1151141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5584521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67189" y="1352550"/>
            <a:ext cx="5584518" cy="50736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2141B79D-5FCA-83B1-9283-020AE2F9F6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76086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48744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F6C370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5213445" y="275659"/>
            <a:ext cx="2661514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9190191" y="275659"/>
            <a:ext cx="2661516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 dirty="0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2ED9295-5878-6ABD-0EEE-2B92532E4E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028574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23330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55177"/>
            <a:ext cx="4582886" cy="630281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340290" y="275659"/>
            <a:ext cx="8894170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10549692" y="275659"/>
            <a:ext cx="1642308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 dirty="0"/>
          </a:p>
        </p:txBody>
      </p:sp>
      <p:sp>
        <p:nvSpPr>
          <p:cNvPr id="12" name="Title Placeholder 12">
            <a:extLst>
              <a:ext uri="{FF2B5EF4-FFF2-40B4-BE49-F238E27FC236}">
                <a16:creationId xmlns:a16="http://schemas.microsoft.com/office/drawing/2014/main" id="{B481A195-D889-E642-93F2-1B3B1F9DA0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F6C370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D24DECEA-C020-205E-B14B-1A6A0C7E64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388075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98593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slide/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1812F4C1-9107-094E-74BF-AB7B3A3E99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022221" y="2361448"/>
            <a:ext cx="4147558" cy="1707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58793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ABEB495D-D33F-4B67-34F3-3B068AE15E02}"/>
              </a:ext>
            </a:extLst>
          </p:cNvPr>
          <p:cNvSpPr/>
          <p:nvPr userDrawn="1"/>
        </p:nvSpPr>
        <p:spPr>
          <a:xfrm>
            <a:off x="0" y="0"/>
            <a:ext cx="3546505" cy="1563880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7FAA307-5791-943D-C4EB-9270E7C244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1998" y="405321"/>
            <a:ext cx="4291605" cy="4328398"/>
          </a:xfrm>
          <a:prstGeom prst="rect">
            <a:avLst/>
          </a:prstGeom>
          <a:ln w="15875"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IS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AF329F6-A362-EF03-A812-B1B618ADC89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998" y="5162399"/>
            <a:ext cx="6967370" cy="5365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speaker name</a:t>
            </a:r>
            <a:endParaRPr lang="en-IS" dirty="0"/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F5128807-5C86-2618-AED8-CD0BC59C11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1998" y="5698959"/>
            <a:ext cx="6967370" cy="3763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Job title</a:t>
            </a:r>
            <a:endParaRPr lang="en-IS" dirty="0"/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B08A129B-8A0B-082D-128A-76A825E5177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1998" y="6076319"/>
            <a:ext cx="6967370" cy="32389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Email address</a:t>
            </a:r>
            <a:endParaRPr lang="en-I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A39651B-F780-6177-DDDC-B62AC38E5F11}"/>
              </a:ext>
            </a:extLst>
          </p:cNvPr>
          <p:cNvSpPr/>
          <p:nvPr userDrawn="1"/>
        </p:nvSpPr>
        <p:spPr>
          <a:xfrm rot="13500000">
            <a:off x="6824148" y="1779113"/>
            <a:ext cx="3247308" cy="3247308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352EB82-A26E-55FC-EB98-F4D470741FBE}"/>
              </a:ext>
            </a:extLst>
          </p:cNvPr>
          <p:cNvCxnSpPr>
            <a:cxnSpLocks/>
          </p:cNvCxnSpPr>
          <p:nvPr userDrawn="1"/>
        </p:nvCxnSpPr>
        <p:spPr>
          <a:xfrm>
            <a:off x="9537178" y="5310835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C108595-8474-4165-2009-68EEDE3FFDA5}"/>
              </a:ext>
            </a:extLst>
          </p:cNvPr>
          <p:cNvCxnSpPr>
            <a:cxnSpLocks/>
          </p:cNvCxnSpPr>
          <p:nvPr userDrawn="1"/>
        </p:nvCxnSpPr>
        <p:spPr>
          <a:xfrm flipH="1">
            <a:off x="6675510" y="405321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A9459DF-BAB2-B778-5DBF-5D0AB1E37F4A}"/>
              </a:ext>
            </a:extLst>
          </p:cNvPr>
          <p:cNvCxnSpPr>
            <a:cxnSpLocks/>
          </p:cNvCxnSpPr>
          <p:nvPr userDrawn="1"/>
        </p:nvCxnSpPr>
        <p:spPr>
          <a:xfrm flipV="1">
            <a:off x="8447800" y="5310836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Graphic 24">
            <a:extLst>
              <a:ext uri="{FF2B5EF4-FFF2-40B4-BE49-F238E27FC236}">
                <a16:creationId xmlns:a16="http://schemas.microsoft.com/office/drawing/2014/main" id="{DB62BD37-2F52-0A73-67D5-3B0A1BC471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F43E51A-747A-C23E-E965-ACDDCAD854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49033" y="2479536"/>
            <a:ext cx="6397536" cy="624611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Presentation title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226936306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speaker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87F29889-7A2C-8F94-CAE9-11B28023FC7D}"/>
              </a:ext>
            </a:extLst>
          </p:cNvPr>
          <p:cNvSpPr/>
          <p:nvPr userDrawn="1"/>
        </p:nvSpPr>
        <p:spPr>
          <a:xfrm rot="5400000">
            <a:off x="-361956" y="361957"/>
            <a:ext cx="1826351" cy="1102438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0D6977E-AB56-017E-0E2F-1C370C495DEA}"/>
              </a:ext>
            </a:extLst>
          </p:cNvPr>
          <p:cNvSpPr/>
          <p:nvPr userDrawn="1"/>
        </p:nvSpPr>
        <p:spPr>
          <a:xfrm>
            <a:off x="0" y="3168597"/>
            <a:ext cx="3572142" cy="1102438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7FAA307-5791-943D-C4EB-9270E7C244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1998" y="832664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IS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AF329F6-A362-EF03-A812-B1B618ADC89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1361" y="4972417"/>
            <a:ext cx="4118199" cy="40712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4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speaker name</a:t>
            </a:r>
            <a:endParaRPr lang="en-IS" dirty="0"/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F5128807-5C86-2618-AED8-CD0BC59C11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1361" y="5379545"/>
            <a:ext cx="4118199" cy="3161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Job title</a:t>
            </a:r>
            <a:endParaRPr lang="en-I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A39651B-F780-6177-DDDC-B62AC38E5F11}"/>
              </a:ext>
            </a:extLst>
          </p:cNvPr>
          <p:cNvSpPr/>
          <p:nvPr userDrawn="1"/>
        </p:nvSpPr>
        <p:spPr>
          <a:xfrm rot="13500000">
            <a:off x="6824148" y="1779113"/>
            <a:ext cx="3247308" cy="3247308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352EB82-A26E-55FC-EB98-F4D470741FBE}"/>
              </a:ext>
            </a:extLst>
          </p:cNvPr>
          <p:cNvCxnSpPr>
            <a:cxnSpLocks/>
          </p:cNvCxnSpPr>
          <p:nvPr userDrawn="1"/>
        </p:nvCxnSpPr>
        <p:spPr>
          <a:xfrm>
            <a:off x="9537178" y="5310835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C108595-8474-4165-2009-68EEDE3FFDA5}"/>
              </a:ext>
            </a:extLst>
          </p:cNvPr>
          <p:cNvCxnSpPr>
            <a:cxnSpLocks/>
          </p:cNvCxnSpPr>
          <p:nvPr userDrawn="1"/>
        </p:nvCxnSpPr>
        <p:spPr>
          <a:xfrm flipH="1">
            <a:off x="6675510" y="405321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A9459DF-BAB2-B778-5DBF-5D0AB1E37F4A}"/>
              </a:ext>
            </a:extLst>
          </p:cNvPr>
          <p:cNvCxnSpPr>
            <a:cxnSpLocks/>
          </p:cNvCxnSpPr>
          <p:nvPr userDrawn="1"/>
        </p:nvCxnSpPr>
        <p:spPr>
          <a:xfrm flipV="1">
            <a:off x="8447800" y="5310836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Graphic 24">
            <a:extLst>
              <a:ext uri="{FF2B5EF4-FFF2-40B4-BE49-F238E27FC236}">
                <a16:creationId xmlns:a16="http://schemas.microsoft.com/office/drawing/2014/main" id="{DB62BD37-2F52-0A73-67D5-3B0A1BC471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F43E51A-747A-C23E-E965-ACDDCAD854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85314" y="3008421"/>
            <a:ext cx="6724974" cy="624611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Presentation title</a:t>
            </a:r>
            <a:endParaRPr lang="en-IS" dirty="0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5414FDC7-DA55-3155-E799-63E04535681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736647" y="2755414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IS" dirty="0"/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2C52DE1B-8B33-CAB2-5BDF-105F3BFCE4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1361" y="5695645"/>
            <a:ext cx="4118199" cy="3161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4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Email address</a:t>
            </a:r>
            <a:endParaRPr lang="en-IS" dirty="0"/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EC15EA6F-F6E5-0479-44D0-57A4829411D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617788" y="1236822"/>
            <a:ext cx="4118199" cy="40712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speaker name</a:t>
            </a:r>
            <a:endParaRPr lang="en-IS" dirty="0"/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00F2E815-4A9F-72CD-9049-7BB8DD671F4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617788" y="1643950"/>
            <a:ext cx="4118199" cy="31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Job title</a:t>
            </a:r>
            <a:endParaRPr lang="en-IS" dirty="0"/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B8E0FD1C-81FF-4F39-2AFB-0CDF5C86263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617788" y="1960050"/>
            <a:ext cx="4118199" cy="31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Job title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81904891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speaker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448E058F-DFF2-4523-1214-C4143033F556}"/>
              </a:ext>
            </a:extLst>
          </p:cNvPr>
          <p:cNvSpPr/>
          <p:nvPr userDrawn="1"/>
        </p:nvSpPr>
        <p:spPr>
          <a:xfrm rot="5400000">
            <a:off x="9994552" y="2420846"/>
            <a:ext cx="1398165" cy="2996728"/>
          </a:xfrm>
          <a:prstGeom prst="rect">
            <a:avLst/>
          </a:prstGeom>
          <a:solidFill>
            <a:srgbClr val="9432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7F29889-7A2C-8F94-CAE9-11B28023FC7D}"/>
              </a:ext>
            </a:extLst>
          </p:cNvPr>
          <p:cNvSpPr/>
          <p:nvPr userDrawn="1"/>
        </p:nvSpPr>
        <p:spPr>
          <a:xfrm rot="5400000">
            <a:off x="783611" y="1492915"/>
            <a:ext cx="1398165" cy="2965393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7FAA307-5791-943D-C4EB-9270E7C244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018618" y="2466490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IS" dirty="0"/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DB62BD37-2F52-0A73-67D5-3B0A1BC471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139796" y="187974"/>
            <a:ext cx="1912408" cy="787460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F43E51A-747A-C23E-E965-ACDDCAD854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88464" y="1157139"/>
            <a:ext cx="10215072" cy="624611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Presentation title</a:t>
            </a:r>
            <a:endParaRPr lang="en-IS" dirty="0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5414FDC7-DA55-3155-E799-63E04535681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139795" y="2464597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IS" dirty="0"/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EC15EA6F-F6E5-0479-44D0-57A4829411D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798516" y="4758267"/>
            <a:ext cx="2832464" cy="407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speaker name</a:t>
            </a:r>
            <a:endParaRPr lang="en-IS" dirty="0"/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00F2E815-4A9F-72CD-9049-7BB8DD671F4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798516" y="51653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Job title</a:t>
            </a:r>
            <a:endParaRPr lang="en-IS" dirty="0"/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B8E0FD1C-81FF-4F39-2AFB-0CDF5C86263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798516" y="54814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Email address</a:t>
            </a:r>
            <a:endParaRPr lang="en-IS" dirty="0"/>
          </a:p>
        </p:txBody>
      </p:sp>
      <p:sp>
        <p:nvSpPr>
          <p:cNvPr id="24" name="Picture Placeholder 4">
            <a:extLst>
              <a:ext uri="{FF2B5EF4-FFF2-40B4-BE49-F238E27FC236}">
                <a16:creationId xmlns:a16="http://schemas.microsoft.com/office/drawing/2014/main" id="{5A8BCD7E-DA6F-A5C8-8FD9-EC3FB730E01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260972" y="2464597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IS" dirty="0"/>
          </a:p>
        </p:txBody>
      </p:sp>
      <p:sp>
        <p:nvSpPr>
          <p:cNvPr id="29" name="Text Placeholder 14">
            <a:extLst>
              <a:ext uri="{FF2B5EF4-FFF2-40B4-BE49-F238E27FC236}">
                <a16:creationId xmlns:a16="http://schemas.microsoft.com/office/drawing/2014/main" id="{05554ADB-A1BB-EA53-7906-7F8EE8EDD68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679740" y="4758267"/>
            <a:ext cx="2832464" cy="407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speaker name</a:t>
            </a:r>
            <a:endParaRPr lang="en-IS" dirty="0"/>
          </a:p>
        </p:txBody>
      </p:sp>
      <p:sp>
        <p:nvSpPr>
          <p:cNvPr id="30" name="Text Placeholder 14">
            <a:extLst>
              <a:ext uri="{FF2B5EF4-FFF2-40B4-BE49-F238E27FC236}">
                <a16:creationId xmlns:a16="http://schemas.microsoft.com/office/drawing/2014/main" id="{5D14A476-A3B5-445D-E682-F91E17B8FA9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679740" y="51653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Job title</a:t>
            </a:r>
            <a:endParaRPr lang="en-IS" dirty="0"/>
          </a:p>
        </p:txBody>
      </p:sp>
      <p:sp>
        <p:nvSpPr>
          <p:cNvPr id="31" name="Text Placeholder 14">
            <a:extLst>
              <a:ext uri="{FF2B5EF4-FFF2-40B4-BE49-F238E27FC236}">
                <a16:creationId xmlns:a16="http://schemas.microsoft.com/office/drawing/2014/main" id="{D45E67C5-13D8-3059-4CE7-FC711CAF8F3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679740" y="54814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Email address</a:t>
            </a:r>
            <a:endParaRPr lang="en-IS" dirty="0"/>
          </a:p>
        </p:txBody>
      </p:sp>
      <p:sp>
        <p:nvSpPr>
          <p:cNvPr id="32" name="Text Placeholder 14">
            <a:extLst>
              <a:ext uri="{FF2B5EF4-FFF2-40B4-BE49-F238E27FC236}">
                <a16:creationId xmlns:a16="http://schemas.microsoft.com/office/drawing/2014/main" id="{8ABE284B-E079-CDAF-8277-72A9FF70E9C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553222" y="4758267"/>
            <a:ext cx="2832464" cy="407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speaker name</a:t>
            </a:r>
            <a:endParaRPr lang="en-IS" dirty="0"/>
          </a:p>
        </p:txBody>
      </p:sp>
      <p:sp>
        <p:nvSpPr>
          <p:cNvPr id="33" name="Text Placeholder 14">
            <a:extLst>
              <a:ext uri="{FF2B5EF4-FFF2-40B4-BE49-F238E27FC236}">
                <a16:creationId xmlns:a16="http://schemas.microsoft.com/office/drawing/2014/main" id="{43509816-BCD1-C310-A99A-936A3635752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553222" y="51653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Job title</a:t>
            </a:r>
            <a:endParaRPr lang="en-IS" dirty="0"/>
          </a:p>
        </p:txBody>
      </p:sp>
      <p:sp>
        <p:nvSpPr>
          <p:cNvPr id="34" name="Text Placeholder 14">
            <a:extLst>
              <a:ext uri="{FF2B5EF4-FFF2-40B4-BE49-F238E27FC236}">
                <a16:creationId xmlns:a16="http://schemas.microsoft.com/office/drawing/2014/main" id="{8134047A-EF15-C520-19EA-E6527EDC169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553222" y="54814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Email address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326272451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/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C297E935-941E-9C2F-563D-E91D013A6E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9444644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 dirty="0"/>
              <a:t>Insert title</a:t>
            </a:r>
            <a:endParaRPr lang="en-I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9C23583-BBD0-A2D8-FBC2-A8930216CC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419225"/>
            <a:ext cx="7667118" cy="4673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 dirty="0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3693C68B-963A-4A71-9ABC-F3D44ED76C6A}"/>
              </a:ext>
            </a:extLst>
          </p:cNvPr>
          <p:cNvSpPr/>
          <p:nvPr userDrawn="1"/>
        </p:nvSpPr>
        <p:spPr>
          <a:xfrm flipH="1">
            <a:off x="7798859" y="2469734"/>
            <a:ext cx="4393140" cy="4393139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473C5EEF-A015-C555-A3A3-969AB1ADE4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7111868-D038-7F36-D312-2D4C785095ED}"/>
              </a:ext>
            </a:extLst>
          </p:cNvPr>
          <p:cNvCxnSpPr>
            <a:cxnSpLocks/>
          </p:cNvCxnSpPr>
          <p:nvPr userDrawn="1"/>
        </p:nvCxnSpPr>
        <p:spPr>
          <a:xfrm flipH="1">
            <a:off x="7609474" y="3495230"/>
            <a:ext cx="3362771" cy="3362770"/>
          </a:xfrm>
          <a:prstGeom prst="line">
            <a:avLst/>
          </a:prstGeom>
          <a:ln w="9525"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E5D5313-2DAA-3F9F-09F9-5CA20372B46E}"/>
              </a:ext>
            </a:extLst>
          </p:cNvPr>
          <p:cNvCxnSpPr>
            <a:cxnSpLocks/>
          </p:cNvCxnSpPr>
          <p:nvPr userDrawn="1"/>
        </p:nvCxnSpPr>
        <p:spPr>
          <a:xfrm flipH="1">
            <a:off x="11391544" y="5204389"/>
            <a:ext cx="785657" cy="785657"/>
          </a:xfrm>
          <a:prstGeom prst="line">
            <a:avLst/>
          </a:prstGeom>
          <a:ln w="9525"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643952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E4A9DCC3-E8D7-C445-85E9-C6F9EC110461}"/>
              </a:ext>
            </a:extLst>
          </p:cNvPr>
          <p:cNvSpPr/>
          <p:nvPr userDrawn="1"/>
        </p:nvSpPr>
        <p:spPr>
          <a:xfrm rot="8100000">
            <a:off x="3886857" y="141580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50188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C661F3E-648B-5740-9E11-DC433187044F}"/>
              </a:ext>
            </a:extLst>
          </p:cNvPr>
          <p:cNvSpPr/>
          <p:nvPr userDrawn="1"/>
        </p:nvSpPr>
        <p:spPr>
          <a:xfrm rot="13500000">
            <a:off x="1410758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CE0B896-631A-C948-B929-910A701FAD6F}"/>
              </a:ext>
            </a:extLst>
          </p:cNvPr>
          <p:cNvSpPr/>
          <p:nvPr userDrawn="1"/>
        </p:nvSpPr>
        <p:spPr>
          <a:xfrm rot="13500000">
            <a:off x="6362956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419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6601" y="2836191"/>
            <a:ext cx="10718799" cy="118562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4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title</a:t>
            </a:r>
            <a:endParaRPr lang="en-I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5908F9F-CF4A-EE46-A4B1-7A9A1E3B8B7E}"/>
              </a:ext>
            </a:extLst>
          </p:cNvPr>
          <p:cNvCxnSpPr/>
          <p:nvPr userDrawn="1"/>
        </p:nvCxnSpPr>
        <p:spPr>
          <a:xfrm>
            <a:off x="5181600" y="1761223"/>
            <a:ext cx="914400" cy="914400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0042CFF-054F-7944-83F4-1B876D680DE6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195948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100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54E7318-290F-804F-A213-55E78B5F26C0}"/>
              </a:ext>
            </a:extLst>
          </p:cNvPr>
          <p:cNvCxnSpPr>
            <a:cxnSpLocks/>
          </p:cNvCxnSpPr>
          <p:nvPr userDrawn="1"/>
        </p:nvCxnSpPr>
        <p:spPr>
          <a:xfrm>
            <a:off x="4718094" y="5348611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067B4A9-8EE8-D347-A11A-408131288CDC}"/>
              </a:ext>
            </a:extLst>
          </p:cNvPr>
          <p:cNvCxnSpPr>
            <a:cxnSpLocks/>
          </p:cNvCxnSpPr>
          <p:nvPr userDrawn="1"/>
        </p:nvCxnSpPr>
        <p:spPr>
          <a:xfrm flipH="1">
            <a:off x="7897368" y="4649076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67C67B9-5ED3-1347-A4EF-E127B283F0FD}"/>
              </a:ext>
            </a:extLst>
          </p:cNvPr>
          <p:cNvCxnSpPr>
            <a:cxnSpLocks/>
          </p:cNvCxnSpPr>
          <p:nvPr userDrawn="1"/>
        </p:nvCxnSpPr>
        <p:spPr>
          <a:xfrm flipH="1">
            <a:off x="1848335" y="195948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BB83C5D-63B4-D04E-B9A2-0530B8F968A5}"/>
              </a:ext>
            </a:extLst>
          </p:cNvPr>
          <p:cNvCxnSpPr>
            <a:cxnSpLocks/>
          </p:cNvCxnSpPr>
          <p:nvPr userDrawn="1"/>
        </p:nvCxnSpPr>
        <p:spPr>
          <a:xfrm flipV="1">
            <a:off x="3628716" y="5348612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Graphic 23">
            <a:extLst>
              <a:ext uri="{FF2B5EF4-FFF2-40B4-BE49-F238E27FC236}">
                <a16:creationId xmlns:a16="http://schemas.microsoft.com/office/drawing/2014/main" id="{2442B894-80B9-CF46-9923-AA26009B51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813959" y="394661"/>
            <a:ext cx="2564084" cy="105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2692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ABEB495D-D33F-4B67-34F3-3B068AE15E02}"/>
              </a:ext>
            </a:extLst>
          </p:cNvPr>
          <p:cNvSpPr/>
          <p:nvPr userDrawn="1"/>
        </p:nvSpPr>
        <p:spPr>
          <a:xfrm>
            <a:off x="0" y="0"/>
            <a:ext cx="3546505" cy="1563880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7FAA307-5791-943D-C4EB-9270E7C244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1998" y="405321"/>
            <a:ext cx="4291605" cy="4328398"/>
          </a:xfrm>
          <a:prstGeom prst="rect">
            <a:avLst/>
          </a:prstGeom>
          <a:ln w="15875"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AF329F6-A362-EF03-A812-B1B618ADC89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998" y="5162399"/>
            <a:ext cx="6967370" cy="5365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speaker name</a:t>
            </a:r>
            <a:endParaRPr lang="en-IS" dirty="0"/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F5128807-5C86-2618-AED8-CD0BC59C11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1998" y="5698959"/>
            <a:ext cx="6967370" cy="3763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Job title</a:t>
            </a:r>
            <a:endParaRPr lang="en-IS" dirty="0"/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B08A129B-8A0B-082D-128A-76A825E5177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1998" y="6076319"/>
            <a:ext cx="6967370" cy="32389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Email address</a:t>
            </a:r>
            <a:endParaRPr lang="en-I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A39651B-F780-6177-DDDC-B62AC38E5F11}"/>
              </a:ext>
            </a:extLst>
          </p:cNvPr>
          <p:cNvSpPr/>
          <p:nvPr userDrawn="1"/>
        </p:nvSpPr>
        <p:spPr>
          <a:xfrm rot="13500000">
            <a:off x="6824148" y="1779113"/>
            <a:ext cx="3247308" cy="3247308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352EB82-A26E-55FC-EB98-F4D470741FBE}"/>
              </a:ext>
            </a:extLst>
          </p:cNvPr>
          <p:cNvCxnSpPr>
            <a:cxnSpLocks/>
          </p:cNvCxnSpPr>
          <p:nvPr userDrawn="1"/>
        </p:nvCxnSpPr>
        <p:spPr>
          <a:xfrm>
            <a:off x="9537178" y="5310835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C108595-8474-4165-2009-68EEDE3FFDA5}"/>
              </a:ext>
            </a:extLst>
          </p:cNvPr>
          <p:cNvCxnSpPr>
            <a:cxnSpLocks/>
          </p:cNvCxnSpPr>
          <p:nvPr userDrawn="1"/>
        </p:nvCxnSpPr>
        <p:spPr>
          <a:xfrm flipH="1">
            <a:off x="6675510" y="405321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A9459DF-BAB2-B778-5DBF-5D0AB1E37F4A}"/>
              </a:ext>
            </a:extLst>
          </p:cNvPr>
          <p:cNvCxnSpPr>
            <a:cxnSpLocks/>
          </p:cNvCxnSpPr>
          <p:nvPr userDrawn="1"/>
        </p:nvCxnSpPr>
        <p:spPr>
          <a:xfrm flipV="1">
            <a:off x="8447800" y="5310836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Graphic 24">
            <a:extLst>
              <a:ext uri="{FF2B5EF4-FFF2-40B4-BE49-F238E27FC236}">
                <a16:creationId xmlns:a16="http://schemas.microsoft.com/office/drawing/2014/main" id="{DB62BD37-2F52-0A73-67D5-3B0A1BC471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F43E51A-747A-C23E-E965-ACDDCAD854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49033" y="2479536"/>
            <a:ext cx="6397536" cy="624611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Presentation title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193101067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5E2FD613-0ADB-094F-9CD2-554E6C78DC68}"/>
              </a:ext>
            </a:extLst>
          </p:cNvPr>
          <p:cNvSpPr/>
          <p:nvPr userDrawn="1"/>
        </p:nvSpPr>
        <p:spPr>
          <a:xfrm rot="8100000">
            <a:off x="2800105" y="1415806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02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9687BCB-1984-9B41-98BA-0B729407F26B}"/>
              </a:ext>
            </a:extLst>
          </p:cNvPr>
          <p:cNvSpPr/>
          <p:nvPr userDrawn="1"/>
        </p:nvSpPr>
        <p:spPr>
          <a:xfrm rot="13500000">
            <a:off x="1410758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49000">
                <a:srgbClr val="361D5C">
                  <a:alpha val="5013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30" name="Freeform 29">
            <a:extLst>
              <a:ext uri="{FF2B5EF4-FFF2-40B4-BE49-F238E27FC236}">
                <a16:creationId xmlns:a16="http://schemas.microsoft.com/office/drawing/2014/main" id="{FAB0322F-4592-16FF-E490-7890B20626E6}"/>
              </a:ext>
            </a:extLst>
          </p:cNvPr>
          <p:cNvSpPr/>
          <p:nvPr userDrawn="1"/>
        </p:nvSpPr>
        <p:spPr>
          <a:xfrm>
            <a:off x="-5914" y="1493392"/>
            <a:ext cx="5369483" cy="5369482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7566114-CC2C-8545-955D-F090D7E9F93D}"/>
              </a:ext>
            </a:extLst>
          </p:cNvPr>
          <p:cNvSpPr/>
          <p:nvPr userDrawn="1"/>
        </p:nvSpPr>
        <p:spPr>
          <a:xfrm rot="8100000">
            <a:off x="3886857" y="141580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796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BF7237B-B27F-0248-B221-E849A67812A1}"/>
              </a:ext>
            </a:extLst>
          </p:cNvPr>
          <p:cNvSpPr/>
          <p:nvPr userDrawn="1"/>
        </p:nvSpPr>
        <p:spPr>
          <a:xfrm rot="13500000">
            <a:off x="6362956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82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6AC0B01-776C-864C-ABD8-1970F34FFF1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51481" y="711051"/>
            <a:ext cx="5916694" cy="5916694"/>
          </a:xfrm>
          <a:prstGeom prst="diamond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0" y="4720343"/>
            <a:ext cx="5605219" cy="1185620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title</a:t>
            </a:r>
            <a:endParaRPr lang="en-I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4DD9236-912C-344B-9E5C-FA71BC0D7733}"/>
              </a:ext>
            </a:extLst>
          </p:cNvPr>
          <p:cNvCxnSpPr>
            <a:cxnSpLocks/>
          </p:cNvCxnSpPr>
          <p:nvPr userDrawn="1"/>
        </p:nvCxnSpPr>
        <p:spPr>
          <a:xfrm>
            <a:off x="6672875" y="1073461"/>
            <a:ext cx="515408" cy="515408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EDE2553-0A96-BE4B-BB2B-76B1728C21C7}"/>
              </a:ext>
            </a:extLst>
          </p:cNvPr>
          <p:cNvCxnSpPr>
            <a:cxnSpLocks/>
          </p:cNvCxnSpPr>
          <p:nvPr userDrawn="1"/>
        </p:nvCxnSpPr>
        <p:spPr>
          <a:xfrm flipH="1">
            <a:off x="7182754" y="317350"/>
            <a:ext cx="1266294" cy="1266294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C6DC063-E0B5-5C4C-A6BB-44D3156187FC}"/>
              </a:ext>
            </a:extLst>
          </p:cNvPr>
          <p:cNvCxnSpPr>
            <a:cxnSpLocks/>
          </p:cNvCxnSpPr>
          <p:nvPr userDrawn="1"/>
        </p:nvCxnSpPr>
        <p:spPr>
          <a:xfrm flipV="1">
            <a:off x="11026775" y="3322111"/>
            <a:ext cx="674445" cy="67444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CE8CBB6-B3C4-D14C-8D91-B662FC73557E}"/>
              </a:ext>
            </a:extLst>
          </p:cNvPr>
          <p:cNvCxnSpPr>
            <a:cxnSpLocks/>
          </p:cNvCxnSpPr>
          <p:nvPr userDrawn="1"/>
        </p:nvCxnSpPr>
        <p:spPr>
          <a:xfrm>
            <a:off x="10031896" y="1652788"/>
            <a:ext cx="1669323" cy="1669323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Graphic 16">
            <a:extLst>
              <a:ext uri="{FF2B5EF4-FFF2-40B4-BE49-F238E27FC236}">
                <a16:creationId xmlns:a16="http://schemas.microsoft.com/office/drawing/2014/main" id="{196931CC-F0F5-8E10-BD0E-9A1AC5B0A3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187671" y="2303488"/>
            <a:ext cx="3421876" cy="1409006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74B519A-3357-1943-878B-4FE463E1C5CD}"/>
              </a:ext>
            </a:extLst>
          </p:cNvPr>
          <p:cNvCxnSpPr>
            <a:cxnSpLocks/>
          </p:cNvCxnSpPr>
          <p:nvPr userDrawn="1"/>
        </p:nvCxnSpPr>
        <p:spPr>
          <a:xfrm flipH="1">
            <a:off x="-110123" y="201699"/>
            <a:ext cx="3720821" cy="3720821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658087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67A1442-0956-8C46-8669-1C486AAC27DD}"/>
              </a:ext>
            </a:extLst>
          </p:cNvPr>
          <p:cNvSpPr/>
          <p:nvPr userDrawn="1"/>
        </p:nvSpPr>
        <p:spPr>
          <a:xfrm rot="8100000">
            <a:off x="3886857" y="1399476"/>
            <a:ext cx="4418286" cy="4418286"/>
          </a:xfrm>
          <a:prstGeom prst="rect">
            <a:avLst/>
          </a:prstGeom>
          <a:gradFill>
            <a:gsLst>
              <a:gs pos="99000">
                <a:srgbClr val="361D5C">
                  <a:alpha val="0"/>
                </a:srgbClr>
              </a:gs>
              <a:gs pos="0">
                <a:srgbClr val="361D5C">
                  <a:alpha val="50000"/>
                </a:srgbClr>
              </a:gs>
              <a:gs pos="50000">
                <a:srgbClr val="361D5C">
                  <a:alpha val="50000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32B65B3-96F2-F64C-91C0-8BEF156AFC47}"/>
              </a:ext>
            </a:extLst>
          </p:cNvPr>
          <p:cNvSpPr/>
          <p:nvPr userDrawn="1"/>
        </p:nvSpPr>
        <p:spPr>
          <a:xfrm rot="13500000">
            <a:off x="1410758" y="109467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879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8CF6FC87-6D3A-16B0-0EC5-B3A8870707A1}"/>
              </a:ext>
            </a:extLst>
          </p:cNvPr>
          <p:cNvSpPr/>
          <p:nvPr userDrawn="1"/>
        </p:nvSpPr>
        <p:spPr>
          <a:xfrm rot="5400000">
            <a:off x="1930863" y="-412993"/>
            <a:ext cx="2981370" cy="3799797"/>
          </a:xfrm>
          <a:custGeom>
            <a:avLst/>
            <a:gdLst>
              <a:gd name="connsiteX0" fmla="*/ 0 w 2981370"/>
              <a:gd name="connsiteY0" fmla="*/ 3799797 h 3799797"/>
              <a:gd name="connsiteX1" fmla="*/ 0 w 2981370"/>
              <a:gd name="connsiteY1" fmla="*/ 2162942 h 3799797"/>
              <a:gd name="connsiteX2" fmla="*/ 2162942 w 2981370"/>
              <a:gd name="connsiteY2" fmla="*/ 0 h 3799797"/>
              <a:gd name="connsiteX3" fmla="*/ 2981370 w 2981370"/>
              <a:gd name="connsiteY3" fmla="*/ 818428 h 3799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81370" h="3799797">
                <a:moveTo>
                  <a:pt x="0" y="3799797"/>
                </a:moveTo>
                <a:lnTo>
                  <a:pt x="0" y="2162942"/>
                </a:lnTo>
                <a:lnTo>
                  <a:pt x="2162942" y="0"/>
                </a:lnTo>
                <a:lnTo>
                  <a:pt x="2981370" y="818428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D09284C5-3949-7600-4D9E-3B5204E3BCC1}"/>
              </a:ext>
            </a:extLst>
          </p:cNvPr>
          <p:cNvSpPr/>
          <p:nvPr userDrawn="1"/>
        </p:nvSpPr>
        <p:spPr>
          <a:xfrm>
            <a:off x="6596190" y="3479262"/>
            <a:ext cx="5062805" cy="3378738"/>
          </a:xfrm>
          <a:custGeom>
            <a:avLst/>
            <a:gdLst>
              <a:gd name="connsiteX0" fmla="*/ 3378738 w 5062805"/>
              <a:gd name="connsiteY0" fmla="*/ 0 h 3378738"/>
              <a:gd name="connsiteX1" fmla="*/ 5062805 w 5062805"/>
              <a:gd name="connsiteY1" fmla="*/ 1684068 h 3378738"/>
              <a:gd name="connsiteX2" fmla="*/ 3368135 w 5062805"/>
              <a:gd name="connsiteY2" fmla="*/ 3378738 h 3378738"/>
              <a:gd name="connsiteX3" fmla="*/ 0 w 5062805"/>
              <a:gd name="connsiteY3" fmla="*/ 3378738 h 3378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62805" h="3378738">
                <a:moveTo>
                  <a:pt x="3378738" y="0"/>
                </a:moveTo>
                <a:lnTo>
                  <a:pt x="5062805" y="1684068"/>
                </a:lnTo>
                <a:lnTo>
                  <a:pt x="3368135" y="3378738"/>
                </a:lnTo>
                <a:lnTo>
                  <a:pt x="0" y="3378738"/>
                </a:lnTo>
                <a:close/>
              </a:path>
            </a:pathLst>
          </a:custGeom>
          <a:solidFill>
            <a:srgbClr val="9432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EF3E88F-190A-2B4A-9C4B-83B6B74851BB}"/>
              </a:ext>
            </a:extLst>
          </p:cNvPr>
          <p:cNvSpPr/>
          <p:nvPr userDrawn="1"/>
        </p:nvSpPr>
        <p:spPr>
          <a:xfrm rot="13500000">
            <a:off x="6362956" y="1094675"/>
            <a:ext cx="4418286" cy="4418286"/>
          </a:xfrm>
          <a:prstGeom prst="rect">
            <a:avLst/>
          </a:prstGeom>
          <a:gradFill>
            <a:gsLst>
              <a:gs pos="99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49000">
                <a:srgbClr val="361D5C">
                  <a:alpha val="50000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6AC0B01-776C-864C-ABD8-1970F34FFF1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620296" y="694722"/>
            <a:ext cx="5916694" cy="5916694"/>
          </a:xfrm>
          <a:prstGeom prst="diamond">
            <a:avLst/>
          </a:prstGeom>
          <a:ln>
            <a:gradFill>
              <a:gsLst>
                <a:gs pos="100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3715" y="5367517"/>
            <a:ext cx="5605219" cy="1185620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title</a:t>
            </a:r>
            <a:endParaRPr lang="en-I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4DD9236-912C-344B-9E5C-FA71BC0D7733}"/>
              </a:ext>
            </a:extLst>
          </p:cNvPr>
          <p:cNvCxnSpPr>
            <a:cxnSpLocks/>
          </p:cNvCxnSpPr>
          <p:nvPr userDrawn="1"/>
        </p:nvCxnSpPr>
        <p:spPr>
          <a:xfrm>
            <a:off x="3616325" y="179619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EDE2553-0A96-BE4B-BB2B-76B1728C21C7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44995"/>
            <a:ext cx="614299" cy="614299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100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CE8CBB6-B3C4-D14C-8D91-B662FC73557E}"/>
              </a:ext>
            </a:extLst>
          </p:cNvPr>
          <p:cNvCxnSpPr>
            <a:cxnSpLocks/>
          </p:cNvCxnSpPr>
          <p:nvPr userDrawn="1"/>
        </p:nvCxnSpPr>
        <p:spPr>
          <a:xfrm>
            <a:off x="8572595" y="177511"/>
            <a:ext cx="1669323" cy="1669323"/>
          </a:xfrm>
          <a:prstGeom prst="line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8D380F66-B4D5-184D-94DB-90D0CF1B87F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385078" y="694722"/>
            <a:ext cx="4462492" cy="4462492"/>
          </a:xfrm>
          <a:prstGeom prst="diamond">
            <a:avLst/>
          </a:prstGeom>
          <a:ln>
            <a:gradFill>
              <a:gsLst>
                <a:gs pos="100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BD90AA33-3B20-3886-AA59-59B13EC8BB8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813959" y="394661"/>
            <a:ext cx="2564084" cy="105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94743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689657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BDEDCE82-AC3C-FC49-881A-4158E6CF1A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722391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B39A094D-326D-C811-8216-2D5EA2BC44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94183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1012F36-8998-C1AE-8F2F-279949AFFDBE}"/>
              </a:ext>
            </a:extLst>
          </p:cNvPr>
          <p:cNvSpPr/>
          <p:nvPr userDrawn="1"/>
        </p:nvSpPr>
        <p:spPr>
          <a:xfrm>
            <a:off x="10613876" y="5136020"/>
            <a:ext cx="1578123" cy="1721980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1151141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5584521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67189" y="1352550"/>
            <a:ext cx="5584518" cy="50736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2141B79D-5FCA-83B1-9283-020AE2F9F6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46538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48744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F6C370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5213445" y="275659"/>
            <a:ext cx="2661514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9190191" y="275659"/>
            <a:ext cx="2661516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 dirty="0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2ED9295-5878-6ABD-0EEE-2B92532E4E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028574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30652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55177"/>
            <a:ext cx="4582886" cy="630281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340290" y="275659"/>
            <a:ext cx="8894170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10549692" y="275659"/>
            <a:ext cx="1642308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 dirty="0"/>
          </a:p>
        </p:txBody>
      </p:sp>
      <p:sp>
        <p:nvSpPr>
          <p:cNvPr id="12" name="Title Placeholder 12">
            <a:extLst>
              <a:ext uri="{FF2B5EF4-FFF2-40B4-BE49-F238E27FC236}">
                <a16:creationId xmlns:a16="http://schemas.microsoft.com/office/drawing/2014/main" id="{B481A195-D889-E642-93F2-1B3B1F9DA0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F6C370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D24DECEA-C020-205E-B14B-1A6A0C7E64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388075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31274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962533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FECAD87-55F5-3E44-899A-0565F78A97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8359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speaker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87F29889-7A2C-8F94-CAE9-11B28023FC7D}"/>
              </a:ext>
            </a:extLst>
          </p:cNvPr>
          <p:cNvSpPr/>
          <p:nvPr userDrawn="1"/>
        </p:nvSpPr>
        <p:spPr>
          <a:xfrm rot="5400000">
            <a:off x="-361956" y="361957"/>
            <a:ext cx="1826351" cy="1102438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0D6977E-AB56-017E-0E2F-1C370C495DEA}"/>
              </a:ext>
            </a:extLst>
          </p:cNvPr>
          <p:cNvSpPr/>
          <p:nvPr userDrawn="1"/>
        </p:nvSpPr>
        <p:spPr>
          <a:xfrm>
            <a:off x="0" y="3168597"/>
            <a:ext cx="3572142" cy="1102438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7FAA307-5791-943D-C4EB-9270E7C244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1998" y="832664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AF329F6-A362-EF03-A812-B1B618ADC89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1361" y="4972417"/>
            <a:ext cx="4118199" cy="40712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4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speaker name</a:t>
            </a:r>
            <a:endParaRPr lang="en-IS" dirty="0"/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F5128807-5C86-2618-AED8-CD0BC59C11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1361" y="5379545"/>
            <a:ext cx="4118199" cy="3161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Job title</a:t>
            </a:r>
            <a:endParaRPr lang="en-I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A39651B-F780-6177-DDDC-B62AC38E5F11}"/>
              </a:ext>
            </a:extLst>
          </p:cNvPr>
          <p:cNvSpPr/>
          <p:nvPr userDrawn="1"/>
        </p:nvSpPr>
        <p:spPr>
          <a:xfrm rot="13500000">
            <a:off x="6824148" y="1779113"/>
            <a:ext cx="3247308" cy="3247308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352EB82-A26E-55FC-EB98-F4D470741FBE}"/>
              </a:ext>
            </a:extLst>
          </p:cNvPr>
          <p:cNvCxnSpPr>
            <a:cxnSpLocks/>
          </p:cNvCxnSpPr>
          <p:nvPr userDrawn="1"/>
        </p:nvCxnSpPr>
        <p:spPr>
          <a:xfrm>
            <a:off x="9537178" y="5310835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C108595-8474-4165-2009-68EEDE3FFDA5}"/>
              </a:ext>
            </a:extLst>
          </p:cNvPr>
          <p:cNvCxnSpPr>
            <a:cxnSpLocks/>
          </p:cNvCxnSpPr>
          <p:nvPr userDrawn="1"/>
        </p:nvCxnSpPr>
        <p:spPr>
          <a:xfrm flipH="1">
            <a:off x="6675510" y="405321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A9459DF-BAB2-B778-5DBF-5D0AB1E37F4A}"/>
              </a:ext>
            </a:extLst>
          </p:cNvPr>
          <p:cNvCxnSpPr>
            <a:cxnSpLocks/>
          </p:cNvCxnSpPr>
          <p:nvPr userDrawn="1"/>
        </p:nvCxnSpPr>
        <p:spPr>
          <a:xfrm flipV="1">
            <a:off x="8447800" y="5310836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Graphic 24">
            <a:extLst>
              <a:ext uri="{FF2B5EF4-FFF2-40B4-BE49-F238E27FC236}">
                <a16:creationId xmlns:a16="http://schemas.microsoft.com/office/drawing/2014/main" id="{DB62BD37-2F52-0A73-67D5-3B0A1BC471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F43E51A-747A-C23E-E965-ACDDCAD854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85314" y="3008421"/>
            <a:ext cx="6724974" cy="624611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Presentation title</a:t>
            </a:r>
            <a:endParaRPr lang="en-IS" dirty="0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5414FDC7-DA55-3155-E799-63E04535681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736647" y="2755414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 dirty="0"/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2C52DE1B-8B33-CAB2-5BDF-105F3BFCE4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1361" y="5695645"/>
            <a:ext cx="4118199" cy="3161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4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Email address</a:t>
            </a:r>
            <a:endParaRPr lang="en-IS" dirty="0"/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EC15EA6F-F6E5-0479-44D0-57A4829411D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617788" y="1236822"/>
            <a:ext cx="4118199" cy="40712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speaker name</a:t>
            </a:r>
            <a:endParaRPr lang="en-IS" dirty="0"/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00F2E815-4A9F-72CD-9049-7BB8DD671F4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617788" y="1643950"/>
            <a:ext cx="4118199" cy="31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Job title</a:t>
            </a:r>
            <a:endParaRPr lang="en-IS" dirty="0"/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B8E0FD1C-81FF-4F39-2AFB-0CDF5C86263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617788" y="1960050"/>
            <a:ext cx="4118199" cy="31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Job title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254953899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presenter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, circle&#10;&#10;Description automatically generated">
            <a:extLst>
              <a:ext uri="{FF2B5EF4-FFF2-40B4-BE49-F238E27FC236}">
                <a16:creationId xmlns:a16="http://schemas.microsoft.com/office/drawing/2014/main" id="{99C48C6C-307D-8341-8776-A36AFAFEC8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500000">
            <a:off x="5020804" y="2911643"/>
            <a:ext cx="1944243" cy="2225236"/>
          </a:xfrm>
          <a:prstGeom prst="rect">
            <a:avLst/>
          </a:prstGeom>
        </p:spPr>
      </p:pic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0C0CAC74-6C1D-C242-A6AA-ABD9DE74FEF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1251" y="1642075"/>
            <a:ext cx="9406230" cy="487939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8" name="Text Placeholder 22">
            <a:extLst>
              <a:ext uri="{FF2B5EF4-FFF2-40B4-BE49-F238E27FC236}">
                <a16:creationId xmlns:a16="http://schemas.microsoft.com/office/drawing/2014/main" id="{ED3E2F73-80FA-4740-8CAA-0B947925AD9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81246" y="4263591"/>
            <a:ext cx="3524935" cy="36947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9" name="Text Placeholder 22">
            <a:extLst>
              <a:ext uri="{FF2B5EF4-FFF2-40B4-BE49-F238E27FC236}">
                <a16:creationId xmlns:a16="http://schemas.microsoft.com/office/drawing/2014/main" id="{E7B9EA13-00C9-284F-AAC0-D37B003F432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81246" y="4652456"/>
            <a:ext cx="3524935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10" name="Text Placeholder 22">
            <a:extLst>
              <a:ext uri="{FF2B5EF4-FFF2-40B4-BE49-F238E27FC236}">
                <a16:creationId xmlns:a16="http://schemas.microsoft.com/office/drawing/2014/main" id="{4B91F223-E32E-6546-8115-8838534E441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81246" y="4948332"/>
            <a:ext cx="3524935" cy="273854"/>
          </a:xfrm>
          <a:prstGeom prst="rect">
            <a:avLst/>
          </a:prstGeom>
        </p:spPr>
        <p:txBody>
          <a:bodyPr tIns="36000" bIns="3600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+ Add contact info</a:t>
            </a:r>
            <a:endParaRPr lang="en-IS"/>
          </a:p>
        </p:txBody>
      </p:sp>
      <p:sp>
        <p:nvSpPr>
          <p:cNvPr id="3" name="Picture Placeholder 7">
            <a:extLst>
              <a:ext uri="{FF2B5EF4-FFF2-40B4-BE49-F238E27FC236}">
                <a16:creationId xmlns:a16="http://schemas.microsoft.com/office/drawing/2014/main" id="{16CF0A54-9D04-2A49-A132-BFDDF84FF29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490767" y="255013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pic>
        <p:nvPicPr>
          <p:cNvPr id="12" name="Picture 11" descr="A picture containing night sky&#10;&#10;Description automatically generated">
            <a:extLst>
              <a:ext uri="{FF2B5EF4-FFF2-40B4-BE49-F238E27FC236}">
                <a16:creationId xmlns:a16="http://schemas.microsoft.com/office/drawing/2014/main" id="{EAFAA614-FB71-7C4D-B24A-811B366D76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23672" y="2736418"/>
            <a:ext cx="1719562" cy="1916023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4A958D9-CAF9-2E4B-ACC3-FAA0463BE006}"/>
              </a:ext>
            </a:extLst>
          </p:cNvPr>
          <p:cNvCxnSpPr>
            <a:cxnSpLocks/>
          </p:cNvCxnSpPr>
          <p:nvPr userDrawn="1"/>
        </p:nvCxnSpPr>
        <p:spPr>
          <a:xfrm>
            <a:off x="1381252" y="1404520"/>
            <a:ext cx="9406230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C688575-816C-914A-BC61-D8C49D7F1948}"/>
              </a:ext>
            </a:extLst>
          </p:cNvPr>
          <p:cNvCxnSpPr>
            <a:cxnSpLocks/>
          </p:cNvCxnSpPr>
          <p:nvPr userDrawn="1"/>
        </p:nvCxnSpPr>
        <p:spPr>
          <a:xfrm>
            <a:off x="7524206" y="5133965"/>
            <a:ext cx="3263276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4684DD9D-D97A-F545-AD6F-32C739EF034B}"/>
              </a:ext>
            </a:extLst>
          </p:cNvPr>
          <p:cNvSpPr txBox="1"/>
          <p:nvPr userDrawn="1"/>
        </p:nvSpPr>
        <p:spPr>
          <a:xfrm>
            <a:off x="8130513" y="5133965"/>
            <a:ext cx="20506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err="1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www.LSRetail.com</a:t>
            </a:r>
            <a:endParaRPr lang="en-IS" sz="1000">
              <a:solidFill>
                <a:srgbClr val="004A87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ADB64D14-4AE8-B041-958B-CEA19A4AC5A7}"/>
              </a:ext>
            </a:extLst>
          </p:cNvPr>
          <p:cNvCxnSpPr>
            <a:cxnSpLocks/>
          </p:cNvCxnSpPr>
          <p:nvPr userDrawn="1"/>
        </p:nvCxnSpPr>
        <p:spPr>
          <a:xfrm>
            <a:off x="1381251" y="5133965"/>
            <a:ext cx="2002029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7">
            <a:extLst>
              <a:ext uri="{FF2B5EF4-FFF2-40B4-BE49-F238E27FC236}">
                <a16:creationId xmlns:a16="http://schemas.microsoft.com/office/drawing/2014/main" id="{8B3C5350-8538-884F-93DB-8AD3866783E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57339" y="2933122"/>
            <a:ext cx="2197004" cy="674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92739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2 presenters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>
            <a:extLst>
              <a:ext uri="{FF2B5EF4-FFF2-40B4-BE49-F238E27FC236}">
                <a16:creationId xmlns:a16="http://schemas.microsoft.com/office/drawing/2014/main" id="{25C2E4A4-86DC-F349-8174-F33F78BCF2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2789665" y="-427770"/>
            <a:ext cx="266793" cy="3060352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84384870-28EC-4C42-9C28-5339B22718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H="1">
            <a:off x="9135542" y="-427769"/>
            <a:ext cx="266793" cy="3060352"/>
          </a:xfrm>
          <a:prstGeom prst="rect">
            <a:avLst/>
          </a:prstGeom>
        </p:spPr>
      </p:pic>
      <p:pic>
        <p:nvPicPr>
          <p:cNvPr id="4" name="Picture 3" descr="Shape, circle&#10;&#10;Description automatically generated">
            <a:extLst>
              <a:ext uri="{FF2B5EF4-FFF2-40B4-BE49-F238E27FC236}">
                <a16:creationId xmlns:a16="http://schemas.microsoft.com/office/drawing/2014/main" id="{99C48C6C-307D-8341-8776-A36AFAFEC8D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700000">
            <a:off x="5236424" y="4047469"/>
            <a:ext cx="1944243" cy="2225236"/>
          </a:xfrm>
          <a:prstGeom prst="rect">
            <a:avLst/>
          </a:prstGeom>
        </p:spPr>
      </p:pic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FB4A3A2D-EF7A-E34C-9A9D-841AF90B2A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92885" y="1483051"/>
            <a:ext cx="9406230" cy="46529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B4952D5-3955-D34D-9D61-D806455F78E8}"/>
              </a:ext>
            </a:extLst>
          </p:cNvPr>
          <p:cNvCxnSpPr>
            <a:cxnSpLocks/>
          </p:cNvCxnSpPr>
          <p:nvPr userDrawn="1"/>
        </p:nvCxnSpPr>
        <p:spPr>
          <a:xfrm>
            <a:off x="1392885" y="1245496"/>
            <a:ext cx="9406230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>
            <a:extLst>
              <a:ext uri="{FF2B5EF4-FFF2-40B4-BE49-F238E27FC236}">
                <a16:creationId xmlns:a16="http://schemas.microsoft.com/office/drawing/2014/main" id="{54FF77D9-269F-BA4D-95F8-FF20C18F6E9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4595" y="465009"/>
            <a:ext cx="1642810" cy="504000"/>
          </a:xfrm>
          <a:prstGeom prst="rect">
            <a:avLst/>
          </a:prstGeom>
        </p:spPr>
      </p:pic>
      <p:sp>
        <p:nvSpPr>
          <p:cNvPr id="46" name="Text Placeholder 22">
            <a:extLst>
              <a:ext uri="{FF2B5EF4-FFF2-40B4-BE49-F238E27FC236}">
                <a16:creationId xmlns:a16="http://schemas.microsoft.com/office/drawing/2014/main" id="{8FC4BAFB-2861-DA47-A210-F9C85BD6EAB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456776" y="424694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47" name="Text Placeholder 22">
            <a:extLst>
              <a:ext uri="{FF2B5EF4-FFF2-40B4-BE49-F238E27FC236}">
                <a16:creationId xmlns:a16="http://schemas.microsoft.com/office/drawing/2014/main" id="{40F7B3BB-8A99-5C42-8141-99767C345FF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56776" y="463580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48" name="Picture Placeholder 7">
            <a:extLst>
              <a:ext uri="{FF2B5EF4-FFF2-40B4-BE49-F238E27FC236}">
                <a16:creationId xmlns:a16="http://schemas.microsoft.com/office/drawing/2014/main" id="{6FCA27B3-5DD3-C143-AAAA-77550CD1065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406122" y="253348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E50AEF21-C4E7-4B4A-A55A-2CA9B5B31143}"/>
              </a:ext>
            </a:extLst>
          </p:cNvPr>
          <p:cNvCxnSpPr>
            <a:cxnSpLocks/>
          </p:cNvCxnSpPr>
          <p:nvPr userDrawn="1"/>
        </p:nvCxnSpPr>
        <p:spPr>
          <a:xfrm>
            <a:off x="3125108" y="5117315"/>
            <a:ext cx="2002029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 Placeholder 22">
            <a:extLst>
              <a:ext uri="{FF2B5EF4-FFF2-40B4-BE49-F238E27FC236}">
                <a16:creationId xmlns:a16="http://schemas.microsoft.com/office/drawing/2014/main" id="{36B7450C-EB48-F84E-8AE7-D2C3A69434F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21708" y="424694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51" name="Text Placeholder 22">
            <a:extLst>
              <a:ext uri="{FF2B5EF4-FFF2-40B4-BE49-F238E27FC236}">
                <a16:creationId xmlns:a16="http://schemas.microsoft.com/office/drawing/2014/main" id="{28C32758-8533-044D-B91C-82229D10574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21708" y="463580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52" name="Picture Placeholder 7">
            <a:extLst>
              <a:ext uri="{FF2B5EF4-FFF2-40B4-BE49-F238E27FC236}">
                <a16:creationId xmlns:a16="http://schemas.microsoft.com/office/drawing/2014/main" id="{90472264-A9E3-5849-9E1F-95B844B59D80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371054" y="253348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DD17AB8A-E142-B649-82A6-8D4BC5CDF15A}"/>
              </a:ext>
            </a:extLst>
          </p:cNvPr>
          <p:cNvCxnSpPr>
            <a:cxnSpLocks/>
          </p:cNvCxnSpPr>
          <p:nvPr userDrawn="1"/>
        </p:nvCxnSpPr>
        <p:spPr>
          <a:xfrm>
            <a:off x="7090040" y="5117315"/>
            <a:ext cx="2002029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231735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3 presenters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A10176E2-A4BA-CF4E-A970-B8A596DE48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2789665" y="-427770"/>
            <a:ext cx="266793" cy="306035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1F34CA5-E78B-2943-994C-CFEF601187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H="1">
            <a:off x="9135542" y="-427769"/>
            <a:ext cx="266793" cy="306035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93967D2-549A-1D44-B760-D1347B37F05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4595" y="465009"/>
            <a:ext cx="1642810" cy="504000"/>
          </a:xfrm>
          <a:prstGeom prst="rect">
            <a:avLst/>
          </a:prstGeom>
        </p:spPr>
      </p:pic>
      <p:pic>
        <p:nvPicPr>
          <p:cNvPr id="4" name="Picture 3" descr="Shape, circle&#10;&#10;Description automatically generated">
            <a:extLst>
              <a:ext uri="{FF2B5EF4-FFF2-40B4-BE49-F238E27FC236}">
                <a16:creationId xmlns:a16="http://schemas.microsoft.com/office/drawing/2014/main" id="{99C48C6C-307D-8341-8776-A36AFAFEC8D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700000">
            <a:off x="5236424" y="4047469"/>
            <a:ext cx="1944243" cy="2225236"/>
          </a:xfrm>
          <a:prstGeom prst="rect">
            <a:avLst/>
          </a:prstGeom>
        </p:spPr>
      </p:pic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FB4A3A2D-EF7A-E34C-9A9D-841AF90B2A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92885" y="1483051"/>
            <a:ext cx="9406230" cy="46529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16" name="Text Placeholder 22">
            <a:extLst>
              <a:ext uri="{FF2B5EF4-FFF2-40B4-BE49-F238E27FC236}">
                <a16:creationId xmlns:a16="http://schemas.microsoft.com/office/drawing/2014/main" id="{563C4FC1-AF12-874D-8EBC-2D7BB0D7D51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1722" y="426359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17" name="Text Placeholder 22">
            <a:extLst>
              <a:ext uri="{FF2B5EF4-FFF2-40B4-BE49-F238E27FC236}">
                <a16:creationId xmlns:a16="http://schemas.microsoft.com/office/drawing/2014/main" id="{2E2FDF5F-9FFF-1C43-981C-BD76E3F3588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1722" y="465245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18" name="Picture Placeholder 7">
            <a:extLst>
              <a:ext uri="{FF2B5EF4-FFF2-40B4-BE49-F238E27FC236}">
                <a16:creationId xmlns:a16="http://schemas.microsoft.com/office/drawing/2014/main" id="{71BAE84D-7B86-BB42-9EB3-D5A8DC32C91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411068" y="255013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B4952D5-3955-D34D-9D61-D806455F78E8}"/>
              </a:ext>
            </a:extLst>
          </p:cNvPr>
          <p:cNvCxnSpPr>
            <a:cxnSpLocks/>
          </p:cNvCxnSpPr>
          <p:nvPr userDrawn="1"/>
        </p:nvCxnSpPr>
        <p:spPr>
          <a:xfrm>
            <a:off x="1392885" y="1245496"/>
            <a:ext cx="9406230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3C78E71-7820-CD4C-87AC-335D469A66C6}"/>
              </a:ext>
            </a:extLst>
          </p:cNvPr>
          <p:cNvCxnSpPr>
            <a:cxnSpLocks/>
          </p:cNvCxnSpPr>
          <p:nvPr userDrawn="1"/>
        </p:nvCxnSpPr>
        <p:spPr>
          <a:xfrm>
            <a:off x="1130054" y="5133965"/>
            <a:ext cx="2002029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22">
            <a:extLst>
              <a:ext uri="{FF2B5EF4-FFF2-40B4-BE49-F238E27FC236}">
                <a16:creationId xmlns:a16="http://schemas.microsoft.com/office/drawing/2014/main" id="{2C813984-F125-3845-9801-C17FBF5F85F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26654" y="426359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27" name="Text Placeholder 22">
            <a:extLst>
              <a:ext uri="{FF2B5EF4-FFF2-40B4-BE49-F238E27FC236}">
                <a16:creationId xmlns:a16="http://schemas.microsoft.com/office/drawing/2014/main" id="{40179083-6A39-984C-97A8-8F3224679B1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26654" y="465245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29" name="Picture Placeholder 7">
            <a:extLst>
              <a:ext uri="{FF2B5EF4-FFF2-40B4-BE49-F238E27FC236}">
                <a16:creationId xmlns:a16="http://schemas.microsoft.com/office/drawing/2014/main" id="{D24F7F13-04F0-2047-B520-0170DFB1989B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376000" y="255013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41AFBCD-7D9A-9743-B3DC-6754EEC4EEDF}"/>
              </a:ext>
            </a:extLst>
          </p:cNvPr>
          <p:cNvCxnSpPr>
            <a:cxnSpLocks/>
          </p:cNvCxnSpPr>
          <p:nvPr userDrawn="1"/>
        </p:nvCxnSpPr>
        <p:spPr>
          <a:xfrm>
            <a:off x="5094986" y="5133965"/>
            <a:ext cx="2002029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 Placeholder 22">
            <a:extLst>
              <a:ext uri="{FF2B5EF4-FFF2-40B4-BE49-F238E27FC236}">
                <a16:creationId xmlns:a16="http://schemas.microsoft.com/office/drawing/2014/main" id="{AB829C41-F5FD-A048-AD59-448566EC0AF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401331" y="426359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32" name="Text Placeholder 22">
            <a:extLst>
              <a:ext uri="{FF2B5EF4-FFF2-40B4-BE49-F238E27FC236}">
                <a16:creationId xmlns:a16="http://schemas.microsoft.com/office/drawing/2014/main" id="{E43DB8D2-8BED-0646-B08B-6D570C6F509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401331" y="465245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33" name="Picture Placeholder 7">
            <a:extLst>
              <a:ext uri="{FF2B5EF4-FFF2-40B4-BE49-F238E27FC236}">
                <a16:creationId xmlns:a16="http://schemas.microsoft.com/office/drawing/2014/main" id="{E1337236-81FD-DD4A-B051-576B0A262CD5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350677" y="255013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B6D534B3-E1D2-9E42-8364-9E9294E09727}"/>
              </a:ext>
            </a:extLst>
          </p:cNvPr>
          <p:cNvCxnSpPr>
            <a:cxnSpLocks/>
          </p:cNvCxnSpPr>
          <p:nvPr userDrawn="1"/>
        </p:nvCxnSpPr>
        <p:spPr>
          <a:xfrm>
            <a:off x="9069663" y="5133965"/>
            <a:ext cx="2002029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088566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view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Shape, circle&#10;&#10;Description automatically generated">
            <a:extLst>
              <a:ext uri="{FF2B5EF4-FFF2-40B4-BE49-F238E27FC236}">
                <a16:creationId xmlns:a16="http://schemas.microsoft.com/office/drawing/2014/main" id="{2A1928E7-EE5D-E44E-A940-AE7CE8EA62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4F9B136-56E3-BB47-8135-3E8DBB69F1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495953" y="3797648"/>
            <a:ext cx="696047" cy="3060352"/>
          </a:xfrm>
          <a:prstGeom prst="rect">
            <a:avLst/>
          </a:prstGeom>
        </p:spPr>
      </p:pic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F11BBCE6-BA47-734B-9586-CD2D4C36FF6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8340" y="634969"/>
            <a:ext cx="9406230" cy="487939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6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Today’s agenda or insert your title</a:t>
            </a:r>
          </a:p>
        </p:txBody>
      </p:sp>
      <p:sp>
        <p:nvSpPr>
          <p:cNvPr id="22" name="Text Placeholder 22">
            <a:extLst>
              <a:ext uri="{FF2B5EF4-FFF2-40B4-BE49-F238E27FC236}">
                <a16:creationId xmlns:a16="http://schemas.microsoft.com/office/drawing/2014/main" id="{1AF7E2AF-C406-F74A-9927-0F75E0DB782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8340" y="1346768"/>
            <a:ext cx="9417864" cy="522610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Insert text</a:t>
            </a:r>
            <a:endParaRPr lang="en-IS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B5EC24E-E101-CF40-BB29-E653A3FE457B}"/>
              </a:ext>
            </a:extLst>
          </p:cNvPr>
          <p:cNvCxnSpPr>
            <a:cxnSpLocks/>
          </p:cNvCxnSpPr>
          <p:nvPr userDrawn="1"/>
        </p:nvCxnSpPr>
        <p:spPr>
          <a:xfrm>
            <a:off x="319974" y="397414"/>
            <a:ext cx="9406230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>
            <a:extLst>
              <a:ext uri="{FF2B5EF4-FFF2-40B4-BE49-F238E27FC236}">
                <a16:creationId xmlns:a16="http://schemas.microsoft.com/office/drawing/2014/main" id="{D0D126D8-1654-884C-9ED7-85AF26CC8FB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0051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hape, circle&#10;&#10;Description automatically generated">
            <a:extLst>
              <a:ext uri="{FF2B5EF4-FFF2-40B4-BE49-F238E27FC236}">
                <a16:creationId xmlns:a16="http://schemas.microsoft.com/office/drawing/2014/main" id="{A76332B7-41C2-5A43-AC28-AD522B5457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sp>
        <p:nvSpPr>
          <p:cNvPr id="7" name="Text Placeholder 22">
            <a:extLst>
              <a:ext uri="{FF2B5EF4-FFF2-40B4-BE49-F238E27FC236}">
                <a16:creationId xmlns:a16="http://schemas.microsoft.com/office/drawing/2014/main" id="{48E298CB-16C6-624D-A6D1-435E625C761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9568" y="1060316"/>
            <a:ext cx="10857298" cy="4990288"/>
          </a:xfrm>
          <a:prstGeom prst="rect">
            <a:avLst/>
          </a:prstGeom>
        </p:spPr>
        <p:txBody>
          <a:bodyPr/>
          <a:lstStyle>
            <a:lvl1pPr marL="0"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39024AA-2A7A-C94C-99DC-F1CAA64D370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28A99E04-C174-6B4F-AC5C-07A87C40E06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79569" y="266459"/>
            <a:ext cx="938879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18A5AA2-E7DD-8E46-98EA-79E5E4E99E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696047" cy="306035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893910B-0938-B546-845E-99C8FD4859A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6447318"/>
            <a:ext cx="6272784" cy="410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72623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title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hape, circle&#10;&#10;Description automatically generated">
            <a:extLst>
              <a:ext uri="{FF2B5EF4-FFF2-40B4-BE49-F238E27FC236}">
                <a16:creationId xmlns:a16="http://schemas.microsoft.com/office/drawing/2014/main" id="{A76332B7-41C2-5A43-AC28-AD522B5457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39024AA-2A7A-C94C-99DC-F1CAA64D370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28A99E04-C174-6B4F-AC5C-07A87C40E06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79569" y="266459"/>
            <a:ext cx="938879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18A5AA2-E7DD-8E46-98EA-79E5E4E99E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696047" cy="306035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893910B-0938-B546-845E-99C8FD4859A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6447318"/>
            <a:ext cx="6272784" cy="410682"/>
          </a:xfrm>
          <a:prstGeom prst="rect">
            <a:avLst/>
          </a:prstGeom>
        </p:spPr>
      </p:pic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CC2E5219-A629-E341-9B3A-392F0C0CA7D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79488" y="1060450"/>
            <a:ext cx="10857298" cy="4990154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82180930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ef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Shape, circle&#10;&#10;Description automatically generated">
            <a:extLst>
              <a:ext uri="{FF2B5EF4-FFF2-40B4-BE49-F238E27FC236}">
                <a16:creationId xmlns:a16="http://schemas.microsoft.com/office/drawing/2014/main" id="{40F26A14-3D69-2E42-8D11-51E7496DF70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D95FC35-3877-CF40-B721-DCDE03D4EEE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971773" cy="6858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AE4AD44-F260-EF41-8023-0995F4DAA7A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13913" y="326115"/>
            <a:ext cx="6154454" cy="428425"/>
          </a:xfrm>
          <a:prstGeom prst="rect">
            <a:avLst/>
          </a:prstGeom>
        </p:spPr>
        <p:txBody>
          <a:bodyPr/>
          <a:lstStyle>
            <a:lvl1pPr>
              <a:buNone/>
              <a:defRPr sz="32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13EBD4C-0B17-4844-8C1D-95614D711B1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52903D6C-E2EE-2946-9F42-5A0444AE8FD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13913" y="1060316"/>
            <a:ext cx="7609279" cy="5471569"/>
          </a:xfrm>
          <a:prstGeom prst="rect">
            <a:avLst/>
          </a:prstGeom>
        </p:spPr>
        <p:txBody>
          <a:bodyPr/>
          <a:lstStyle>
            <a:lvl1pPr marL="0"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3979FAEF-CF5D-DA46-BCFE-86B2FC7091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65634" y="3406140"/>
            <a:ext cx="6858000" cy="4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03486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FB09E43-AFF0-FF44-8124-695522FA40B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1999" cy="6858000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80601379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ef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89214C09-98DD-0A49-B06F-AC4822A562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55613" y="3658811"/>
            <a:ext cx="2436387" cy="27885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FB07AAB-DFA8-7747-B0AB-8AFE607E9E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550148" cy="1728132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FF6FC84-DD3B-064C-B507-6104AB8062E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18516" y="1987033"/>
            <a:ext cx="5282184" cy="4604508"/>
          </a:xfrm>
          <a:prstGeom prst="rect">
            <a:avLst/>
          </a:prstGeom>
        </p:spPr>
        <p:txBody>
          <a:bodyPr/>
          <a:lstStyle/>
          <a:p>
            <a:r>
              <a:rPr lang="en-IS"/>
              <a:t>Insert photo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FE64919-C742-8F42-A3D7-F71C052CD49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30" name="Text Placeholder 9">
            <a:extLst>
              <a:ext uri="{FF2B5EF4-FFF2-40B4-BE49-F238E27FC236}">
                <a16:creationId xmlns:a16="http://schemas.microsoft.com/office/drawing/2014/main" id="{D3EA3FEA-DADB-904F-9A7E-D18F028EA78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79569" y="266459"/>
            <a:ext cx="938879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32" name="Text Placeholder 22">
            <a:extLst>
              <a:ext uri="{FF2B5EF4-FFF2-40B4-BE49-F238E27FC236}">
                <a16:creationId xmlns:a16="http://schemas.microsoft.com/office/drawing/2014/main" id="{95ABA20F-0679-8146-AD7C-A70DA5D90D0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19216" y="1060315"/>
            <a:ext cx="5895391" cy="5064819"/>
          </a:xfrm>
          <a:prstGeom prst="rect">
            <a:avLst/>
          </a:prstGeom>
        </p:spPr>
        <p:txBody>
          <a:bodyPr/>
          <a:lstStyle>
            <a:lvl1pPr marL="0"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091C7217-228B-8649-8197-5A81FBE1B3C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01448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R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Shape, circle&#10;&#10;Description automatically generated">
            <a:extLst>
              <a:ext uri="{FF2B5EF4-FFF2-40B4-BE49-F238E27FC236}">
                <a16:creationId xmlns:a16="http://schemas.microsoft.com/office/drawing/2014/main" id="{7DE7C686-6107-B14D-BEDA-E644F5A6707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pic>
        <p:nvPicPr>
          <p:cNvPr id="12" name="Picture 11" descr="Shape, circle&#10;&#10;Description automatically generated">
            <a:extLst>
              <a:ext uri="{FF2B5EF4-FFF2-40B4-BE49-F238E27FC236}">
                <a16:creationId xmlns:a16="http://schemas.microsoft.com/office/drawing/2014/main" id="{4B83DC1B-F257-4C49-AFF1-48D5B9D78D1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9" y="3237360"/>
            <a:ext cx="2996002" cy="3429000"/>
          </a:xfrm>
          <a:prstGeom prst="rect">
            <a:avLst/>
          </a:prstGeom>
        </p:spPr>
      </p:pic>
      <p:sp>
        <p:nvSpPr>
          <p:cNvPr id="18" name="Text Placeholder 22">
            <a:extLst>
              <a:ext uri="{FF2B5EF4-FFF2-40B4-BE49-F238E27FC236}">
                <a16:creationId xmlns:a16="http://schemas.microsoft.com/office/drawing/2014/main" id="{67711427-6C1F-5C45-A3CC-526B992D497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8340" y="1060316"/>
            <a:ext cx="5610877" cy="4990288"/>
          </a:xfrm>
          <a:prstGeom prst="rect">
            <a:avLst/>
          </a:prstGeom>
        </p:spPr>
        <p:txBody>
          <a:bodyPr/>
          <a:lstStyle>
            <a:lvl1pPr marL="0"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spcBef>
                <a:spcPts val="1200"/>
              </a:spcBef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spcBef>
                <a:spcPts val="1200"/>
              </a:spcBef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spcBef>
                <a:spcPts val="1200"/>
              </a:spcBef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spcBef>
                <a:spcPts val="1200"/>
              </a:spcBef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E8B0971-9B65-AD40-976D-BE9B6683DAB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BD5C897-7901-F144-9118-E62E1C37808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72784" y="1060315"/>
            <a:ext cx="5919216" cy="5797685"/>
          </a:xfrm>
          <a:prstGeom prst="rect">
            <a:avLst/>
          </a:prstGeom>
        </p:spPr>
        <p:txBody>
          <a:bodyPr/>
          <a:lstStyle/>
          <a:p>
            <a:r>
              <a:rPr lang="en-IS"/>
              <a:t>Insert photo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641C9129-8E13-854E-B5B6-6A921F976A5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8340" y="266458"/>
            <a:ext cx="1006002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E9D4BE1-C57B-544E-B667-EFEC2DA36E2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6447318"/>
            <a:ext cx="6272784" cy="410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7175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8.xml"/><Relationship Id="rId13" Type="http://schemas.openxmlformats.org/officeDocument/2006/relationships/slideLayout" Target="../slideLayouts/slideLayout133.xml"/><Relationship Id="rId18" Type="http://schemas.openxmlformats.org/officeDocument/2006/relationships/image" Target="../media/image13.svg"/><Relationship Id="rId3" Type="http://schemas.openxmlformats.org/officeDocument/2006/relationships/slideLayout" Target="../slideLayouts/slideLayout123.xml"/><Relationship Id="rId7" Type="http://schemas.openxmlformats.org/officeDocument/2006/relationships/slideLayout" Target="../slideLayouts/slideLayout127.xml"/><Relationship Id="rId12" Type="http://schemas.openxmlformats.org/officeDocument/2006/relationships/slideLayout" Target="../slideLayouts/slideLayout132.xml"/><Relationship Id="rId17" Type="http://schemas.openxmlformats.org/officeDocument/2006/relationships/image" Target="../media/image12.png"/><Relationship Id="rId2" Type="http://schemas.openxmlformats.org/officeDocument/2006/relationships/slideLayout" Target="../slideLayouts/slideLayout122.xml"/><Relationship Id="rId16" Type="http://schemas.openxmlformats.org/officeDocument/2006/relationships/theme" Target="../theme/theme10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21.xml"/><Relationship Id="rId6" Type="http://schemas.openxmlformats.org/officeDocument/2006/relationships/slideLayout" Target="../slideLayouts/slideLayout126.xml"/><Relationship Id="rId11" Type="http://schemas.openxmlformats.org/officeDocument/2006/relationships/slideLayout" Target="../slideLayouts/slideLayout131.xml"/><Relationship Id="rId5" Type="http://schemas.openxmlformats.org/officeDocument/2006/relationships/slideLayout" Target="../slideLayouts/slideLayout125.xml"/><Relationship Id="rId15" Type="http://schemas.openxmlformats.org/officeDocument/2006/relationships/slideLayout" Target="../slideLayouts/slideLayout135.xml"/><Relationship Id="rId10" Type="http://schemas.openxmlformats.org/officeDocument/2006/relationships/slideLayout" Target="../slideLayouts/slideLayout13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124.xml"/><Relationship Id="rId9" Type="http://schemas.openxmlformats.org/officeDocument/2006/relationships/slideLayout" Target="../slideLayouts/slideLayout129.xml"/><Relationship Id="rId14" Type="http://schemas.openxmlformats.org/officeDocument/2006/relationships/slideLayout" Target="../slideLayouts/slideLayout134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3.xml"/><Relationship Id="rId13" Type="http://schemas.openxmlformats.org/officeDocument/2006/relationships/slideLayout" Target="../slideLayouts/slideLayout148.xml"/><Relationship Id="rId18" Type="http://schemas.openxmlformats.org/officeDocument/2006/relationships/image" Target="../media/image13.svg"/><Relationship Id="rId3" Type="http://schemas.openxmlformats.org/officeDocument/2006/relationships/slideLayout" Target="../slideLayouts/slideLayout138.xml"/><Relationship Id="rId7" Type="http://schemas.openxmlformats.org/officeDocument/2006/relationships/slideLayout" Target="../slideLayouts/slideLayout142.xml"/><Relationship Id="rId12" Type="http://schemas.openxmlformats.org/officeDocument/2006/relationships/slideLayout" Target="../slideLayouts/slideLayout147.xml"/><Relationship Id="rId17" Type="http://schemas.openxmlformats.org/officeDocument/2006/relationships/image" Target="../media/image12.png"/><Relationship Id="rId2" Type="http://schemas.openxmlformats.org/officeDocument/2006/relationships/slideLayout" Target="../slideLayouts/slideLayout137.xml"/><Relationship Id="rId16" Type="http://schemas.openxmlformats.org/officeDocument/2006/relationships/theme" Target="../theme/theme11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36.xml"/><Relationship Id="rId6" Type="http://schemas.openxmlformats.org/officeDocument/2006/relationships/slideLayout" Target="../slideLayouts/slideLayout141.xml"/><Relationship Id="rId11" Type="http://schemas.openxmlformats.org/officeDocument/2006/relationships/slideLayout" Target="../slideLayouts/slideLayout146.xml"/><Relationship Id="rId5" Type="http://schemas.openxmlformats.org/officeDocument/2006/relationships/slideLayout" Target="../slideLayouts/slideLayout140.xml"/><Relationship Id="rId15" Type="http://schemas.openxmlformats.org/officeDocument/2006/relationships/slideLayout" Target="../slideLayouts/slideLayout150.xml"/><Relationship Id="rId10" Type="http://schemas.openxmlformats.org/officeDocument/2006/relationships/slideLayout" Target="../slideLayouts/slideLayout145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139.xml"/><Relationship Id="rId9" Type="http://schemas.openxmlformats.org/officeDocument/2006/relationships/slideLayout" Target="../slideLayouts/slideLayout144.xml"/><Relationship Id="rId14" Type="http://schemas.openxmlformats.org/officeDocument/2006/relationships/slideLayout" Target="../slideLayouts/slideLayout14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153.xml"/><Relationship Id="rId7" Type="http://schemas.openxmlformats.org/officeDocument/2006/relationships/theme" Target="../theme/theme12.xml"/><Relationship Id="rId2" Type="http://schemas.openxmlformats.org/officeDocument/2006/relationships/slideLayout" Target="../slideLayouts/slideLayout152.xml"/><Relationship Id="rId1" Type="http://schemas.openxmlformats.org/officeDocument/2006/relationships/slideLayout" Target="../slideLayouts/slideLayout151.xml"/><Relationship Id="rId6" Type="http://schemas.openxmlformats.org/officeDocument/2006/relationships/slideLayout" Target="../slideLayouts/slideLayout156.xml"/><Relationship Id="rId5" Type="http://schemas.openxmlformats.org/officeDocument/2006/relationships/slideLayout" Target="../slideLayouts/slideLayout155.xml"/><Relationship Id="rId4" Type="http://schemas.openxmlformats.org/officeDocument/2006/relationships/slideLayout" Target="../slideLayouts/slideLayout154.xml"/><Relationship Id="rId9" Type="http://schemas.openxmlformats.org/officeDocument/2006/relationships/image" Target="../media/image2.png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4.xml"/><Relationship Id="rId13" Type="http://schemas.openxmlformats.org/officeDocument/2006/relationships/slideLayout" Target="../slideLayouts/slideLayout169.xml"/><Relationship Id="rId18" Type="http://schemas.openxmlformats.org/officeDocument/2006/relationships/image" Target="../media/image55.svg"/><Relationship Id="rId3" Type="http://schemas.openxmlformats.org/officeDocument/2006/relationships/slideLayout" Target="../slideLayouts/slideLayout159.xml"/><Relationship Id="rId7" Type="http://schemas.openxmlformats.org/officeDocument/2006/relationships/slideLayout" Target="../slideLayouts/slideLayout163.xml"/><Relationship Id="rId12" Type="http://schemas.openxmlformats.org/officeDocument/2006/relationships/slideLayout" Target="../slideLayouts/slideLayout168.xml"/><Relationship Id="rId17" Type="http://schemas.openxmlformats.org/officeDocument/2006/relationships/image" Target="../media/image12.png"/><Relationship Id="rId2" Type="http://schemas.openxmlformats.org/officeDocument/2006/relationships/slideLayout" Target="../slideLayouts/slideLayout158.xml"/><Relationship Id="rId16" Type="http://schemas.openxmlformats.org/officeDocument/2006/relationships/theme" Target="../theme/theme13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57.xml"/><Relationship Id="rId6" Type="http://schemas.openxmlformats.org/officeDocument/2006/relationships/slideLayout" Target="../slideLayouts/slideLayout162.xml"/><Relationship Id="rId11" Type="http://schemas.openxmlformats.org/officeDocument/2006/relationships/slideLayout" Target="../slideLayouts/slideLayout167.xml"/><Relationship Id="rId5" Type="http://schemas.openxmlformats.org/officeDocument/2006/relationships/slideLayout" Target="../slideLayouts/slideLayout161.xml"/><Relationship Id="rId15" Type="http://schemas.openxmlformats.org/officeDocument/2006/relationships/slideLayout" Target="../slideLayouts/slideLayout171.xml"/><Relationship Id="rId10" Type="http://schemas.openxmlformats.org/officeDocument/2006/relationships/slideLayout" Target="../slideLayouts/slideLayout166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160.xml"/><Relationship Id="rId9" Type="http://schemas.openxmlformats.org/officeDocument/2006/relationships/slideLayout" Target="../slideLayouts/slideLayout165.xml"/><Relationship Id="rId14" Type="http://schemas.openxmlformats.org/officeDocument/2006/relationships/slideLayout" Target="../slideLayouts/slideLayout170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theme" Target="../theme/theme14.xml"/><Relationship Id="rId3" Type="http://schemas.openxmlformats.org/officeDocument/2006/relationships/slideLayout" Target="../slideLayouts/slideLayout174.xml"/><Relationship Id="rId7" Type="http://schemas.openxmlformats.org/officeDocument/2006/relationships/slideLayout" Target="../slideLayouts/slideLayout178.xml"/><Relationship Id="rId2" Type="http://schemas.openxmlformats.org/officeDocument/2006/relationships/slideLayout" Target="../slideLayouts/slideLayout173.xml"/><Relationship Id="rId1" Type="http://schemas.openxmlformats.org/officeDocument/2006/relationships/slideLayout" Target="../slideLayouts/slideLayout172.xml"/><Relationship Id="rId6" Type="http://schemas.openxmlformats.org/officeDocument/2006/relationships/slideLayout" Target="../slideLayouts/slideLayout177.xml"/><Relationship Id="rId5" Type="http://schemas.openxmlformats.org/officeDocument/2006/relationships/slideLayout" Target="../slideLayouts/slideLayout176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175.xml"/><Relationship Id="rId9" Type="http://schemas.openxmlformats.org/officeDocument/2006/relationships/image" Target="../media/image1.png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6.xml"/><Relationship Id="rId13" Type="http://schemas.openxmlformats.org/officeDocument/2006/relationships/slideLayout" Target="../slideLayouts/slideLayout191.xml"/><Relationship Id="rId18" Type="http://schemas.openxmlformats.org/officeDocument/2006/relationships/slideLayout" Target="../slideLayouts/slideLayout196.xml"/><Relationship Id="rId3" Type="http://schemas.openxmlformats.org/officeDocument/2006/relationships/slideLayout" Target="../slideLayouts/slideLayout181.xml"/><Relationship Id="rId21" Type="http://schemas.openxmlformats.org/officeDocument/2006/relationships/theme" Target="../theme/theme15.xml"/><Relationship Id="rId7" Type="http://schemas.openxmlformats.org/officeDocument/2006/relationships/slideLayout" Target="../slideLayouts/slideLayout185.xml"/><Relationship Id="rId12" Type="http://schemas.openxmlformats.org/officeDocument/2006/relationships/slideLayout" Target="../slideLayouts/slideLayout190.xml"/><Relationship Id="rId17" Type="http://schemas.openxmlformats.org/officeDocument/2006/relationships/slideLayout" Target="../slideLayouts/slideLayout195.xml"/><Relationship Id="rId25" Type="http://schemas.openxmlformats.org/officeDocument/2006/relationships/image" Target="../media/image2.png"/><Relationship Id="rId2" Type="http://schemas.openxmlformats.org/officeDocument/2006/relationships/slideLayout" Target="../slideLayouts/slideLayout180.xml"/><Relationship Id="rId16" Type="http://schemas.openxmlformats.org/officeDocument/2006/relationships/slideLayout" Target="../slideLayouts/slideLayout194.xml"/><Relationship Id="rId20" Type="http://schemas.openxmlformats.org/officeDocument/2006/relationships/slideLayout" Target="../slideLayouts/slideLayout198.xml"/><Relationship Id="rId1" Type="http://schemas.openxmlformats.org/officeDocument/2006/relationships/slideLayout" Target="../slideLayouts/slideLayout179.xml"/><Relationship Id="rId6" Type="http://schemas.openxmlformats.org/officeDocument/2006/relationships/slideLayout" Target="../slideLayouts/slideLayout184.xml"/><Relationship Id="rId11" Type="http://schemas.openxmlformats.org/officeDocument/2006/relationships/slideLayout" Target="../slideLayouts/slideLayout189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183.xml"/><Relationship Id="rId15" Type="http://schemas.openxmlformats.org/officeDocument/2006/relationships/slideLayout" Target="../slideLayouts/slideLayout193.xml"/><Relationship Id="rId23" Type="http://schemas.openxmlformats.org/officeDocument/2006/relationships/image" Target="../media/image13.svg"/><Relationship Id="rId10" Type="http://schemas.openxmlformats.org/officeDocument/2006/relationships/slideLayout" Target="../slideLayouts/slideLayout188.xml"/><Relationship Id="rId19" Type="http://schemas.openxmlformats.org/officeDocument/2006/relationships/slideLayout" Target="../slideLayouts/slideLayout197.xml"/><Relationship Id="rId4" Type="http://schemas.openxmlformats.org/officeDocument/2006/relationships/slideLayout" Target="../slideLayouts/slideLayout182.xml"/><Relationship Id="rId9" Type="http://schemas.openxmlformats.org/officeDocument/2006/relationships/slideLayout" Target="../slideLayouts/slideLayout187.xml"/><Relationship Id="rId14" Type="http://schemas.openxmlformats.org/officeDocument/2006/relationships/slideLayout" Target="../slideLayouts/slideLayout192.xml"/><Relationship Id="rId22" Type="http://schemas.openxmlformats.org/officeDocument/2006/relationships/image" Target="../media/image1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9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8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26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25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2.xml"/><Relationship Id="rId18" Type="http://schemas.openxmlformats.org/officeDocument/2006/relationships/image" Target="../media/image11.svg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17" Type="http://schemas.openxmlformats.org/officeDocument/2006/relationships/image" Target="../media/image10.png"/><Relationship Id="rId2" Type="http://schemas.openxmlformats.org/officeDocument/2006/relationships/slideLayout" Target="../slideLayouts/slideLayout31.xml"/><Relationship Id="rId16" Type="http://schemas.openxmlformats.org/officeDocument/2006/relationships/theme" Target="../theme/theme4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39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18" Type="http://schemas.openxmlformats.org/officeDocument/2006/relationships/image" Target="../media/image13.sv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17" Type="http://schemas.openxmlformats.org/officeDocument/2006/relationships/image" Target="../media/image12.png"/><Relationship Id="rId2" Type="http://schemas.openxmlformats.org/officeDocument/2006/relationships/slideLayout" Target="../slideLayouts/slideLayout46.xml"/><Relationship Id="rId16" Type="http://schemas.openxmlformats.org/officeDocument/2006/relationships/theme" Target="../theme/theme5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54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slideLayout" Target="../slideLayouts/slideLayout5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slideLayout" Target="../slideLayouts/slideLayout72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17" Type="http://schemas.openxmlformats.org/officeDocument/2006/relationships/image" Target="../media/image28.png"/><Relationship Id="rId2" Type="http://schemas.openxmlformats.org/officeDocument/2006/relationships/slideLayout" Target="../slideLayouts/slideLayout61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4" Type="http://schemas.openxmlformats.org/officeDocument/2006/relationships/slideLayout" Target="../slideLayouts/slideLayout7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13" Type="http://schemas.openxmlformats.org/officeDocument/2006/relationships/slideLayout" Target="../slideLayouts/slideLayout86.xml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slideLayout" Target="../slideLayouts/slideLayout85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75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Relationship Id="rId14" Type="http://schemas.openxmlformats.org/officeDocument/2006/relationships/slideLayout" Target="../slideLayouts/slideLayout8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5.xml"/><Relationship Id="rId13" Type="http://schemas.openxmlformats.org/officeDocument/2006/relationships/slideLayout" Target="../slideLayouts/slideLayout100.xml"/><Relationship Id="rId18" Type="http://schemas.openxmlformats.org/officeDocument/2006/relationships/slideLayout" Target="../slideLayouts/slideLayout105.xml"/><Relationship Id="rId26" Type="http://schemas.openxmlformats.org/officeDocument/2006/relationships/slideLayout" Target="../slideLayouts/slideLayout113.xml"/><Relationship Id="rId3" Type="http://schemas.openxmlformats.org/officeDocument/2006/relationships/slideLayout" Target="../slideLayouts/slideLayout90.xml"/><Relationship Id="rId21" Type="http://schemas.openxmlformats.org/officeDocument/2006/relationships/slideLayout" Target="../slideLayouts/slideLayout108.xml"/><Relationship Id="rId7" Type="http://schemas.openxmlformats.org/officeDocument/2006/relationships/slideLayout" Target="../slideLayouts/slideLayout94.xml"/><Relationship Id="rId12" Type="http://schemas.openxmlformats.org/officeDocument/2006/relationships/slideLayout" Target="../slideLayouts/slideLayout99.xml"/><Relationship Id="rId17" Type="http://schemas.openxmlformats.org/officeDocument/2006/relationships/slideLayout" Target="../slideLayouts/slideLayout104.xml"/><Relationship Id="rId25" Type="http://schemas.openxmlformats.org/officeDocument/2006/relationships/slideLayout" Target="../slideLayouts/slideLayout112.xml"/><Relationship Id="rId2" Type="http://schemas.openxmlformats.org/officeDocument/2006/relationships/slideLayout" Target="../slideLayouts/slideLayout89.xml"/><Relationship Id="rId16" Type="http://schemas.openxmlformats.org/officeDocument/2006/relationships/slideLayout" Target="../slideLayouts/slideLayout103.xml"/><Relationship Id="rId20" Type="http://schemas.openxmlformats.org/officeDocument/2006/relationships/slideLayout" Target="../slideLayouts/slideLayout107.xml"/><Relationship Id="rId29" Type="http://schemas.openxmlformats.org/officeDocument/2006/relationships/image" Target="../media/image29.emf"/><Relationship Id="rId1" Type="http://schemas.openxmlformats.org/officeDocument/2006/relationships/slideLayout" Target="../slideLayouts/slideLayout88.xml"/><Relationship Id="rId6" Type="http://schemas.openxmlformats.org/officeDocument/2006/relationships/slideLayout" Target="../slideLayouts/slideLayout93.xml"/><Relationship Id="rId11" Type="http://schemas.openxmlformats.org/officeDocument/2006/relationships/slideLayout" Target="../slideLayouts/slideLayout98.xml"/><Relationship Id="rId24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92.xml"/><Relationship Id="rId15" Type="http://schemas.openxmlformats.org/officeDocument/2006/relationships/slideLayout" Target="../slideLayouts/slideLayout102.xml"/><Relationship Id="rId23" Type="http://schemas.openxmlformats.org/officeDocument/2006/relationships/slideLayout" Target="../slideLayouts/slideLayout110.xml"/><Relationship Id="rId28" Type="http://schemas.openxmlformats.org/officeDocument/2006/relationships/theme" Target="../theme/theme8.xml"/><Relationship Id="rId10" Type="http://schemas.openxmlformats.org/officeDocument/2006/relationships/slideLayout" Target="../slideLayouts/slideLayout97.xml"/><Relationship Id="rId19" Type="http://schemas.openxmlformats.org/officeDocument/2006/relationships/slideLayout" Target="../slideLayouts/slideLayout106.xml"/><Relationship Id="rId4" Type="http://schemas.openxmlformats.org/officeDocument/2006/relationships/slideLayout" Target="../slideLayouts/slideLayout91.xml"/><Relationship Id="rId9" Type="http://schemas.openxmlformats.org/officeDocument/2006/relationships/slideLayout" Target="../slideLayouts/slideLayout96.xml"/><Relationship Id="rId14" Type="http://schemas.openxmlformats.org/officeDocument/2006/relationships/slideLayout" Target="../slideLayouts/slideLayout101.xml"/><Relationship Id="rId22" Type="http://schemas.openxmlformats.org/officeDocument/2006/relationships/slideLayout" Target="../slideLayouts/slideLayout109.xml"/><Relationship Id="rId27" Type="http://schemas.openxmlformats.org/officeDocument/2006/relationships/slideLayout" Target="../slideLayouts/slideLayout114.xml"/><Relationship Id="rId30" Type="http://schemas.openxmlformats.org/officeDocument/2006/relationships/image" Target="../media/image30.emf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117.xml"/><Relationship Id="rId7" Type="http://schemas.openxmlformats.org/officeDocument/2006/relationships/theme" Target="../theme/theme9.xml"/><Relationship Id="rId2" Type="http://schemas.openxmlformats.org/officeDocument/2006/relationships/slideLayout" Target="../slideLayouts/slideLayout116.xml"/><Relationship Id="rId1" Type="http://schemas.openxmlformats.org/officeDocument/2006/relationships/slideLayout" Target="../slideLayouts/slideLayout115.xml"/><Relationship Id="rId6" Type="http://schemas.openxmlformats.org/officeDocument/2006/relationships/slideLayout" Target="../slideLayouts/slideLayout120.xml"/><Relationship Id="rId5" Type="http://schemas.openxmlformats.org/officeDocument/2006/relationships/slideLayout" Target="../slideLayouts/slideLayout119.xml"/><Relationship Id="rId4" Type="http://schemas.openxmlformats.org/officeDocument/2006/relationships/slideLayout" Target="../slideLayouts/slideLayout118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361D5C"/>
            </a:gs>
            <a:gs pos="98000">
              <a:srgbClr val="200C3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1C1D87-411E-BFD4-C010-B40B10B65285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763751-87D5-0F64-4D3A-94B82F873706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444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30" r:id="rId3"/>
    <p:sldLayoutId id="2147483666" r:id="rId4"/>
    <p:sldLayoutId id="2147483731" r:id="rId5"/>
    <p:sldLayoutId id="2147483660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C7E639B9-1F5C-1F9E-8753-190530B4BF57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11028357" y="6408394"/>
            <a:ext cx="1008000" cy="3727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6A676C9-CF98-086A-0B38-6B4EEA03177B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E4B95C1-875E-3529-235E-A1765AF87032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723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6" r:id="rId1"/>
    <p:sldLayoutId id="2147483817" r:id="rId2"/>
    <p:sldLayoutId id="2147483818" r:id="rId3"/>
    <p:sldLayoutId id="2147483819" r:id="rId4"/>
    <p:sldLayoutId id="2147483820" r:id="rId5"/>
    <p:sldLayoutId id="2147483821" r:id="rId6"/>
    <p:sldLayoutId id="2147483822" r:id="rId7"/>
    <p:sldLayoutId id="2147483823" r:id="rId8"/>
    <p:sldLayoutId id="2147483824" r:id="rId9"/>
    <p:sldLayoutId id="2147483825" r:id="rId10"/>
    <p:sldLayoutId id="2147483826" r:id="rId11"/>
    <p:sldLayoutId id="2147483827" r:id="rId12"/>
    <p:sldLayoutId id="2147483828" r:id="rId13"/>
    <p:sldLayoutId id="2147483829" r:id="rId14"/>
    <p:sldLayoutId id="2147483830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C7E639B9-1F5C-1F9E-8753-190530B4BF57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11028357" y="6408394"/>
            <a:ext cx="1008000" cy="3727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6A676C9-CF98-086A-0B38-6B4EEA03177B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643C66F-5A7D-C570-6A41-3258B6DF64D2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2267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2" r:id="rId1"/>
    <p:sldLayoutId id="2147483833" r:id="rId2"/>
    <p:sldLayoutId id="2147483834" r:id="rId3"/>
    <p:sldLayoutId id="2147483835" r:id="rId4"/>
    <p:sldLayoutId id="2147483836" r:id="rId5"/>
    <p:sldLayoutId id="2147483837" r:id="rId6"/>
    <p:sldLayoutId id="2147483838" r:id="rId7"/>
    <p:sldLayoutId id="2147483839" r:id="rId8"/>
    <p:sldLayoutId id="2147483840" r:id="rId9"/>
    <p:sldLayoutId id="2147483841" r:id="rId10"/>
    <p:sldLayoutId id="2147483842" r:id="rId11"/>
    <p:sldLayoutId id="2147483843" r:id="rId12"/>
    <p:sldLayoutId id="2147483844" r:id="rId13"/>
    <p:sldLayoutId id="2147483845" r:id="rId14"/>
    <p:sldLayoutId id="2147483846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106A422-490E-68ED-166D-62606FAA1BF3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E7D27EF-E9EF-19AA-87D9-1B6834993C1B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6541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8" r:id="rId1"/>
    <p:sldLayoutId id="2147483849" r:id="rId2"/>
    <p:sldLayoutId id="2147483850" r:id="rId3"/>
    <p:sldLayoutId id="2147483851" r:id="rId4"/>
    <p:sldLayoutId id="2147483852" r:id="rId5"/>
    <p:sldLayoutId id="2147483853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C7E639B9-1F5C-1F9E-8753-190530B4BF57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11028357" y="6408394"/>
            <a:ext cx="1008000" cy="3727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6A676C9-CF98-086A-0B38-6B4EEA03177B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643C66F-5A7D-C570-6A41-3258B6DF64D2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862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5" r:id="rId1"/>
    <p:sldLayoutId id="2147483856" r:id="rId2"/>
    <p:sldLayoutId id="2147483857" r:id="rId3"/>
    <p:sldLayoutId id="2147483858" r:id="rId4"/>
    <p:sldLayoutId id="2147483859" r:id="rId5"/>
    <p:sldLayoutId id="2147483860" r:id="rId6"/>
    <p:sldLayoutId id="2147483861" r:id="rId7"/>
    <p:sldLayoutId id="2147483862" r:id="rId8"/>
    <p:sldLayoutId id="2147483863" r:id="rId9"/>
    <p:sldLayoutId id="2147483864" r:id="rId10"/>
    <p:sldLayoutId id="2147483865" r:id="rId11"/>
    <p:sldLayoutId id="2147483866" r:id="rId12"/>
    <p:sldLayoutId id="2147483867" r:id="rId13"/>
    <p:sldLayoutId id="2147483868" r:id="rId14"/>
    <p:sldLayoutId id="2147483869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106A422-490E-68ED-166D-62606FAA1BF3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6F2C9FD-5195-CC65-B7E7-C6E13A0379EF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600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1" r:id="rId1"/>
    <p:sldLayoutId id="2147483872" r:id="rId2"/>
    <p:sldLayoutId id="2147483873" r:id="rId3"/>
    <p:sldLayoutId id="2147483874" r:id="rId4"/>
    <p:sldLayoutId id="2147483875" r:id="rId5"/>
    <p:sldLayoutId id="2147483876" r:id="rId6"/>
    <p:sldLayoutId id="2147483878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C7E639B9-1F5C-1F9E-8753-190530B4BF57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/>
        </p:blipFill>
        <p:spPr>
          <a:xfrm>
            <a:off x="11028357" y="6408394"/>
            <a:ext cx="1008000" cy="3727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6A676C9-CF98-086A-0B38-6B4EEA03177B}"/>
              </a:ext>
            </a:extLst>
          </p:cNvPr>
          <p:cNvPicPr>
            <a:picLocks noChangeAspect="1"/>
          </p:cNvPicPr>
          <p:nvPr userDrawn="1"/>
        </p:nvPicPr>
        <p:blipFill>
          <a:blip r:embed="rId24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E4B95C1-875E-3529-235E-A1765AF87032}"/>
              </a:ext>
            </a:extLst>
          </p:cNvPr>
          <p:cNvPicPr>
            <a:picLocks noChangeAspect="1"/>
          </p:cNvPicPr>
          <p:nvPr userDrawn="1"/>
        </p:nvPicPr>
        <p:blipFill>
          <a:blip r:embed="rId25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2394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0" r:id="rId1"/>
    <p:sldLayoutId id="2147483881" r:id="rId2"/>
    <p:sldLayoutId id="2147483882" r:id="rId3"/>
    <p:sldLayoutId id="2147483883" r:id="rId4"/>
    <p:sldLayoutId id="2147483884" r:id="rId5"/>
    <p:sldLayoutId id="2147483885" r:id="rId6"/>
    <p:sldLayoutId id="2147483886" r:id="rId7"/>
    <p:sldLayoutId id="2147483887" r:id="rId8"/>
    <p:sldLayoutId id="2147483888" r:id="rId9"/>
    <p:sldLayoutId id="2147483889" r:id="rId10"/>
    <p:sldLayoutId id="2147483890" r:id="rId11"/>
    <p:sldLayoutId id="2147483891" r:id="rId12"/>
    <p:sldLayoutId id="2147483892" r:id="rId13"/>
    <p:sldLayoutId id="2147483893" r:id="rId14"/>
    <p:sldLayoutId id="2147483894" r:id="rId15"/>
    <p:sldLayoutId id="2147483895" r:id="rId16"/>
    <p:sldLayoutId id="2147483896" r:id="rId17"/>
    <p:sldLayoutId id="2147483897" r:id="rId18"/>
    <p:sldLayoutId id="2147483898" r:id="rId19"/>
    <p:sldLayoutId id="2147483899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361D5C"/>
            </a:gs>
            <a:gs pos="98000">
              <a:srgbClr val="200C3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1C1D87-411E-BFD4-C010-B40B10B65285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763751-87D5-0F64-4D3A-94B82F873706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108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8" r:id="rId14"/>
    <p:sldLayoutId id="2147483729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106A422-490E-68ED-166D-62606FAA1BF3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6F2C9FD-5195-CC65-B7E7-C6E13A0379EF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126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900" r:id="rId7"/>
    <p:sldLayoutId id="2147483901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361D5C"/>
            </a:gs>
            <a:gs pos="99000">
              <a:srgbClr val="200C3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C7E639B9-1F5C-1F9E-8753-190530B4BF57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11028357" y="6408394"/>
            <a:ext cx="1008000" cy="3727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1C4C19A-0357-F8C2-A1CB-FAA6583E37C8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A69F154-45FA-B773-BDF7-BE175E07F61B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751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707" r:id="rId5"/>
    <p:sldLayoutId id="2147483673" r:id="rId6"/>
    <p:sldLayoutId id="2147483674" r:id="rId7"/>
    <p:sldLayoutId id="2147483675" r:id="rId8"/>
    <p:sldLayoutId id="2147483676" r:id="rId9"/>
    <p:sldLayoutId id="2147483708" r:id="rId10"/>
    <p:sldLayoutId id="2147483677" r:id="rId11"/>
    <p:sldLayoutId id="2147483678" r:id="rId12"/>
    <p:sldLayoutId id="2147483679" r:id="rId13"/>
    <p:sldLayoutId id="2147483680" r:id="rId14"/>
    <p:sldLayoutId id="2147483709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C7E639B9-1F5C-1F9E-8753-190530B4BF57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11028357" y="6408394"/>
            <a:ext cx="1008000" cy="3727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6A676C9-CF98-086A-0B38-6B4EEA03177B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E4B95C1-875E-3529-235E-A1765AF87032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520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710" r:id="rId5"/>
    <p:sldLayoutId id="2147483697" r:id="rId6"/>
    <p:sldLayoutId id="2147483698" r:id="rId7"/>
    <p:sldLayoutId id="2147483699" r:id="rId8"/>
    <p:sldLayoutId id="2147483700" r:id="rId9"/>
    <p:sldLayoutId id="2147483711" r:id="rId10"/>
    <p:sldLayoutId id="2147483701" r:id="rId11"/>
    <p:sldLayoutId id="2147483702" r:id="rId12"/>
    <p:sldLayoutId id="2147483703" r:id="rId13"/>
    <p:sldLayoutId id="2147483704" r:id="rId14"/>
    <p:sldLayoutId id="2147483712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361D5C"/>
            </a:gs>
            <a:gs pos="98000">
              <a:srgbClr val="200C3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1C1D87-411E-BFD4-C010-B40B10B65285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763751-87D5-0F64-4D3A-94B82F873706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767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45" r:id="rId13"/>
    <p:sldLayoutId id="2147483746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361D5C"/>
            </a:gs>
            <a:gs pos="98000">
              <a:srgbClr val="200C3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1C1D87-411E-BFD4-C010-B40B10B65285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763751-87D5-0F64-4D3A-94B82F873706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4611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  <p:sldLayoutId id="2147483759" r:id="rId12"/>
    <p:sldLayoutId id="2147483760" r:id="rId13"/>
    <p:sldLayoutId id="2147483761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99A50B1-34F8-4C44-97DA-9823D6A972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9"/>
          <a:srcRect l="94215"/>
          <a:stretch/>
        </p:blipFill>
        <p:spPr>
          <a:xfrm>
            <a:off x="-395112" y="620"/>
            <a:ext cx="261715" cy="68573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AF82D55-C0FA-D64E-A9F5-F1FFE4A70B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0"/>
          <a:srcRect r="93997"/>
          <a:stretch/>
        </p:blipFill>
        <p:spPr>
          <a:xfrm>
            <a:off x="12306211" y="0"/>
            <a:ext cx="261715" cy="6857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558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  <p:sldLayoutId id="2147483774" r:id="rId12"/>
    <p:sldLayoutId id="2147483775" r:id="rId13"/>
    <p:sldLayoutId id="2147483776" r:id="rId14"/>
    <p:sldLayoutId id="2147483777" r:id="rId15"/>
    <p:sldLayoutId id="2147483778" r:id="rId16"/>
    <p:sldLayoutId id="2147483779" r:id="rId17"/>
    <p:sldLayoutId id="2147483780" r:id="rId18"/>
    <p:sldLayoutId id="2147483781" r:id="rId19"/>
    <p:sldLayoutId id="2147483782" r:id="rId20"/>
    <p:sldLayoutId id="2147483783" r:id="rId21"/>
    <p:sldLayoutId id="2147483784" r:id="rId22"/>
    <p:sldLayoutId id="2147483785" r:id="rId23"/>
    <p:sldLayoutId id="2147483786" r:id="rId24"/>
    <p:sldLayoutId id="2147483787" r:id="rId25"/>
    <p:sldLayoutId id="2147483788" r:id="rId26"/>
    <p:sldLayoutId id="2147483789" r:id="rId2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106A422-490E-68ED-166D-62606FAA1BF3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E7D27EF-E9EF-19AA-87D9-1B6834993C1B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123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13" Type="http://schemas.openxmlformats.org/officeDocument/2006/relationships/image" Target="../media/image104.svg"/><Relationship Id="rId3" Type="http://schemas.openxmlformats.org/officeDocument/2006/relationships/image" Target="../media/image94.png"/><Relationship Id="rId7" Type="http://schemas.openxmlformats.org/officeDocument/2006/relationships/image" Target="../media/image99.png"/><Relationship Id="rId12" Type="http://schemas.openxmlformats.org/officeDocument/2006/relationships/image" Target="../media/image8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1.xml"/><Relationship Id="rId6" Type="http://schemas.openxmlformats.org/officeDocument/2006/relationships/image" Target="../media/image98.png"/><Relationship Id="rId11" Type="http://schemas.openxmlformats.org/officeDocument/2006/relationships/image" Target="../media/image103.png"/><Relationship Id="rId5" Type="http://schemas.openxmlformats.org/officeDocument/2006/relationships/image" Target="../media/image97.png"/><Relationship Id="rId15" Type="http://schemas.openxmlformats.org/officeDocument/2006/relationships/image" Target="../media/image93.png"/><Relationship Id="rId10" Type="http://schemas.openxmlformats.org/officeDocument/2006/relationships/image" Target="../media/image102.png"/><Relationship Id="rId4" Type="http://schemas.openxmlformats.org/officeDocument/2006/relationships/image" Target="../media/image96.png"/><Relationship Id="rId9" Type="http://schemas.openxmlformats.org/officeDocument/2006/relationships/image" Target="../media/image101.png"/><Relationship Id="rId14" Type="http://schemas.openxmlformats.org/officeDocument/2006/relationships/image" Target="../media/image10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7" Type="http://schemas.openxmlformats.org/officeDocument/2006/relationships/image" Target="../media/image1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1.xml"/><Relationship Id="rId6" Type="http://schemas.openxmlformats.org/officeDocument/2006/relationships/image" Target="../media/image110.png"/><Relationship Id="rId5" Type="http://schemas.openxmlformats.org/officeDocument/2006/relationships/image" Target="../media/image109.png"/><Relationship Id="rId4" Type="http://schemas.openxmlformats.org/officeDocument/2006/relationships/image" Target="../media/image108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4.xml"/><Relationship Id="rId4" Type="http://schemas.openxmlformats.org/officeDocument/2006/relationships/image" Target="../media/image1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4.xml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9.xml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86.png"/><Relationship Id="rId7" Type="http://schemas.openxmlformats.org/officeDocument/2006/relationships/image" Target="../media/image85.png"/><Relationship Id="rId12" Type="http://schemas.openxmlformats.org/officeDocument/2006/relationships/image" Target="../media/image118.sv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80.png"/><Relationship Id="rId11" Type="http://schemas.openxmlformats.org/officeDocument/2006/relationships/image" Target="../media/image117.png"/><Relationship Id="rId5" Type="http://schemas.openxmlformats.org/officeDocument/2006/relationships/image" Target="../media/image88.emf"/><Relationship Id="rId10" Type="http://schemas.microsoft.com/office/2007/relationships/hdphoto" Target="../media/hdphoto3.wdp"/><Relationship Id="rId4" Type="http://schemas.openxmlformats.org/officeDocument/2006/relationships/image" Target="../media/image87.svg"/><Relationship Id="rId9" Type="http://schemas.openxmlformats.org/officeDocument/2006/relationships/image" Target="../media/image1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svg"/><Relationship Id="rId13" Type="http://schemas.openxmlformats.org/officeDocument/2006/relationships/image" Target="../media/image72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66.png"/><Relationship Id="rId12" Type="http://schemas.openxmlformats.org/officeDocument/2006/relationships/image" Target="../media/image71.svg"/><Relationship Id="rId2" Type="http://schemas.openxmlformats.org/officeDocument/2006/relationships/slideLayout" Target="../slideLayouts/slideLayout69.xml"/><Relationship Id="rId16" Type="http://schemas.openxmlformats.org/officeDocument/2006/relationships/image" Target="../media/image75.svg"/><Relationship Id="rId1" Type="http://schemas.openxmlformats.org/officeDocument/2006/relationships/tags" Target="../tags/tag1.xml"/><Relationship Id="rId6" Type="http://schemas.openxmlformats.org/officeDocument/2006/relationships/image" Target="../media/image65.svg"/><Relationship Id="rId11" Type="http://schemas.openxmlformats.org/officeDocument/2006/relationships/image" Target="../media/image70.png"/><Relationship Id="rId5" Type="http://schemas.openxmlformats.org/officeDocument/2006/relationships/image" Target="../media/image64.png"/><Relationship Id="rId15" Type="http://schemas.openxmlformats.org/officeDocument/2006/relationships/image" Target="../media/image74.png"/><Relationship Id="rId10" Type="http://schemas.openxmlformats.org/officeDocument/2006/relationships/image" Target="../media/image69.svg"/><Relationship Id="rId4" Type="http://schemas.openxmlformats.org/officeDocument/2006/relationships/chart" Target="../charts/chart1.xml"/><Relationship Id="rId9" Type="http://schemas.openxmlformats.org/officeDocument/2006/relationships/image" Target="../media/image68.png"/><Relationship Id="rId14" Type="http://schemas.openxmlformats.org/officeDocument/2006/relationships/image" Target="../media/image73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13" Type="http://schemas.microsoft.com/office/2007/relationships/hdphoto" Target="../media/hdphoto1.wdp"/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12" Type="http://schemas.openxmlformats.org/officeDocument/2006/relationships/image" Target="../media/image8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79.svg"/><Relationship Id="rId11" Type="http://schemas.openxmlformats.org/officeDocument/2006/relationships/image" Target="../media/image84.svg"/><Relationship Id="rId5" Type="http://schemas.openxmlformats.org/officeDocument/2006/relationships/image" Target="../media/image78.png"/><Relationship Id="rId10" Type="http://schemas.openxmlformats.org/officeDocument/2006/relationships/image" Target="../media/image83.png"/><Relationship Id="rId4" Type="http://schemas.openxmlformats.org/officeDocument/2006/relationships/image" Target="../media/image77.svg"/><Relationship Id="rId9" Type="http://schemas.openxmlformats.org/officeDocument/2006/relationships/image" Target="../media/image82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2.xml"/><Relationship Id="rId4" Type="http://schemas.openxmlformats.org/officeDocument/2006/relationships/image" Target="../media/image87.sv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86.png"/><Relationship Id="rId7" Type="http://schemas.openxmlformats.org/officeDocument/2006/relationships/image" Target="../media/image8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80.png"/><Relationship Id="rId5" Type="http://schemas.openxmlformats.org/officeDocument/2006/relationships/image" Target="../media/image88.emf"/><Relationship Id="rId4" Type="http://schemas.openxmlformats.org/officeDocument/2006/relationships/image" Target="../media/image87.sv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86.png"/><Relationship Id="rId7" Type="http://schemas.openxmlformats.org/officeDocument/2006/relationships/image" Target="../media/image8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80.png"/><Relationship Id="rId5" Type="http://schemas.openxmlformats.org/officeDocument/2006/relationships/image" Target="../media/image88.emf"/><Relationship Id="rId4" Type="http://schemas.openxmlformats.org/officeDocument/2006/relationships/image" Target="../media/image87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13" Type="http://schemas.microsoft.com/office/2007/relationships/hdphoto" Target="../media/hdphoto2.wdp"/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12" Type="http://schemas.openxmlformats.org/officeDocument/2006/relationships/image" Target="../media/image8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79.svg"/><Relationship Id="rId11" Type="http://schemas.openxmlformats.org/officeDocument/2006/relationships/image" Target="../media/image92.png"/><Relationship Id="rId5" Type="http://schemas.openxmlformats.org/officeDocument/2006/relationships/image" Target="../media/image78.png"/><Relationship Id="rId15" Type="http://schemas.openxmlformats.org/officeDocument/2006/relationships/image" Target="../media/image87.svg"/><Relationship Id="rId10" Type="http://schemas.openxmlformats.org/officeDocument/2006/relationships/image" Target="../media/image91.png"/><Relationship Id="rId4" Type="http://schemas.openxmlformats.org/officeDocument/2006/relationships/image" Target="../media/image77.svg"/><Relationship Id="rId9" Type="http://schemas.openxmlformats.org/officeDocument/2006/relationships/image" Target="../media/image90.png"/><Relationship Id="rId14" Type="http://schemas.openxmlformats.org/officeDocument/2006/relationships/image" Target="../media/image8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3.xml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14560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roup 51">
            <a:extLst>
              <a:ext uri="{FF2B5EF4-FFF2-40B4-BE49-F238E27FC236}">
                <a16:creationId xmlns:a16="http://schemas.microsoft.com/office/drawing/2014/main" id="{2DE8B6C7-E7C0-160A-4EF9-1ADA3A540C7B}"/>
              </a:ext>
            </a:extLst>
          </p:cNvPr>
          <p:cNvGrpSpPr/>
          <p:nvPr/>
        </p:nvGrpSpPr>
        <p:grpSpPr>
          <a:xfrm>
            <a:off x="3129626" y="5256512"/>
            <a:ext cx="571394" cy="1183676"/>
            <a:chOff x="3129626" y="5256512"/>
            <a:chExt cx="571394" cy="1183676"/>
          </a:xfrm>
        </p:grpSpPr>
        <p:pic>
          <p:nvPicPr>
            <p:cNvPr id="46" name="Picture 45" descr="A picture containing diagram&#10;&#10;Description automatically generated">
              <a:extLst>
                <a:ext uri="{FF2B5EF4-FFF2-40B4-BE49-F238E27FC236}">
                  <a16:creationId xmlns:a16="http://schemas.microsoft.com/office/drawing/2014/main" id="{4393CBD6-6DA2-03B6-0ED7-EAB4218A269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49357" y="5302235"/>
              <a:ext cx="531932" cy="989756"/>
            </a:xfrm>
            <a:prstGeom prst="rect">
              <a:avLst/>
            </a:prstGeom>
            <a:noFill/>
            <a:ln>
              <a:noFill/>
            </a:ln>
            <a:effectLst>
              <a:glow rad="101600">
                <a:schemeClr val="bg1">
                  <a:alpha val="40000"/>
                </a:schemeClr>
              </a:glow>
            </a:effectLst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CA4DDD64-1170-3BAF-0F16-07403DCF5E3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29626" y="5256512"/>
              <a:ext cx="571394" cy="118367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F1F19D77-E317-82CA-8555-F0BA4B7E823F}"/>
              </a:ext>
            </a:extLst>
          </p:cNvPr>
          <p:cNvGrpSpPr/>
          <p:nvPr/>
        </p:nvGrpSpPr>
        <p:grpSpPr>
          <a:xfrm>
            <a:off x="2940056" y="786719"/>
            <a:ext cx="1134092" cy="850058"/>
            <a:chOff x="4241164" y="4417727"/>
            <a:chExt cx="7344294" cy="4896195"/>
          </a:xfrm>
        </p:grpSpPr>
        <p:pic>
          <p:nvPicPr>
            <p:cNvPr id="3" name="Picture 2" descr="Graphical user interface&#10;&#10;Description automatically generated">
              <a:extLst>
                <a:ext uri="{FF2B5EF4-FFF2-40B4-BE49-F238E27FC236}">
                  <a16:creationId xmlns:a16="http://schemas.microsoft.com/office/drawing/2014/main" id="{04A4EE1C-83A8-45FE-BD1A-9441E0A9B66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241164" y="4417727"/>
              <a:ext cx="7344294" cy="4896195"/>
            </a:xfrm>
            <a:prstGeom prst="rect">
              <a:avLst/>
            </a:prstGeom>
          </p:spPr>
        </p:pic>
        <p:pic>
          <p:nvPicPr>
            <p:cNvPr id="4" name="Picture 3" descr="Graphical user interface&#10;&#10;Description automatically generated">
              <a:extLst>
                <a:ext uri="{FF2B5EF4-FFF2-40B4-BE49-F238E27FC236}">
                  <a16:creationId xmlns:a16="http://schemas.microsoft.com/office/drawing/2014/main" id="{ABA9AFA3-FAEF-F472-3BA4-7A282DC8E79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336182" y="4970849"/>
              <a:ext cx="5172364" cy="2933700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EC00313D-F4CF-64AC-B37A-3E7956C97869}"/>
              </a:ext>
            </a:extLst>
          </p:cNvPr>
          <p:cNvSpPr txBox="1"/>
          <p:nvPr/>
        </p:nvSpPr>
        <p:spPr>
          <a:xfrm>
            <a:off x="6707542" y="3301672"/>
            <a:ext cx="10522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Kitchen Service</a:t>
            </a:r>
          </a:p>
        </p:txBody>
      </p:sp>
      <p:sp>
        <p:nvSpPr>
          <p:cNvPr id="6" name="Rounded Rectangle 69">
            <a:extLst>
              <a:ext uri="{FF2B5EF4-FFF2-40B4-BE49-F238E27FC236}">
                <a16:creationId xmlns:a16="http://schemas.microsoft.com/office/drawing/2014/main" id="{CB6EF4A1-139B-C189-DB58-61373D9508C5}"/>
              </a:ext>
            </a:extLst>
          </p:cNvPr>
          <p:cNvSpPr/>
          <p:nvPr/>
        </p:nvSpPr>
        <p:spPr>
          <a:xfrm>
            <a:off x="351729" y="511874"/>
            <a:ext cx="5221634" cy="1538261"/>
          </a:xfrm>
          <a:prstGeom prst="roundRect">
            <a:avLst/>
          </a:prstGeom>
          <a:noFill/>
          <a:ln w="28575">
            <a:solidFill>
              <a:srgbClr val="26588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s-IS" sz="1800" b="0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7" name="Elbow Connector 92">
            <a:extLst>
              <a:ext uri="{FF2B5EF4-FFF2-40B4-BE49-F238E27FC236}">
                <a16:creationId xmlns:a16="http://schemas.microsoft.com/office/drawing/2014/main" id="{1DC64529-9D0E-0BE1-1AB1-9FC0A3A08CCC}"/>
              </a:ext>
            </a:extLst>
          </p:cNvPr>
          <p:cNvCxnSpPr>
            <a:cxnSpLocks/>
            <a:stCxn id="6" idx="2"/>
          </p:cNvCxnSpPr>
          <p:nvPr/>
        </p:nvCxnSpPr>
        <p:spPr>
          <a:xfrm rot="5400000">
            <a:off x="2443620" y="2568851"/>
            <a:ext cx="1037643" cy="211"/>
          </a:xfrm>
          <a:prstGeom prst="bentConnector3">
            <a:avLst>
              <a:gd name="adj1" fmla="val 50000"/>
            </a:avLst>
          </a:prstGeom>
          <a:ln w="38100">
            <a:solidFill>
              <a:schemeClr val="tx1">
                <a:lumMod val="75000"/>
                <a:lumOff val="25000"/>
              </a:schemeClr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ounded Rectangle 47">
            <a:extLst>
              <a:ext uri="{FF2B5EF4-FFF2-40B4-BE49-F238E27FC236}">
                <a16:creationId xmlns:a16="http://schemas.microsoft.com/office/drawing/2014/main" id="{01D1443E-CC08-9AD4-5E44-4AB80CD61D31}"/>
              </a:ext>
            </a:extLst>
          </p:cNvPr>
          <p:cNvSpPr/>
          <p:nvPr/>
        </p:nvSpPr>
        <p:spPr>
          <a:xfrm>
            <a:off x="6505202" y="1900069"/>
            <a:ext cx="4962898" cy="3296771"/>
          </a:xfrm>
          <a:prstGeom prst="round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LS KDS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D3EC7C8-BBC2-ED61-10EB-70C7E6759002}"/>
              </a:ext>
            </a:extLst>
          </p:cNvPr>
          <p:cNvSpPr txBox="1"/>
          <p:nvPr/>
        </p:nvSpPr>
        <p:spPr>
          <a:xfrm>
            <a:off x="8485200" y="4352658"/>
            <a:ext cx="3946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2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Bar</a:t>
            </a:r>
            <a:endParaRPr kumimoji="0" lang="is-IS" sz="1800" b="0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" name="Elbow Connector 57">
            <a:extLst>
              <a:ext uri="{FF2B5EF4-FFF2-40B4-BE49-F238E27FC236}">
                <a16:creationId xmlns:a16="http://schemas.microsoft.com/office/drawing/2014/main" id="{93EE33C8-3EE1-B846-0E2C-C83EAE461262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7705406" y="2862865"/>
            <a:ext cx="957382" cy="188293"/>
          </a:xfrm>
          <a:prstGeom prst="bentConnector2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Elbow Connector 59">
            <a:extLst>
              <a:ext uri="{FF2B5EF4-FFF2-40B4-BE49-F238E27FC236}">
                <a16:creationId xmlns:a16="http://schemas.microsoft.com/office/drawing/2014/main" id="{13489F55-4AD4-DEBA-8CDD-F947D9C8AB8B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7366355" y="4159292"/>
            <a:ext cx="1447194" cy="5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Elbow Connector 62">
            <a:extLst>
              <a:ext uri="{FF2B5EF4-FFF2-40B4-BE49-F238E27FC236}">
                <a16:creationId xmlns:a16="http://schemas.microsoft.com/office/drawing/2014/main" id="{99AF1052-839C-05F6-B811-2535E3372FE2}"/>
              </a:ext>
            </a:extLst>
          </p:cNvPr>
          <p:cNvCxnSpPr>
            <a:cxnSpLocks/>
            <a:endCxn id="27" idx="1"/>
          </p:cNvCxnSpPr>
          <p:nvPr/>
        </p:nvCxnSpPr>
        <p:spPr>
          <a:xfrm>
            <a:off x="8097093" y="3600612"/>
            <a:ext cx="2167208" cy="1"/>
          </a:xfrm>
          <a:prstGeom prst="bentConnector3">
            <a:avLst>
              <a:gd name="adj1" fmla="val 50000"/>
            </a:avLst>
          </a:prstGeom>
          <a:ln>
            <a:solidFill>
              <a:srgbClr val="4472C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Elbow Connector 64">
            <a:extLst>
              <a:ext uri="{FF2B5EF4-FFF2-40B4-BE49-F238E27FC236}">
                <a16:creationId xmlns:a16="http://schemas.microsoft.com/office/drawing/2014/main" id="{C6D5343F-F86C-737C-65CB-8940747165F3}"/>
              </a:ext>
            </a:extLst>
          </p:cNvPr>
          <p:cNvCxnSpPr>
            <a:cxnSpLocks/>
            <a:stCxn id="18" idx="3"/>
            <a:endCxn id="27" idx="0"/>
          </p:cNvCxnSpPr>
          <p:nvPr/>
        </p:nvCxnSpPr>
        <p:spPr>
          <a:xfrm>
            <a:off x="9032964" y="2437944"/>
            <a:ext cx="1632604" cy="878846"/>
          </a:xfrm>
          <a:prstGeom prst="bentConnector2">
            <a:avLst/>
          </a:prstGeom>
          <a:ln>
            <a:solidFill>
              <a:schemeClr val="accent2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Elbow Connector 65">
            <a:extLst>
              <a:ext uri="{FF2B5EF4-FFF2-40B4-BE49-F238E27FC236}">
                <a16:creationId xmlns:a16="http://schemas.microsoft.com/office/drawing/2014/main" id="{F18E23FA-74CC-5A0C-550D-384EFEB53EEA}"/>
              </a:ext>
            </a:extLst>
          </p:cNvPr>
          <p:cNvCxnSpPr>
            <a:cxnSpLocks/>
            <a:stCxn id="20" idx="3"/>
            <a:endCxn id="27" idx="2"/>
          </p:cNvCxnSpPr>
          <p:nvPr/>
        </p:nvCxnSpPr>
        <p:spPr>
          <a:xfrm flipV="1">
            <a:off x="9042795" y="3884435"/>
            <a:ext cx="1622773" cy="266689"/>
          </a:xfrm>
          <a:prstGeom prst="bentConnector2">
            <a:avLst/>
          </a:prstGeom>
          <a:ln>
            <a:solidFill>
              <a:schemeClr val="accent2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1366E00D-7A81-8080-AE91-4559A8E08CF8}"/>
              </a:ext>
            </a:extLst>
          </p:cNvPr>
          <p:cNvSpPr txBox="1"/>
          <p:nvPr/>
        </p:nvSpPr>
        <p:spPr>
          <a:xfrm>
            <a:off x="8428819" y="1935469"/>
            <a:ext cx="5533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2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Grill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7DB2658-C9A9-403C-3FFC-051236924B5A}"/>
              </a:ext>
            </a:extLst>
          </p:cNvPr>
          <p:cNvSpPr txBox="1"/>
          <p:nvPr/>
        </p:nvSpPr>
        <p:spPr>
          <a:xfrm>
            <a:off x="8358530" y="2160399"/>
            <a:ext cx="5533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58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KDS</a:t>
            </a:r>
          </a:p>
        </p:txBody>
      </p:sp>
      <p:pic>
        <p:nvPicPr>
          <p:cNvPr id="17" name="Picture 16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0D80DC82-C16A-2E33-843D-D9DA07F3882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71803" y="4578642"/>
            <a:ext cx="377710" cy="530714"/>
          </a:xfrm>
          <a:prstGeom prst="rect">
            <a:avLst/>
          </a:prstGeom>
        </p:spPr>
      </p:pic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0469E924-7C04-C7CD-9634-DBD750EFE8D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68039" y="2167422"/>
            <a:ext cx="764925" cy="54104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2DB39A8-8624-992B-9AAB-5412F0F68020}"/>
              </a:ext>
            </a:extLst>
          </p:cNvPr>
          <p:cNvSpPr txBox="1"/>
          <p:nvPr/>
        </p:nvSpPr>
        <p:spPr>
          <a:xfrm>
            <a:off x="3249481" y="1671545"/>
            <a:ext cx="51207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05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POS 1</a:t>
            </a: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Picture 19" descr="Icon&#10;&#10;Description automatically generated">
            <a:extLst>
              <a:ext uri="{FF2B5EF4-FFF2-40B4-BE49-F238E27FC236}">
                <a16:creationId xmlns:a16="http://schemas.microsoft.com/office/drawing/2014/main" id="{A6CE8CAA-A798-165A-76F0-918FF7BD832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77870" y="3880602"/>
            <a:ext cx="764925" cy="541044"/>
          </a:xfrm>
          <a:prstGeom prst="rect">
            <a:avLst/>
          </a:prstGeom>
        </p:spPr>
      </p:pic>
      <p:pic>
        <p:nvPicPr>
          <p:cNvPr id="21" name="Picture 20" descr="Icon&#10;&#10;Description automatically generated">
            <a:extLst>
              <a:ext uri="{FF2B5EF4-FFF2-40B4-BE49-F238E27FC236}">
                <a16:creationId xmlns:a16="http://schemas.microsoft.com/office/drawing/2014/main" id="{9D9B4E7D-B2BE-722A-918C-9BDDC38EF09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86529" y="2950436"/>
            <a:ext cx="764925" cy="541044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E4F8685C-864C-FF82-01B9-D9F229E4733C}"/>
              </a:ext>
            </a:extLst>
          </p:cNvPr>
          <p:cNvSpPr txBox="1"/>
          <p:nvPr/>
        </p:nvSpPr>
        <p:spPr>
          <a:xfrm>
            <a:off x="8434790" y="2710475"/>
            <a:ext cx="5533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2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Cold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2480C18-9ED6-F14E-D67A-634CC4C98B06}"/>
              </a:ext>
            </a:extLst>
          </p:cNvPr>
          <p:cNvSpPr txBox="1"/>
          <p:nvPr/>
        </p:nvSpPr>
        <p:spPr>
          <a:xfrm>
            <a:off x="8333848" y="3636519"/>
            <a:ext cx="6939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2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Dessert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Frame 23">
            <a:extLst>
              <a:ext uri="{FF2B5EF4-FFF2-40B4-BE49-F238E27FC236}">
                <a16:creationId xmlns:a16="http://schemas.microsoft.com/office/drawing/2014/main" id="{F8163FFD-4386-EA8F-0A55-305C49B15D70}"/>
              </a:ext>
            </a:extLst>
          </p:cNvPr>
          <p:cNvSpPr/>
          <p:nvPr/>
        </p:nvSpPr>
        <p:spPr>
          <a:xfrm>
            <a:off x="10593848" y="2851546"/>
            <a:ext cx="881395" cy="393438"/>
          </a:xfrm>
          <a:prstGeom prst="fram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200" b="0" i="0" u="none" strike="noStrike" kern="1200" cap="none" spc="0" normalizeH="0" baseline="0" noProof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Expeditor</a:t>
            </a:r>
            <a:br>
              <a:rPr kumimoji="0" lang="pl-PL" sz="12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</a:t>
            </a:r>
            <a:r>
              <a:rPr kumimoji="0" lang="pl-PL" sz="12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tation</a:t>
            </a:r>
            <a:endParaRPr kumimoji="0" lang="is-IS" sz="1200" b="0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CB987E1-BF24-A732-59A4-7D55F5D22F86}"/>
              </a:ext>
            </a:extLst>
          </p:cNvPr>
          <p:cNvSpPr txBox="1"/>
          <p:nvPr/>
        </p:nvSpPr>
        <p:spPr>
          <a:xfrm>
            <a:off x="4316079" y="1642346"/>
            <a:ext cx="51207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05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POS 2</a:t>
            </a: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FF0DED0-AE91-B24B-95C4-FA67B55426EB}"/>
              </a:ext>
            </a:extLst>
          </p:cNvPr>
          <p:cNvSpPr txBox="1"/>
          <p:nvPr/>
        </p:nvSpPr>
        <p:spPr>
          <a:xfrm>
            <a:off x="7726306" y="1486879"/>
            <a:ext cx="2669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KDS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</a:t>
            </a:r>
            <a:r>
              <a:rPr kumimoji="0" lang="pl-PL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reparation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</a:t>
            </a:r>
            <a:r>
              <a:rPr kumimoji="0" lang="pl-PL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tations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7" name="Picture 2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5A065FAD-7A53-B41D-6919-326249C5717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264301" y="3316790"/>
            <a:ext cx="802533" cy="567645"/>
          </a:xfrm>
          <a:prstGeom prst="rect">
            <a:avLst/>
          </a:prstGeom>
        </p:spPr>
      </p:pic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DA3F4605-50DB-EA2F-0B52-8F5594672660}"/>
              </a:ext>
            </a:extLst>
          </p:cNvPr>
          <p:cNvCxnSpPr>
            <a:cxnSpLocks/>
          </p:cNvCxnSpPr>
          <p:nvPr/>
        </p:nvCxnSpPr>
        <p:spPr>
          <a:xfrm>
            <a:off x="7844416" y="3600613"/>
            <a:ext cx="25267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E639D381-BCA8-5865-E257-DAD49FE9D8F2}"/>
              </a:ext>
            </a:extLst>
          </p:cNvPr>
          <p:cNvCxnSpPr>
            <a:cxnSpLocks/>
            <a:endCxn id="21" idx="1"/>
          </p:cNvCxnSpPr>
          <p:nvPr/>
        </p:nvCxnSpPr>
        <p:spPr>
          <a:xfrm>
            <a:off x="8097093" y="3220958"/>
            <a:ext cx="18943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12430A38-9261-BA15-3846-BE0295C893E9}"/>
              </a:ext>
            </a:extLst>
          </p:cNvPr>
          <p:cNvCxnSpPr>
            <a:cxnSpLocks/>
          </p:cNvCxnSpPr>
          <p:nvPr/>
        </p:nvCxnSpPr>
        <p:spPr>
          <a:xfrm>
            <a:off x="8084050" y="4151124"/>
            <a:ext cx="18943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C619BD41-1E78-16BE-E6A4-2C8829A03DF1}"/>
              </a:ext>
            </a:extLst>
          </p:cNvPr>
          <p:cNvCxnSpPr>
            <a:cxnSpLocks/>
          </p:cNvCxnSpPr>
          <p:nvPr/>
        </p:nvCxnSpPr>
        <p:spPr>
          <a:xfrm>
            <a:off x="8091013" y="4882892"/>
            <a:ext cx="371989" cy="99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Elbow Connector 64">
            <a:extLst>
              <a:ext uri="{FF2B5EF4-FFF2-40B4-BE49-F238E27FC236}">
                <a16:creationId xmlns:a16="http://schemas.microsoft.com/office/drawing/2014/main" id="{601FFEB5-8C3B-6F82-06D2-5858E10F820F}"/>
              </a:ext>
            </a:extLst>
          </p:cNvPr>
          <p:cNvCxnSpPr>
            <a:cxnSpLocks/>
            <a:endCxn id="27" idx="0"/>
          </p:cNvCxnSpPr>
          <p:nvPr/>
        </p:nvCxnSpPr>
        <p:spPr>
          <a:xfrm>
            <a:off x="9046834" y="3209413"/>
            <a:ext cx="1618734" cy="107377"/>
          </a:xfrm>
          <a:prstGeom prst="bentConnector2">
            <a:avLst/>
          </a:prstGeom>
          <a:ln>
            <a:solidFill>
              <a:schemeClr val="accent2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Picture 32" descr="Icon&#10;&#10;Description automatically generated">
            <a:extLst>
              <a:ext uri="{FF2B5EF4-FFF2-40B4-BE49-F238E27FC236}">
                <a16:creationId xmlns:a16="http://schemas.microsoft.com/office/drawing/2014/main" id="{47AB3D51-83C7-0643-E512-38A120383A61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5518" t="17128" r="16795" b="17128"/>
          <a:stretch/>
        </p:blipFill>
        <p:spPr>
          <a:xfrm>
            <a:off x="6532390" y="2929975"/>
            <a:ext cx="1380921" cy="1341273"/>
          </a:xfrm>
          <a:prstGeom prst="rect">
            <a:avLst/>
          </a:prstGeom>
        </p:spPr>
      </p:pic>
      <p:pic>
        <p:nvPicPr>
          <p:cNvPr id="34" name="Picture 33" descr="A picture containing text, parking, screenshot&#10;&#10;Description automatically generated">
            <a:extLst>
              <a:ext uri="{FF2B5EF4-FFF2-40B4-BE49-F238E27FC236}">
                <a16:creationId xmlns:a16="http://schemas.microsoft.com/office/drawing/2014/main" id="{76C396C0-A8D7-0E62-AAD4-EFC69A416B7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04339" y="657357"/>
            <a:ext cx="2014186" cy="1268266"/>
          </a:xfrm>
          <a:prstGeom prst="rect">
            <a:avLst/>
          </a:prstGeom>
        </p:spPr>
      </p:pic>
      <p:grpSp>
        <p:nvGrpSpPr>
          <p:cNvPr id="56" name="Group 55">
            <a:extLst>
              <a:ext uri="{FF2B5EF4-FFF2-40B4-BE49-F238E27FC236}">
                <a16:creationId xmlns:a16="http://schemas.microsoft.com/office/drawing/2014/main" id="{A8A6C51A-33A7-2A61-C880-3768EEB08F0B}"/>
              </a:ext>
            </a:extLst>
          </p:cNvPr>
          <p:cNvGrpSpPr/>
          <p:nvPr/>
        </p:nvGrpSpPr>
        <p:grpSpPr>
          <a:xfrm>
            <a:off x="900554" y="2898578"/>
            <a:ext cx="4123557" cy="1299752"/>
            <a:chOff x="900554" y="2898578"/>
            <a:chExt cx="4123557" cy="1299752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90F835E1-0904-1307-35BF-D6519ECD64A8}"/>
                </a:ext>
              </a:extLst>
            </p:cNvPr>
            <p:cNvSpPr/>
            <p:nvPr/>
          </p:nvSpPr>
          <p:spPr>
            <a:xfrm>
              <a:off x="900554" y="3087778"/>
              <a:ext cx="4123557" cy="1021583"/>
            </a:xfrm>
            <a:prstGeom prst="rect">
              <a:avLst/>
            </a:prstGeom>
            <a:solidFill>
              <a:srgbClr val="2B7D8B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s-I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pic>
          <p:nvPicPr>
            <p:cNvPr id="37" name="Picture 2">
              <a:extLst>
                <a:ext uri="{FF2B5EF4-FFF2-40B4-BE49-F238E27FC236}">
                  <a16:creationId xmlns:a16="http://schemas.microsoft.com/office/drawing/2014/main" id="{8AD7E912-176F-C699-E5B7-3E71C7820BF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2068179" y="2898578"/>
              <a:ext cx="1788311" cy="1299752"/>
            </a:xfrm>
            <a:prstGeom prst="rect">
              <a:avLst/>
            </a:prstGeom>
          </p:spPr>
        </p:pic>
      </p:grpSp>
      <p:cxnSp>
        <p:nvCxnSpPr>
          <p:cNvPr id="38" name="Elbow Connector 92">
            <a:extLst>
              <a:ext uri="{FF2B5EF4-FFF2-40B4-BE49-F238E27FC236}">
                <a16:creationId xmlns:a16="http://schemas.microsoft.com/office/drawing/2014/main" id="{840583FC-7217-E403-A8B5-06F9C168334E}"/>
              </a:ext>
            </a:extLst>
          </p:cNvPr>
          <p:cNvCxnSpPr>
            <a:cxnSpLocks/>
            <a:stCxn id="33" idx="1"/>
          </p:cNvCxnSpPr>
          <p:nvPr/>
        </p:nvCxnSpPr>
        <p:spPr>
          <a:xfrm rot="10800000">
            <a:off x="5024112" y="3598570"/>
            <a:ext cx="1508279" cy="2042"/>
          </a:xfrm>
          <a:prstGeom prst="bentConnector3">
            <a:avLst>
              <a:gd name="adj1" fmla="val 50000"/>
            </a:avLst>
          </a:prstGeom>
          <a:ln w="38100">
            <a:solidFill>
              <a:schemeClr val="tx1">
                <a:lumMod val="75000"/>
                <a:lumOff val="25000"/>
              </a:schemeClr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Elbow Connector 92">
            <a:extLst>
              <a:ext uri="{FF2B5EF4-FFF2-40B4-BE49-F238E27FC236}">
                <a16:creationId xmlns:a16="http://schemas.microsoft.com/office/drawing/2014/main" id="{D3FFD214-4464-9BD8-6BE0-E4C36745B968}"/>
              </a:ext>
            </a:extLst>
          </p:cNvPr>
          <p:cNvCxnSpPr>
            <a:cxnSpLocks/>
          </p:cNvCxnSpPr>
          <p:nvPr/>
        </p:nvCxnSpPr>
        <p:spPr>
          <a:xfrm rot="16200000" flipH="1">
            <a:off x="2548507" y="4523191"/>
            <a:ext cx="827871" cy="210"/>
          </a:xfrm>
          <a:prstGeom prst="bentConnector3">
            <a:avLst>
              <a:gd name="adj1" fmla="val 50000"/>
            </a:avLst>
          </a:prstGeom>
          <a:ln w="38100">
            <a:solidFill>
              <a:schemeClr val="tx1">
                <a:lumMod val="75000"/>
                <a:lumOff val="25000"/>
              </a:schemeClr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5F6B4537-DD68-BB95-C99B-C12125F0B564}"/>
              </a:ext>
            </a:extLst>
          </p:cNvPr>
          <p:cNvSpPr txBox="1"/>
          <p:nvPr/>
        </p:nvSpPr>
        <p:spPr>
          <a:xfrm>
            <a:off x="1628002" y="142542"/>
            <a:ext cx="2669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Restaurant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7F5C0DD-16C9-1387-2EBD-382C0B449975}"/>
              </a:ext>
            </a:extLst>
          </p:cNvPr>
          <p:cNvGrpSpPr/>
          <p:nvPr/>
        </p:nvGrpSpPr>
        <p:grpSpPr>
          <a:xfrm>
            <a:off x="4005068" y="786719"/>
            <a:ext cx="1134092" cy="850058"/>
            <a:chOff x="4241164" y="4417727"/>
            <a:chExt cx="7344294" cy="4896195"/>
          </a:xfrm>
        </p:grpSpPr>
        <p:pic>
          <p:nvPicPr>
            <p:cNvPr id="42" name="Picture 41" descr="Graphical user interface&#10;&#10;Description automatically generated">
              <a:extLst>
                <a:ext uri="{FF2B5EF4-FFF2-40B4-BE49-F238E27FC236}">
                  <a16:creationId xmlns:a16="http://schemas.microsoft.com/office/drawing/2014/main" id="{5E10FAC9-9E17-C35F-BF49-32E2A33F7FB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241164" y="4417727"/>
              <a:ext cx="7344294" cy="4896195"/>
            </a:xfrm>
            <a:prstGeom prst="rect">
              <a:avLst/>
            </a:prstGeom>
          </p:spPr>
        </p:pic>
        <p:pic>
          <p:nvPicPr>
            <p:cNvPr id="43" name="Picture 42" descr="Graphical user interface&#10;&#10;Description automatically generated">
              <a:extLst>
                <a:ext uri="{FF2B5EF4-FFF2-40B4-BE49-F238E27FC236}">
                  <a16:creationId xmlns:a16="http://schemas.microsoft.com/office/drawing/2014/main" id="{F380311D-EA10-DB1E-B054-ABF1D2C8A2A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336182" y="4970849"/>
              <a:ext cx="5172364" cy="2933700"/>
            </a:xfrm>
            <a:prstGeom prst="rect">
              <a:avLst/>
            </a:prstGeom>
          </p:spPr>
        </p:pic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927BD0EC-E8CC-61ED-C8CC-F8E3CBA5F27C}"/>
              </a:ext>
            </a:extLst>
          </p:cNvPr>
          <p:cNvSpPr txBox="1"/>
          <p:nvPr/>
        </p:nvSpPr>
        <p:spPr>
          <a:xfrm>
            <a:off x="959346" y="1693106"/>
            <a:ext cx="125128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Self Service Kiosks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4B697A9C-A422-0EED-8615-F7128CE1BBAA}"/>
              </a:ext>
            </a:extLst>
          </p:cNvPr>
          <p:cNvGrpSpPr/>
          <p:nvPr/>
        </p:nvGrpSpPr>
        <p:grpSpPr>
          <a:xfrm>
            <a:off x="1361247" y="5094149"/>
            <a:ext cx="1555863" cy="1422141"/>
            <a:chOff x="4679047" y="1219343"/>
            <a:chExt cx="2402689" cy="2379891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559EF779-9753-AA92-04D9-F51F024DD9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79047" y="1219343"/>
              <a:ext cx="2402689" cy="2379891"/>
            </a:xfrm>
            <a:prstGeom prst="rect">
              <a:avLst/>
            </a:prstGeom>
          </p:spPr>
        </p:pic>
        <p:pic>
          <p:nvPicPr>
            <p:cNvPr id="50" name="Picture 49" descr="Graphical user interface, website&#10;&#10;Description automatically generated">
              <a:extLst>
                <a:ext uri="{FF2B5EF4-FFF2-40B4-BE49-F238E27FC236}">
                  <a16:creationId xmlns:a16="http://schemas.microsoft.com/office/drawing/2014/main" id="{D5885EDE-957B-5C2C-DEDE-A63CF93F275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4762507" y="1297564"/>
              <a:ext cx="2246142" cy="2131436"/>
            </a:xfrm>
            <a:prstGeom prst="rect">
              <a:avLst/>
            </a:prstGeom>
            <a:effectLst/>
          </p:spPr>
        </p:pic>
      </p:grpSp>
      <p:sp>
        <p:nvSpPr>
          <p:cNvPr id="51" name="TextBox 50">
            <a:extLst>
              <a:ext uri="{FF2B5EF4-FFF2-40B4-BE49-F238E27FC236}">
                <a16:creationId xmlns:a16="http://schemas.microsoft.com/office/drawing/2014/main" id="{CBC43167-CA94-2369-A9A5-7FD70ECA00C6}"/>
              </a:ext>
            </a:extLst>
          </p:cNvPr>
          <p:cNvSpPr txBox="1"/>
          <p:nvPr/>
        </p:nvSpPr>
        <p:spPr>
          <a:xfrm>
            <a:off x="2645068" y="4811778"/>
            <a:ext cx="2669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Online ordering</a:t>
            </a:r>
          </a:p>
        </p:txBody>
      </p:sp>
    </p:spTree>
    <p:extLst>
      <p:ext uri="{BB962C8B-B14F-4D97-AF65-F5344CB8AC3E}">
        <p14:creationId xmlns:p14="http://schemas.microsoft.com/office/powerpoint/2010/main" val="2497080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8A7B0B8-6E36-20AF-CCD8-881704BAB2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Features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A186D39-32F5-26CE-8B38-C62EA23A76B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000" dirty="0"/>
              <a:t>Take-away, dine-in &amp; QR code ordering</a:t>
            </a:r>
          </a:p>
          <a:p>
            <a:pPr marL="0" indent="0">
              <a:buNone/>
            </a:pPr>
            <a:endParaRPr lang="en-US" sz="100" dirty="0"/>
          </a:p>
          <a:p>
            <a:pPr marL="0" indent="0">
              <a:buNone/>
            </a:pPr>
            <a:r>
              <a:rPr lang="en-US" sz="2000" dirty="0"/>
              <a:t>Menu setup in LS Central</a:t>
            </a:r>
          </a:p>
          <a:p>
            <a:pPr marL="571500" lvl="1" indent="-342900"/>
            <a:r>
              <a:rPr lang="en-US" sz="1800" dirty="0"/>
              <a:t>Items (Images, longer descriptions)</a:t>
            </a:r>
          </a:p>
          <a:p>
            <a:pPr marL="571500" lvl="1" indent="-342900"/>
            <a:r>
              <a:rPr lang="en-US" sz="1800" dirty="0"/>
              <a:t>Deals, with price change support</a:t>
            </a:r>
          </a:p>
          <a:p>
            <a:pPr marL="571500" lvl="1" indent="-342900"/>
            <a:r>
              <a:rPr lang="en-US" sz="1800" dirty="0"/>
              <a:t>Modifiers</a:t>
            </a:r>
          </a:p>
          <a:p>
            <a:pPr marL="571500" lvl="1" indent="-342900"/>
            <a:r>
              <a:rPr lang="en-US" sz="1800" dirty="0"/>
              <a:t>Ingredients and allergens</a:t>
            </a:r>
          </a:p>
          <a:p>
            <a:pPr marL="571500" lvl="1" indent="-342900"/>
            <a:endParaRPr lang="en-US" sz="100" dirty="0"/>
          </a:p>
          <a:p>
            <a:pPr marL="0" indent="0">
              <a:buNone/>
            </a:pPr>
            <a:r>
              <a:rPr lang="en-US" sz="2000" dirty="0"/>
              <a:t>Basket calculation via LS Central</a:t>
            </a:r>
          </a:p>
          <a:p>
            <a:pPr marL="0" indent="0">
              <a:buNone/>
            </a:pPr>
            <a:endParaRPr lang="en-US" sz="100" dirty="0"/>
          </a:p>
          <a:p>
            <a:pPr marL="0" indent="0">
              <a:buNone/>
            </a:pPr>
            <a:r>
              <a:rPr lang="en-US" sz="2000" dirty="0"/>
              <a:t>Customers are member contacts in LS Central</a:t>
            </a:r>
          </a:p>
          <a:p>
            <a:pPr marL="0" indent="0">
              <a:buNone/>
            </a:pPr>
            <a:endParaRPr lang="en-US" sz="100" dirty="0"/>
          </a:p>
          <a:p>
            <a:pPr marL="0" indent="0">
              <a:buNone/>
            </a:pPr>
            <a:r>
              <a:rPr lang="en-US" sz="2000" dirty="0"/>
              <a:t>Orders instantly posted to LS Central and routed to the KDS</a:t>
            </a:r>
          </a:p>
          <a:p>
            <a:pPr indent="0"/>
            <a:endParaRPr lang="en-US" sz="1600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Placeholder 25">
            <a:extLst>
              <a:ext uri="{FF2B5EF4-FFF2-40B4-BE49-F238E27FC236}">
                <a16:creationId xmlns:a16="http://schemas.microsoft.com/office/drawing/2014/main" id="{744CD76C-928D-AA06-EABA-6EB91E2DCADE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061" r="14061"/>
          <a:stretch/>
        </p:blipFill>
        <p:spPr>
          <a:xfrm>
            <a:off x="111125" y="0"/>
            <a:ext cx="4762500" cy="6858000"/>
          </a:xfrm>
        </p:spPr>
      </p:pic>
    </p:spTree>
    <p:extLst>
      <p:ext uri="{BB962C8B-B14F-4D97-AF65-F5344CB8AC3E}">
        <p14:creationId xmlns:p14="http://schemas.microsoft.com/office/powerpoint/2010/main" val="2738947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c 49" descr="&quot; &quot;">
            <a:extLst>
              <a:ext uri="{FF2B5EF4-FFF2-40B4-BE49-F238E27FC236}">
                <a16:creationId xmlns:a16="http://schemas.microsoft.com/office/drawing/2014/main" id="{6D6D7B2C-739E-A725-66AC-350F985A5060}"/>
              </a:ext>
            </a:extLst>
          </p:cNvPr>
          <p:cNvSpPr/>
          <p:nvPr/>
        </p:nvSpPr>
        <p:spPr bwMode="auto">
          <a:xfrm rot="10800000" flipH="1">
            <a:off x="6598570" y="1363166"/>
            <a:ext cx="624476" cy="4228675"/>
          </a:xfrm>
          <a:custGeom>
            <a:avLst/>
            <a:gdLst>
              <a:gd name="connsiteX0" fmla="*/ 959943 w 7585768"/>
              <a:gd name="connsiteY0" fmla="*/ 6317691 h 7589156"/>
              <a:gd name="connsiteX1" fmla="*/ 871699 w 7585768"/>
              <a:gd name="connsiteY1" fmla="*/ 1374273 h 7589156"/>
              <a:gd name="connsiteX2" fmla="*/ 3792884 w 7585768"/>
              <a:gd name="connsiteY2" fmla="*/ 3794578 h 7589156"/>
              <a:gd name="connsiteX3" fmla="*/ 959943 w 7585768"/>
              <a:gd name="connsiteY3" fmla="*/ 6317691 h 7589156"/>
              <a:gd name="connsiteX0" fmla="*/ 959943 w 7585768"/>
              <a:gd name="connsiteY0" fmla="*/ 6317691 h 7589156"/>
              <a:gd name="connsiteX1" fmla="*/ 871699 w 7585768"/>
              <a:gd name="connsiteY1" fmla="*/ 1374273 h 7589156"/>
              <a:gd name="connsiteX0" fmla="*/ 959945 w 959945"/>
              <a:gd name="connsiteY0" fmla="*/ 4943418 h 4943418"/>
              <a:gd name="connsiteX1" fmla="*/ 871701 w 959945"/>
              <a:gd name="connsiteY1" fmla="*/ 0 h 4943418"/>
              <a:gd name="connsiteX2" fmla="*/ 959945 w 959945"/>
              <a:gd name="connsiteY2" fmla="*/ 4943418 h 4943418"/>
              <a:gd name="connsiteX0" fmla="*/ 959945 w 959945"/>
              <a:gd name="connsiteY0" fmla="*/ 4943418 h 4943418"/>
              <a:gd name="connsiteX1" fmla="*/ 871701 w 959945"/>
              <a:gd name="connsiteY1" fmla="*/ 0 h 4943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59945" h="4943418" stroke="0" extrusionOk="0">
                <a:moveTo>
                  <a:pt x="959945" y="4943418"/>
                </a:moveTo>
                <a:cubicBezTo>
                  <a:pt x="-285722" y="3543539"/>
                  <a:pt x="-323209" y="1443485"/>
                  <a:pt x="871701" y="0"/>
                </a:cubicBezTo>
                <a:lnTo>
                  <a:pt x="959945" y="4943418"/>
                </a:lnTo>
                <a:close/>
              </a:path>
              <a:path w="959945" h="4943418" fill="none">
                <a:moveTo>
                  <a:pt x="959945" y="4943418"/>
                </a:moveTo>
                <a:cubicBezTo>
                  <a:pt x="-285722" y="3543539"/>
                  <a:pt x="-323209" y="1443485"/>
                  <a:pt x="871701" y="0"/>
                </a:cubicBezTo>
              </a:path>
            </a:pathLst>
          </a:custGeom>
          <a:noFill/>
          <a:ln w="25400">
            <a:solidFill>
              <a:srgbClr val="138890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02" tIns="146243" rIns="182802" bIns="146243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31935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0353B35-D107-976A-612E-F3FF80E01A23}"/>
              </a:ext>
            </a:extLst>
          </p:cNvPr>
          <p:cNvGrpSpPr/>
          <p:nvPr/>
        </p:nvGrpSpPr>
        <p:grpSpPr>
          <a:xfrm>
            <a:off x="6882575" y="5224560"/>
            <a:ext cx="617937" cy="691321"/>
            <a:chOff x="6882575" y="5224560"/>
            <a:chExt cx="617937" cy="691321"/>
          </a:xfrm>
        </p:grpSpPr>
        <p:sp>
          <p:nvSpPr>
            <p:cNvPr id="6" name="Hexagon 5" descr="&quot; &quot;">
              <a:extLst>
                <a:ext uri="{FF2B5EF4-FFF2-40B4-BE49-F238E27FC236}">
                  <a16:creationId xmlns:a16="http://schemas.microsoft.com/office/drawing/2014/main" id="{9B74A639-9235-6243-5451-AABB58606C47}"/>
                </a:ext>
              </a:extLst>
            </p:cNvPr>
            <p:cNvSpPr/>
            <p:nvPr/>
          </p:nvSpPr>
          <p:spPr>
            <a:xfrm rot="5400000">
              <a:off x="6845883" y="5261252"/>
              <a:ext cx="691321" cy="617937"/>
            </a:xfrm>
            <a:prstGeom prst="hexagon">
              <a:avLst/>
            </a:prstGeom>
            <a:solidFill>
              <a:srgbClr val="265888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non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39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265888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2A02383-A5BA-B35D-C2FA-2681AA95C7B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56923" y="5444033"/>
              <a:ext cx="273405" cy="252374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E1F05582-E211-9C3E-2CD0-657F3BEA1076}"/>
              </a:ext>
            </a:extLst>
          </p:cNvPr>
          <p:cNvGrpSpPr/>
          <p:nvPr/>
        </p:nvGrpSpPr>
        <p:grpSpPr>
          <a:xfrm>
            <a:off x="6918087" y="1028804"/>
            <a:ext cx="617937" cy="691321"/>
            <a:chOff x="6918087" y="1028804"/>
            <a:chExt cx="617937" cy="691321"/>
          </a:xfrm>
        </p:grpSpPr>
        <p:sp>
          <p:nvSpPr>
            <p:cNvPr id="9" name="Hexagon 8" descr="&quot; &quot;">
              <a:extLst>
                <a:ext uri="{FF2B5EF4-FFF2-40B4-BE49-F238E27FC236}">
                  <a16:creationId xmlns:a16="http://schemas.microsoft.com/office/drawing/2014/main" id="{1062CB85-F6E0-07C8-8C47-97E446FFA08F}"/>
                </a:ext>
              </a:extLst>
            </p:cNvPr>
            <p:cNvSpPr/>
            <p:nvPr/>
          </p:nvSpPr>
          <p:spPr>
            <a:xfrm rot="5400000">
              <a:off x="6881395" y="1065496"/>
              <a:ext cx="691321" cy="617937"/>
            </a:xfrm>
            <a:prstGeom prst="hexagon">
              <a:avLst/>
            </a:prstGeom>
            <a:solidFill>
              <a:srgbClr val="265888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non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39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265888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80C19C3-B8F5-F84C-09FF-543233E5124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43467" y="1200290"/>
              <a:ext cx="367178" cy="348349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80CEE91-50C4-F062-9A1D-CEF1239BDB29}"/>
              </a:ext>
            </a:extLst>
          </p:cNvPr>
          <p:cNvGrpSpPr/>
          <p:nvPr/>
        </p:nvGrpSpPr>
        <p:grpSpPr>
          <a:xfrm>
            <a:off x="6426304" y="4175621"/>
            <a:ext cx="617937" cy="691321"/>
            <a:chOff x="6426304" y="4175621"/>
            <a:chExt cx="617937" cy="691321"/>
          </a:xfrm>
        </p:grpSpPr>
        <p:sp>
          <p:nvSpPr>
            <p:cNvPr id="12" name="Hexagon 11" descr="&quot; &quot;">
              <a:extLst>
                <a:ext uri="{FF2B5EF4-FFF2-40B4-BE49-F238E27FC236}">
                  <a16:creationId xmlns:a16="http://schemas.microsoft.com/office/drawing/2014/main" id="{4E0D5AE5-31EF-9D05-96B4-ABF1491B86CC}"/>
                </a:ext>
              </a:extLst>
            </p:cNvPr>
            <p:cNvSpPr/>
            <p:nvPr/>
          </p:nvSpPr>
          <p:spPr>
            <a:xfrm rot="5400000">
              <a:off x="6389612" y="4212313"/>
              <a:ext cx="691321" cy="617937"/>
            </a:xfrm>
            <a:prstGeom prst="hexagon">
              <a:avLst/>
            </a:prstGeom>
            <a:solidFill>
              <a:srgbClr val="265888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non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39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265888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878BAFFA-16FE-C5D4-5845-0F1A35BC4AF5}"/>
                </a:ext>
              </a:extLst>
            </p:cNvPr>
            <p:cNvGrpSpPr/>
            <p:nvPr/>
          </p:nvGrpSpPr>
          <p:grpSpPr>
            <a:xfrm>
              <a:off x="6593730" y="4293796"/>
              <a:ext cx="283084" cy="455570"/>
              <a:chOff x="6237624" y="3228127"/>
              <a:chExt cx="923041" cy="2418664"/>
            </a:xfrm>
            <a:solidFill>
              <a:schemeClr val="bg1"/>
            </a:solidFill>
          </p:grpSpPr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909C16B7-A017-2DBE-EEEF-F72733E31355}"/>
                  </a:ext>
                </a:extLst>
              </p:cNvPr>
              <p:cNvGrpSpPr/>
              <p:nvPr/>
            </p:nvGrpSpPr>
            <p:grpSpPr>
              <a:xfrm>
                <a:off x="6237624" y="4454362"/>
                <a:ext cx="923041" cy="1192429"/>
                <a:chOff x="5426075" y="3095625"/>
                <a:chExt cx="1811338" cy="2339976"/>
              </a:xfrm>
              <a:grpFill/>
            </p:grpSpPr>
            <p:sp>
              <p:nvSpPr>
                <p:cNvPr id="21" name="Freeform 5">
                  <a:extLst>
                    <a:ext uri="{FF2B5EF4-FFF2-40B4-BE49-F238E27FC236}">
                      <a16:creationId xmlns:a16="http://schemas.microsoft.com/office/drawing/2014/main" id="{DF1F3377-905D-DC6E-10B7-F03184285DF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376988" y="4094163"/>
                  <a:ext cx="582613" cy="1003300"/>
                </a:xfrm>
                <a:custGeom>
                  <a:avLst/>
                  <a:gdLst>
                    <a:gd name="T0" fmla="*/ 3 w 367"/>
                    <a:gd name="T1" fmla="*/ 211 h 632"/>
                    <a:gd name="T2" fmla="*/ 367 w 367"/>
                    <a:gd name="T3" fmla="*/ 0 h 632"/>
                    <a:gd name="T4" fmla="*/ 364 w 367"/>
                    <a:gd name="T5" fmla="*/ 420 h 632"/>
                    <a:gd name="T6" fmla="*/ 0 w 367"/>
                    <a:gd name="T7" fmla="*/ 632 h 632"/>
                    <a:gd name="T8" fmla="*/ 3 w 367"/>
                    <a:gd name="T9" fmla="*/ 211 h 6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7" h="632">
                      <a:moveTo>
                        <a:pt x="3" y="211"/>
                      </a:moveTo>
                      <a:lnTo>
                        <a:pt x="367" y="0"/>
                      </a:lnTo>
                      <a:lnTo>
                        <a:pt x="364" y="420"/>
                      </a:lnTo>
                      <a:lnTo>
                        <a:pt x="0" y="632"/>
                      </a:lnTo>
                      <a:lnTo>
                        <a:pt x="3" y="21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89630" tIns="44814" rIns="89630" bIns="4481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192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65888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22" name="Freeform 6">
                  <a:extLst>
                    <a:ext uri="{FF2B5EF4-FFF2-40B4-BE49-F238E27FC236}">
                      <a16:creationId xmlns:a16="http://schemas.microsoft.com/office/drawing/2014/main" id="{5560F167-5B38-2441-416F-FB326A795BE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754688" y="3690938"/>
                  <a:ext cx="1158875" cy="671513"/>
                </a:xfrm>
                <a:custGeom>
                  <a:avLst/>
                  <a:gdLst>
                    <a:gd name="T0" fmla="*/ 0 w 730"/>
                    <a:gd name="T1" fmla="*/ 211 h 423"/>
                    <a:gd name="T2" fmla="*/ 364 w 730"/>
                    <a:gd name="T3" fmla="*/ 0 h 423"/>
                    <a:gd name="T4" fmla="*/ 730 w 730"/>
                    <a:gd name="T5" fmla="*/ 211 h 423"/>
                    <a:gd name="T6" fmla="*/ 366 w 730"/>
                    <a:gd name="T7" fmla="*/ 423 h 423"/>
                    <a:gd name="T8" fmla="*/ 0 w 730"/>
                    <a:gd name="T9" fmla="*/ 211 h 4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30" h="423">
                      <a:moveTo>
                        <a:pt x="0" y="211"/>
                      </a:moveTo>
                      <a:lnTo>
                        <a:pt x="364" y="0"/>
                      </a:lnTo>
                      <a:lnTo>
                        <a:pt x="730" y="211"/>
                      </a:lnTo>
                      <a:lnTo>
                        <a:pt x="366" y="423"/>
                      </a:lnTo>
                      <a:lnTo>
                        <a:pt x="0" y="21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89630" tIns="44814" rIns="89630" bIns="4481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192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65888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23" name="Freeform 7">
                  <a:extLst>
                    <a:ext uri="{FF2B5EF4-FFF2-40B4-BE49-F238E27FC236}">
                      <a16:creationId xmlns:a16="http://schemas.microsoft.com/office/drawing/2014/main" id="{2C3FAE80-3650-8BD4-E2F0-C178FD8CC8F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710238" y="4094163"/>
                  <a:ext cx="581025" cy="1003300"/>
                </a:xfrm>
                <a:custGeom>
                  <a:avLst/>
                  <a:gdLst>
                    <a:gd name="T0" fmla="*/ 366 w 366"/>
                    <a:gd name="T1" fmla="*/ 211 h 632"/>
                    <a:gd name="T2" fmla="*/ 363 w 366"/>
                    <a:gd name="T3" fmla="*/ 632 h 632"/>
                    <a:gd name="T4" fmla="*/ 0 w 366"/>
                    <a:gd name="T5" fmla="*/ 420 h 632"/>
                    <a:gd name="T6" fmla="*/ 0 w 366"/>
                    <a:gd name="T7" fmla="*/ 0 h 632"/>
                    <a:gd name="T8" fmla="*/ 366 w 366"/>
                    <a:gd name="T9" fmla="*/ 211 h 6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6" h="632">
                      <a:moveTo>
                        <a:pt x="366" y="211"/>
                      </a:moveTo>
                      <a:lnTo>
                        <a:pt x="363" y="632"/>
                      </a:lnTo>
                      <a:lnTo>
                        <a:pt x="0" y="420"/>
                      </a:lnTo>
                      <a:lnTo>
                        <a:pt x="0" y="0"/>
                      </a:lnTo>
                      <a:lnTo>
                        <a:pt x="366" y="21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89630" tIns="44814" rIns="89630" bIns="4481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192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65888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24" name="Freeform 8">
                  <a:extLst>
                    <a:ext uri="{FF2B5EF4-FFF2-40B4-BE49-F238E27FC236}">
                      <a16:creationId xmlns:a16="http://schemas.microsoft.com/office/drawing/2014/main" id="{99D434CA-AA63-2A67-B17F-CB3AC1B70120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5611813" y="3095625"/>
                  <a:ext cx="463550" cy="595313"/>
                </a:xfrm>
                <a:custGeom>
                  <a:avLst/>
                  <a:gdLst>
                    <a:gd name="T0" fmla="*/ 110 w 123"/>
                    <a:gd name="T1" fmla="*/ 75 h 158"/>
                    <a:gd name="T2" fmla="*/ 110 w 123"/>
                    <a:gd name="T3" fmla="*/ 49 h 158"/>
                    <a:gd name="T4" fmla="*/ 61 w 123"/>
                    <a:gd name="T5" fmla="*/ 0 h 158"/>
                    <a:gd name="T6" fmla="*/ 13 w 123"/>
                    <a:gd name="T7" fmla="*/ 49 h 158"/>
                    <a:gd name="T8" fmla="*/ 13 w 123"/>
                    <a:gd name="T9" fmla="*/ 75 h 158"/>
                    <a:gd name="T10" fmla="*/ 0 w 123"/>
                    <a:gd name="T11" fmla="*/ 75 h 158"/>
                    <a:gd name="T12" fmla="*/ 0 w 123"/>
                    <a:gd name="T13" fmla="*/ 158 h 158"/>
                    <a:gd name="T14" fmla="*/ 123 w 123"/>
                    <a:gd name="T15" fmla="*/ 158 h 158"/>
                    <a:gd name="T16" fmla="*/ 123 w 123"/>
                    <a:gd name="T17" fmla="*/ 75 h 158"/>
                    <a:gd name="T18" fmla="*/ 110 w 123"/>
                    <a:gd name="T19" fmla="*/ 75 h 158"/>
                    <a:gd name="T20" fmla="*/ 89 w 123"/>
                    <a:gd name="T21" fmla="*/ 75 h 158"/>
                    <a:gd name="T22" fmla="*/ 33 w 123"/>
                    <a:gd name="T23" fmla="*/ 75 h 158"/>
                    <a:gd name="T24" fmla="*/ 33 w 123"/>
                    <a:gd name="T25" fmla="*/ 49 h 158"/>
                    <a:gd name="T26" fmla="*/ 61 w 123"/>
                    <a:gd name="T27" fmla="*/ 21 h 158"/>
                    <a:gd name="T28" fmla="*/ 89 w 123"/>
                    <a:gd name="T29" fmla="*/ 49 h 158"/>
                    <a:gd name="T30" fmla="*/ 89 w 123"/>
                    <a:gd name="T31" fmla="*/ 75 h 1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123" h="158">
                      <a:moveTo>
                        <a:pt x="110" y="75"/>
                      </a:moveTo>
                      <a:cubicBezTo>
                        <a:pt x="110" y="49"/>
                        <a:pt x="110" y="49"/>
                        <a:pt x="110" y="49"/>
                      </a:cubicBezTo>
                      <a:cubicBezTo>
                        <a:pt x="110" y="22"/>
                        <a:pt x="88" y="0"/>
                        <a:pt x="61" y="0"/>
                      </a:cubicBezTo>
                      <a:cubicBezTo>
                        <a:pt x="34" y="0"/>
                        <a:pt x="13" y="22"/>
                        <a:pt x="13" y="49"/>
                      </a:cubicBezTo>
                      <a:cubicBezTo>
                        <a:pt x="13" y="75"/>
                        <a:pt x="13" y="75"/>
                        <a:pt x="13" y="75"/>
                      </a:cubicBezTo>
                      <a:cubicBezTo>
                        <a:pt x="0" y="75"/>
                        <a:pt x="0" y="75"/>
                        <a:pt x="0" y="75"/>
                      </a:cubicBezTo>
                      <a:cubicBezTo>
                        <a:pt x="0" y="158"/>
                        <a:pt x="0" y="158"/>
                        <a:pt x="0" y="158"/>
                      </a:cubicBezTo>
                      <a:cubicBezTo>
                        <a:pt x="123" y="158"/>
                        <a:pt x="123" y="158"/>
                        <a:pt x="123" y="158"/>
                      </a:cubicBezTo>
                      <a:cubicBezTo>
                        <a:pt x="123" y="75"/>
                        <a:pt x="123" y="75"/>
                        <a:pt x="123" y="75"/>
                      </a:cubicBezTo>
                      <a:lnTo>
                        <a:pt x="110" y="75"/>
                      </a:lnTo>
                      <a:close/>
                      <a:moveTo>
                        <a:pt x="89" y="75"/>
                      </a:moveTo>
                      <a:cubicBezTo>
                        <a:pt x="33" y="75"/>
                        <a:pt x="33" y="75"/>
                        <a:pt x="33" y="75"/>
                      </a:cubicBezTo>
                      <a:cubicBezTo>
                        <a:pt x="33" y="49"/>
                        <a:pt x="33" y="49"/>
                        <a:pt x="33" y="49"/>
                      </a:cubicBezTo>
                      <a:cubicBezTo>
                        <a:pt x="33" y="33"/>
                        <a:pt x="46" y="21"/>
                        <a:pt x="61" y="21"/>
                      </a:cubicBezTo>
                      <a:cubicBezTo>
                        <a:pt x="77" y="21"/>
                        <a:pt x="89" y="33"/>
                        <a:pt x="89" y="49"/>
                      </a:cubicBezTo>
                      <a:lnTo>
                        <a:pt x="89" y="75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89630" tIns="44814" rIns="89630" bIns="4481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192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65888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25" name="Freeform 9">
                  <a:extLst>
                    <a:ext uri="{FF2B5EF4-FFF2-40B4-BE49-F238E27FC236}">
                      <a16:creationId xmlns:a16="http://schemas.microsoft.com/office/drawing/2014/main" id="{BA430590-3B7E-DA8E-4CA4-955896C83CC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426075" y="3351213"/>
                  <a:ext cx="1811338" cy="2084388"/>
                </a:xfrm>
                <a:custGeom>
                  <a:avLst/>
                  <a:gdLst>
                    <a:gd name="T0" fmla="*/ 571 w 1141"/>
                    <a:gd name="T1" fmla="*/ 0 h 1313"/>
                    <a:gd name="T2" fmla="*/ 490 w 1141"/>
                    <a:gd name="T3" fmla="*/ 45 h 1313"/>
                    <a:gd name="T4" fmla="*/ 552 w 1141"/>
                    <a:gd name="T5" fmla="*/ 81 h 1313"/>
                    <a:gd name="T6" fmla="*/ 490 w 1141"/>
                    <a:gd name="T7" fmla="*/ 45 h 1313"/>
                    <a:gd name="T8" fmla="*/ 485 w 1141"/>
                    <a:gd name="T9" fmla="*/ 50 h 1313"/>
                    <a:gd name="T10" fmla="*/ 545 w 1141"/>
                    <a:gd name="T11" fmla="*/ 83 h 1313"/>
                    <a:gd name="T12" fmla="*/ 571 w 1141"/>
                    <a:gd name="T13" fmla="*/ 69 h 1313"/>
                    <a:gd name="T14" fmla="*/ 1082 w 1141"/>
                    <a:gd name="T15" fmla="*/ 363 h 1313"/>
                    <a:gd name="T16" fmla="*/ 1080 w 1141"/>
                    <a:gd name="T17" fmla="*/ 950 h 1313"/>
                    <a:gd name="T18" fmla="*/ 573 w 1141"/>
                    <a:gd name="T19" fmla="*/ 1245 h 1313"/>
                    <a:gd name="T20" fmla="*/ 62 w 1141"/>
                    <a:gd name="T21" fmla="*/ 950 h 1313"/>
                    <a:gd name="T22" fmla="*/ 62 w 1141"/>
                    <a:gd name="T23" fmla="*/ 363 h 1313"/>
                    <a:gd name="T24" fmla="*/ 131 w 1141"/>
                    <a:gd name="T25" fmla="*/ 325 h 1313"/>
                    <a:gd name="T26" fmla="*/ 69 w 1141"/>
                    <a:gd name="T27" fmla="*/ 290 h 1313"/>
                    <a:gd name="T28" fmla="*/ 3 w 1141"/>
                    <a:gd name="T29" fmla="*/ 330 h 1313"/>
                    <a:gd name="T30" fmla="*/ 0 w 1141"/>
                    <a:gd name="T31" fmla="*/ 986 h 1313"/>
                    <a:gd name="T32" fmla="*/ 573 w 1141"/>
                    <a:gd name="T33" fmla="*/ 1313 h 1313"/>
                    <a:gd name="T34" fmla="*/ 1139 w 1141"/>
                    <a:gd name="T35" fmla="*/ 986 h 1313"/>
                    <a:gd name="T36" fmla="*/ 1141 w 1141"/>
                    <a:gd name="T37" fmla="*/ 330 h 1313"/>
                    <a:gd name="T38" fmla="*/ 571 w 1141"/>
                    <a:gd name="T39" fmla="*/ 0 h 13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1141" h="1313">
                      <a:moveTo>
                        <a:pt x="571" y="0"/>
                      </a:moveTo>
                      <a:lnTo>
                        <a:pt x="490" y="45"/>
                      </a:lnTo>
                      <a:lnTo>
                        <a:pt x="552" y="81"/>
                      </a:lnTo>
                      <a:lnTo>
                        <a:pt x="490" y="45"/>
                      </a:lnTo>
                      <a:lnTo>
                        <a:pt x="485" y="50"/>
                      </a:lnTo>
                      <a:lnTo>
                        <a:pt x="545" y="83"/>
                      </a:lnTo>
                      <a:lnTo>
                        <a:pt x="571" y="69"/>
                      </a:lnTo>
                      <a:lnTo>
                        <a:pt x="1082" y="363"/>
                      </a:lnTo>
                      <a:lnTo>
                        <a:pt x="1080" y="950"/>
                      </a:lnTo>
                      <a:lnTo>
                        <a:pt x="573" y="1245"/>
                      </a:lnTo>
                      <a:lnTo>
                        <a:pt x="62" y="950"/>
                      </a:lnTo>
                      <a:lnTo>
                        <a:pt x="62" y="363"/>
                      </a:lnTo>
                      <a:lnTo>
                        <a:pt x="131" y="325"/>
                      </a:lnTo>
                      <a:lnTo>
                        <a:pt x="69" y="290"/>
                      </a:lnTo>
                      <a:lnTo>
                        <a:pt x="3" y="330"/>
                      </a:lnTo>
                      <a:lnTo>
                        <a:pt x="0" y="986"/>
                      </a:lnTo>
                      <a:lnTo>
                        <a:pt x="573" y="1313"/>
                      </a:lnTo>
                      <a:lnTo>
                        <a:pt x="1139" y="986"/>
                      </a:lnTo>
                      <a:lnTo>
                        <a:pt x="1141" y="330"/>
                      </a:lnTo>
                      <a:lnTo>
                        <a:pt x="571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89630" tIns="44814" rIns="89630" bIns="4481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192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65888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1F227CF5-2CF3-2441-6E08-8B09BC47B6B9}"/>
                  </a:ext>
                </a:extLst>
              </p:cNvPr>
              <p:cNvGrpSpPr/>
              <p:nvPr/>
            </p:nvGrpSpPr>
            <p:grpSpPr>
              <a:xfrm>
                <a:off x="6367003" y="3228127"/>
                <a:ext cx="662924" cy="741356"/>
                <a:chOff x="1712913" y="3625851"/>
                <a:chExt cx="1543051" cy="1725612"/>
              </a:xfrm>
              <a:grpFill/>
            </p:grpSpPr>
            <p:sp>
              <p:nvSpPr>
                <p:cNvPr id="18" name="Freeform 13">
                  <a:extLst>
                    <a:ext uri="{FF2B5EF4-FFF2-40B4-BE49-F238E27FC236}">
                      <a16:creationId xmlns:a16="http://schemas.microsoft.com/office/drawing/2014/main" id="{56CC5CEB-0E19-B968-A764-0E07B78621E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43176" y="4119563"/>
                  <a:ext cx="712788" cy="1231900"/>
                </a:xfrm>
                <a:custGeom>
                  <a:avLst/>
                  <a:gdLst>
                    <a:gd name="T0" fmla="*/ 0 w 449"/>
                    <a:gd name="T1" fmla="*/ 261 h 776"/>
                    <a:gd name="T2" fmla="*/ 449 w 449"/>
                    <a:gd name="T3" fmla="*/ 0 h 776"/>
                    <a:gd name="T4" fmla="*/ 446 w 449"/>
                    <a:gd name="T5" fmla="*/ 517 h 776"/>
                    <a:gd name="T6" fmla="*/ 0 w 449"/>
                    <a:gd name="T7" fmla="*/ 776 h 776"/>
                    <a:gd name="T8" fmla="*/ 0 w 449"/>
                    <a:gd name="T9" fmla="*/ 261 h 7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49" h="776">
                      <a:moveTo>
                        <a:pt x="0" y="261"/>
                      </a:moveTo>
                      <a:lnTo>
                        <a:pt x="449" y="0"/>
                      </a:lnTo>
                      <a:lnTo>
                        <a:pt x="446" y="517"/>
                      </a:lnTo>
                      <a:lnTo>
                        <a:pt x="0" y="776"/>
                      </a:lnTo>
                      <a:lnTo>
                        <a:pt x="0" y="26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89630" tIns="44814" rIns="89630" bIns="4481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192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65888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19" name="Freeform 14">
                  <a:extLst>
                    <a:ext uri="{FF2B5EF4-FFF2-40B4-BE49-F238E27FC236}">
                      <a16:creationId xmlns:a16="http://schemas.microsoft.com/office/drawing/2014/main" id="{D1906E48-6E83-8F3F-F563-7FC3FB43F64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73238" y="3625851"/>
                  <a:ext cx="1425575" cy="820738"/>
                </a:xfrm>
                <a:custGeom>
                  <a:avLst/>
                  <a:gdLst>
                    <a:gd name="T0" fmla="*/ 0 w 898"/>
                    <a:gd name="T1" fmla="*/ 259 h 517"/>
                    <a:gd name="T2" fmla="*/ 447 w 898"/>
                    <a:gd name="T3" fmla="*/ 0 h 517"/>
                    <a:gd name="T4" fmla="*/ 898 w 898"/>
                    <a:gd name="T5" fmla="*/ 259 h 517"/>
                    <a:gd name="T6" fmla="*/ 449 w 898"/>
                    <a:gd name="T7" fmla="*/ 517 h 517"/>
                    <a:gd name="T8" fmla="*/ 0 w 898"/>
                    <a:gd name="T9" fmla="*/ 259 h 5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98" h="517">
                      <a:moveTo>
                        <a:pt x="0" y="259"/>
                      </a:moveTo>
                      <a:lnTo>
                        <a:pt x="447" y="0"/>
                      </a:lnTo>
                      <a:lnTo>
                        <a:pt x="898" y="259"/>
                      </a:lnTo>
                      <a:lnTo>
                        <a:pt x="449" y="517"/>
                      </a:lnTo>
                      <a:lnTo>
                        <a:pt x="0" y="259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89630" tIns="44814" rIns="89630" bIns="4481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192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65888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20" name="Freeform 15">
                  <a:extLst>
                    <a:ext uri="{FF2B5EF4-FFF2-40B4-BE49-F238E27FC236}">
                      <a16:creationId xmlns:a16="http://schemas.microsoft.com/office/drawing/2014/main" id="{0624D0FF-70A7-EE1E-6763-4304FB82BC7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12913" y="4119563"/>
                  <a:ext cx="720725" cy="1231900"/>
                </a:xfrm>
                <a:custGeom>
                  <a:avLst/>
                  <a:gdLst>
                    <a:gd name="T0" fmla="*/ 454 w 454"/>
                    <a:gd name="T1" fmla="*/ 261 h 776"/>
                    <a:gd name="T2" fmla="*/ 452 w 454"/>
                    <a:gd name="T3" fmla="*/ 776 h 776"/>
                    <a:gd name="T4" fmla="*/ 0 w 454"/>
                    <a:gd name="T5" fmla="*/ 517 h 776"/>
                    <a:gd name="T6" fmla="*/ 3 w 454"/>
                    <a:gd name="T7" fmla="*/ 0 h 776"/>
                    <a:gd name="T8" fmla="*/ 454 w 454"/>
                    <a:gd name="T9" fmla="*/ 261 h 7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4" h="776">
                      <a:moveTo>
                        <a:pt x="454" y="261"/>
                      </a:moveTo>
                      <a:lnTo>
                        <a:pt x="452" y="776"/>
                      </a:lnTo>
                      <a:lnTo>
                        <a:pt x="0" y="517"/>
                      </a:lnTo>
                      <a:lnTo>
                        <a:pt x="3" y="0"/>
                      </a:lnTo>
                      <a:lnTo>
                        <a:pt x="454" y="26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89630" tIns="44814" rIns="89630" bIns="4481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192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65888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</p:grp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C99D1184-F7BE-1C16-CC64-5DE65BF1ECB0}"/>
                  </a:ext>
                </a:extLst>
              </p:cNvPr>
              <p:cNvCxnSpPr/>
              <p:nvPr/>
            </p:nvCxnSpPr>
            <p:spPr>
              <a:xfrm>
                <a:off x="7003786" y="3933738"/>
                <a:ext cx="0" cy="698750"/>
              </a:xfrm>
              <a:prstGeom prst="line">
                <a:avLst/>
              </a:prstGeom>
              <a:grpFill/>
              <a:ln w="19050">
                <a:solidFill>
                  <a:schemeClr val="bg1"/>
                </a:solidFill>
                <a:prstDash val="dash"/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12DE22D8-0D39-85E0-B8C3-74936F13F8DE}"/>
                  </a:ext>
                </a:extLst>
              </p:cNvPr>
              <p:cNvCxnSpPr/>
              <p:nvPr/>
            </p:nvCxnSpPr>
            <p:spPr>
              <a:xfrm>
                <a:off x="6751637" y="4035952"/>
                <a:ext cx="0" cy="451910"/>
              </a:xfrm>
              <a:prstGeom prst="line">
                <a:avLst/>
              </a:prstGeom>
              <a:grpFill/>
              <a:ln w="19050">
                <a:solidFill>
                  <a:schemeClr val="bg1"/>
                </a:solidFill>
                <a:prstDash val="dash"/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5E53456C-4A5C-B267-47C7-77841334C926}"/>
              </a:ext>
            </a:extLst>
          </p:cNvPr>
          <p:cNvGrpSpPr/>
          <p:nvPr/>
        </p:nvGrpSpPr>
        <p:grpSpPr>
          <a:xfrm>
            <a:off x="6453206" y="2077743"/>
            <a:ext cx="617937" cy="691321"/>
            <a:chOff x="6453206" y="2077743"/>
            <a:chExt cx="617937" cy="691321"/>
          </a:xfrm>
        </p:grpSpPr>
        <p:sp>
          <p:nvSpPr>
            <p:cNvPr id="27" name="Hexagon 26" descr="&quot; &quot;">
              <a:extLst>
                <a:ext uri="{FF2B5EF4-FFF2-40B4-BE49-F238E27FC236}">
                  <a16:creationId xmlns:a16="http://schemas.microsoft.com/office/drawing/2014/main" id="{9A95B49E-49AE-D711-F797-5C609F5A8DED}"/>
                </a:ext>
              </a:extLst>
            </p:cNvPr>
            <p:cNvSpPr/>
            <p:nvPr/>
          </p:nvSpPr>
          <p:spPr>
            <a:xfrm rot="5400000">
              <a:off x="6416514" y="2114435"/>
              <a:ext cx="691321" cy="617937"/>
            </a:xfrm>
            <a:prstGeom prst="hexagon">
              <a:avLst/>
            </a:prstGeom>
            <a:solidFill>
              <a:srgbClr val="265888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non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39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265888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BD1D493D-DC47-A9FA-BAE3-20DF343EE27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80882" y="2141601"/>
              <a:ext cx="562586" cy="563606"/>
            </a:xfrm>
            <a:prstGeom prst="rect">
              <a:avLst/>
            </a:prstGeom>
            <a:noFill/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19BFE53C-5936-42B6-AFEE-B03BCEB792AC}"/>
              </a:ext>
            </a:extLst>
          </p:cNvPr>
          <p:cNvGrpSpPr/>
          <p:nvPr/>
        </p:nvGrpSpPr>
        <p:grpSpPr>
          <a:xfrm>
            <a:off x="6301646" y="3126682"/>
            <a:ext cx="617937" cy="691321"/>
            <a:chOff x="6301646" y="3126682"/>
            <a:chExt cx="617937" cy="691321"/>
          </a:xfrm>
        </p:grpSpPr>
        <p:sp>
          <p:nvSpPr>
            <p:cNvPr id="30" name="Hexagon 29" descr="&quot; &quot;">
              <a:extLst>
                <a:ext uri="{FF2B5EF4-FFF2-40B4-BE49-F238E27FC236}">
                  <a16:creationId xmlns:a16="http://schemas.microsoft.com/office/drawing/2014/main" id="{803A138B-5004-AD54-D23E-5BAF68EB359C}"/>
                </a:ext>
              </a:extLst>
            </p:cNvPr>
            <p:cNvSpPr/>
            <p:nvPr/>
          </p:nvSpPr>
          <p:spPr>
            <a:xfrm rot="5400000">
              <a:off x="6264954" y="3163374"/>
              <a:ext cx="691321" cy="617937"/>
            </a:xfrm>
            <a:prstGeom prst="hexagon">
              <a:avLst/>
            </a:prstGeom>
            <a:solidFill>
              <a:srgbClr val="265888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non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39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265888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0E612C01-FD42-EA73-3A4B-84D6CF441BD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99595" y="3227479"/>
              <a:ext cx="422038" cy="422804"/>
            </a:xfrm>
            <a:prstGeom prst="rect">
              <a:avLst/>
            </a:prstGeom>
          </p:spPr>
        </p:pic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C0DBD98B-9465-434F-3584-CF5C9DFB99FE}"/>
              </a:ext>
            </a:extLst>
          </p:cNvPr>
          <p:cNvSpPr txBox="1"/>
          <p:nvPr/>
        </p:nvSpPr>
        <p:spPr>
          <a:xfrm flipH="1">
            <a:off x="7536024" y="4364127"/>
            <a:ext cx="3004808" cy="24929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l" defTabSz="913963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5888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Cloud hosted by Shopify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79D5310-6E38-54D2-21D8-FAF18987CB9E}"/>
              </a:ext>
            </a:extLst>
          </p:cNvPr>
          <p:cNvSpPr txBox="1"/>
          <p:nvPr/>
        </p:nvSpPr>
        <p:spPr>
          <a:xfrm flipH="1">
            <a:off x="7536024" y="2168452"/>
            <a:ext cx="2492540" cy="49859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l" defTabSz="913963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5888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Non unified commerce approach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65888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0B722C4-A569-DC03-7FB1-626048BC78CC}"/>
              </a:ext>
            </a:extLst>
          </p:cNvPr>
          <p:cNvSpPr txBox="1"/>
          <p:nvPr/>
        </p:nvSpPr>
        <p:spPr>
          <a:xfrm flipH="1">
            <a:off x="7924112" y="1125165"/>
            <a:ext cx="3004808" cy="49859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l" defTabSz="913963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65888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One of the world’s leading eCommerce platforms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4573AFD-4037-BE74-C748-84A220579B67}"/>
              </a:ext>
            </a:extLst>
          </p:cNvPr>
          <p:cNvSpPr txBox="1"/>
          <p:nvPr/>
        </p:nvSpPr>
        <p:spPr>
          <a:xfrm flipH="1">
            <a:off x="7924112" y="5495748"/>
            <a:ext cx="3262443" cy="24929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l" defTabSz="913963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265888"/>
                </a:solidFill>
                <a:latin typeface="Segoe UI"/>
              </a:rPr>
              <a:t>Extendable by partners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65888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909BBA4-AF88-CF9C-DB2D-B407DB9FFBFD}"/>
              </a:ext>
            </a:extLst>
          </p:cNvPr>
          <p:cNvSpPr txBox="1"/>
          <p:nvPr/>
        </p:nvSpPr>
        <p:spPr>
          <a:xfrm>
            <a:off x="7292989" y="3266639"/>
            <a:ext cx="25980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65888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Easier – Simpler - Faster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A8A6A009-0F46-8C1E-333B-1ED6508E241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83716" y="1956932"/>
            <a:ext cx="4334511" cy="2438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71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  <p:bldP spid="34" grpId="0"/>
      <p:bldP spid="35" grpId="0"/>
      <p:bldP spid="3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05A5D4-B1A8-DF3C-E48E-C2AF20CA4EC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5340420" cy="4961162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Basic environment configuration:</a:t>
            </a:r>
          </a:p>
          <a:p>
            <a:pPr marL="114300" indent="-342900">
              <a:buFont typeface="Arial" panose="020B0604020202020204" pitchFamily="34" charset="0"/>
              <a:buChar char="•"/>
            </a:pPr>
            <a:r>
              <a:rPr lang="en-US" sz="2000" dirty="0"/>
              <a:t>Shopify API URL</a:t>
            </a:r>
          </a:p>
          <a:p>
            <a:pPr marL="114300" indent="-342900">
              <a:buFont typeface="Arial" panose="020B0604020202020204" pitchFamily="34" charset="0"/>
              <a:buChar char="•"/>
            </a:pPr>
            <a:r>
              <a:rPr lang="en-US" sz="2000" dirty="0"/>
              <a:t>API Key</a:t>
            </a:r>
          </a:p>
          <a:p>
            <a:pPr marL="114300" indent="-342900">
              <a:buFont typeface="Arial" panose="020B0604020202020204" pitchFamily="34" charset="0"/>
              <a:buChar char="•"/>
            </a:pPr>
            <a:r>
              <a:rPr lang="en-US" sz="2000" dirty="0"/>
              <a:t>LS Central Web Store</a:t>
            </a:r>
          </a:p>
          <a:p>
            <a:pPr marL="114300" indent="-342900">
              <a:buFont typeface="Arial" panose="020B0604020202020204" pitchFamily="34" charset="0"/>
              <a:buChar char="•"/>
            </a:pPr>
            <a:r>
              <a:rPr lang="en-US" sz="2000" dirty="0"/>
              <a:t>Tender type and shipping agent mapping</a:t>
            </a:r>
          </a:p>
          <a:p>
            <a:pPr marL="114300" indent="-342900">
              <a:buFont typeface="Arial" panose="020B0604020202020204" pitchFamily="34" charset="0"/>
              <a:buChar char="•"/>
            </a:pPr>
            <a:r>
              <a:rPr lang="en-US" sz="2000" dirty="0"/>
              <a:t>Various settings, etc.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Replication driven by </a:t>
            </a:r>
            <a:r>
              <a:rPr lang="en-US" sz="2000" b="1" i="1" dirty="0"/>
              <a:t>item distribution </a:t>
            </a:r>
            <a:r>
              <a:rPr lang="en-US" sz="2000" dirty="0"/>
              <a:t>and </a:t>
            </a:r>
            <a:r>
              <a:rPr lang="en-US" sz="2000" b="1" i="1" dirty="0"/>
              <a:t>scheduler jobs</a:t>
            </a:r>
          </a:p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A03625C-C645-3A60-2404-AAE4715387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LS Central - Configuration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385730D-736E-7E2E-3188-331FE923F8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0710" y="1652898"/>
            <a:ext cx="6202950" cy="4145328"/>
          </a:xfrm>
          <a:prstGeom prst="rect">
            <a:avLst/>
          </a:prstGeom>
          <a:effectLst>
            <a:glow rad="101600">
              <a:schemeClr val="accent6">
                <a:alpha val="40000"/>
              </a:schemeClr>
            </a:glo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A28F7F5-2CC5-65F7-E7D1-DB0F18409A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83867" y="139504"/>
            <a:ext cx="1900127" cy="1068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0124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938323-2CB6-42CA-82A2-D0F83DF1942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88049" y="1456306"/>
            <a:ext cx="4320610" cy="4596123"/>
          </a:xfrm>
        </p:spPr>
        <p:txBody>
          <a:bodyPr/>
          <a:lstStyle/>
          <a:p>
            <a:pPr marL="0" indent="0">
              <a:buNone/>
            </a:pPr>
            <a:r>
              <a:rPr lang="en-US" sz="2000" b="1" dirty="0"/>
              <a:t>Shopify or Shopify Plus</a:t>
            </a:r>
          </a:p>
          <a:p>
            <a:pPr marL="114300" indent="-342900">
              <a:buFont typeface="Arial" panose="020B0604020202020204" pitchFamily="34" charset="0"/>
              <a:buChar char="•"/>
            </a:pPr>
            <a:r>
              <a:rPr lang="en-US" sz="2000" dirty="0"/>
              <a:t>Choose the platform for your needs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b="1" dirty="0"/>
              <a:t>The theme sets the context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Go with themes made for what you’re selling</a:t>
            </a:r>
          </a:p>
          <a:p>
            <a:pPr marL="114300" indent="-342900">
              <a:buFont typeface="Arial" panose="020B0604020202020204" pitchFamily="34" charset="0"/>
              <a:buChar char="•"/>
            </a:pPr>
            <a:r>
              <a:rPr lang="en-US" sz="2000" dirty="0"/>
              <a:t>Employ a digital agency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39492CE-D2B2-8994-2A71-4D7C828FD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8049" y="608020"/>
            <a:ext cx="6816055" cy="588637"/>
          </a:xfrm>
        </p:spPr>
        <p:txBody>
          <a:bodyPr/>
          <a:lstStyle/>
          <a:p>
            <a:r>
              <a:rPr lang="en-US" dirty="0"/>
              <a:t>Shopify Storefront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5D0232F-920D-AA71-D30B-93D3F80CA9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83867" y="139504"/>
            <a:ext cx="1900127" cy="106882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142D056-A7F9-343F-E5D3-CE81032684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6931" y="1561105"/>
            <a:ext cx="5973869" cy="4304125"/>
          </a:xfrm>
          <a:prstGeom prst="rect">
            <a:avLst/>
          </a:prstGeom>
          <a:effectLst>
            <a:glow rad="101600">
              <a:schemeClr val="accent6">
                <a:alpha val="40000"/>
              </a:schemeClr>
            </a:glo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DCB5C44-804B-82E9-20B5-D8F3DB5475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96932" y="1561106"/>
            <a:ext cx="5973870" cy="4304125"/>
          </a:xfrm>
          <a:prstGeom prst="rect">
            <a:avLst/>
          </a:prstGeom>
          <a:effectLst>
            <a:glow rad="101600">
              <a:schemeClr val="accent6"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068125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9CF2E8-4F86-F201-8137-995D2DE54E4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000" dirty="0"/>
              <a:t>Full item replication:</a:t>
            </a:r>
          </a:p>
          <a:p>
            <a:pPr marL="114300" indent="-342900">
              <a:buFont typeface="Arial" panose="020B0604020202020204" pitchFamily="34" charset="0"/>
              <a:buChar char="•"/>
            </a:pPr>
            <a:r>
              <a:rPr lang="en-US" sz="2000" dirty="0"/>
              <a:t>Name, description, images</a:t>
            </a:r>
          </a:p>
          <a:p>
            <a:pPr marL="114300" indent="-342900">
              <a:buFont typeface="Arial" panose="020B0604020202020204" pitchFamily="34" charset="0"/>
              <a:buChar char="•"/>
            </a:pPr>
            <a:r>
              <a:rPr lang="en-US" sz="2000" dirty="0"/>
              <a:t>Attributes, categories</a:t>
            </a:r>
          </a:p>
          <a:p>
            <a:pPr marL="114300" indent="-342900">
              <a:buFont typeface="Arial" panose="020B0604020202020204" pitchFamily="34" charset="0"/>
              <a:buChar char="•"/>
            </a:pPr>
            <a:r>
              <a:rPr lang="en-US" sz="2000" dirty="0"/>
              <a:t>Inventory, prices</a:t>
            </a:r>
          </a:p>
          <a:p>
            <a:pPr marL="114300" indent="-342900">
              <a:buFont typeface="Arial" panose="020B0604020202020204" pitchFamily="34" charset="0"/>
              <a:buChar char="•"/>
            </a:pPr>
            <a:r>
              <a:rPr lang="en-US" sz="2000" dirty="0"/>
              <a:t>Periodic discounts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Full variant support</a:t>
            </a:r>
          </a:p>
          <a:p>
            <a:pPr marL="0" indent="0">
              <a:buNone/>
            </a:pPr>
            <a:r>
              <a:rPr lang="en-US" sz="2000" dirty="0"/>
              <a:t>Support for </a:t>
            </a:r>
            <a:r>
              <a:rPr lang="en-US" sz="2000" dirty="0" err="1"/>
              <a:t>metafields</a:t>
            </a:r>
            <a:endParaRPr lang="en-US" sz="200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40ADC99-8294-E02A-A0AA-0FF1FA4F3C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Items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A67BF7B-58F4-F249-D73A-AE584ED930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4145" y="1480915"/>
            <a:ext cx="5284218" cy="4149090"/>
          </a:xfrm>
          <a:prstGeom prst="rect">
            <a:avLst/>
          </a:prstGeom>
          <a:effectLst>
            <a:glow rad="101600">
              <a:schemeClr val="accent6"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2967673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70346AB-3CD0-AE8D-DCFF-4912C8239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5448" y="1175530"/>
            <a:ext cx="6638262" cy="588637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Orders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8C15AD-2171-0478-BB8C-837AA9CBAAD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735448" y="1930400"/>
            <a:ext cx="5594255" cy="5270500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Orders from Shopify created as </a:t>
            </a:r>
            <a:r>
              <a:rPr lang="en-US" sz="2000" b="1" i="1" dirty="0"/>
              <a:t>Customer Orders </a:t>
            </a:r>
            <a:r>
              <a:rPr lang="en-US" sz="2000" dirty="0"/>
              <a:t>in LS Central</a:t>
            </a:r>
          </a:p>
          <a:p>
            <a:endParaRPr lang="en-US" sz="2000" dirty="0"/>
          </a:p>
          <a:p>
            <a:pPr marL="0" indent="0">
              <a:buNone/>
            </a:pPr>
            <a:r>
              <a:rPr lang="en-US" sz="2000" dirty="0"/>
              <a:t>Support for shipping agents and amounts</a:t>
            </a:r>
          </a:p>
          <a:p>
            <a:pPr marL="0" indent="0">
              <a:buNone/>
            </a:pPr>
            <a:r>
              <a:rPr lang="en-US" sz="2000" dirty="0"/>
              <a:t>Support for tender mapping</a:t>
            </a:r>
          </a:p>
          <a:p>
            <a:endParaRPr lang="en-US" sz="2000" dirty="0"/>
          </a:p>
          <a:p>
            <a:pPr marL="0" indent="0">
              <a:buNone/>
            </a:pPr>
            <a:r>
              <a:rPr lang="en-US" sz="2000" dirty="0"/>
              <a:t>Customers in Shopify created as </a:t>
            </a:r>
            <a:r>
              <a:rPr lang="en-US" sz="2000" b="1" i="1" dirty="0"/>
              <a:t>Member Contacts </a:t>
            </a:r>
            <a:r>
              <a:rPr lang="en-US" sz="2000" dirty="0"/>
              <a:t>in LS Central</a:t>
            </a:r>
          </a:p>
          <a:p>
            <a:pPr marL="114300" indent="-342900">
              <a:buFont typeface="Arial" panose="020B0604020202020204" pitchFamily="34" charset="0"/>
              <a:buChar char="•"/>
            </a:pPr>
            <a:r>
              <a:rPr lang="en-US" sz="2000" dirty="0"/>
              <a:t>Batch pulling</a:t>
            </a:r>
          </a:p>
          <a:p>
            <a:pPr marL="114300" indent="-342900">
              <a:buFont typeface="Arial" panose="020B0604020202020204" pitchFamily="34" charset="0"/>
              <a:buChar char="•"/>
            </a:pPr>
            <a:r>
              <a:rPr lang="en-US" sz="2000" dirty="0"/>
              <a:t>With individual orders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EB3328E-501E-9B65-4AAE-A74921CC4F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364" y="1764167"/>
            <a:ext cx="4334511" cy="2438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8037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AD063D3-9154-3EE8-CA98-9A4DC1437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Shopify Demo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9102501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Image result for nopcommerce templates transparent">
            <a:extLst>
              <a:ext uri="{FF2B5EF4-FFF2-40B4-BE49-F238E27FC236}">
                <a16:creationId xmlns:a16="http://schemas.microsoft.com/office/drawing/2014/main" id="{59F4DBC6-710E-8302-ED90-A17E10B2CE6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054414" y="358189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s-I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DA6D8A7-FAE5-C232-5084-EA228C7DED3C}"/>
              </a:ext>
            </a:extLst>
          </p:cNvPr>
          <p:cNvSpPr/>
          <p:nvPr/>
        </p:nvSpPr>
        <p:spPr>
          <a:xfrm>
            <a:off x="3951598" y="5177689"/>
            <a:ext cx="4123557" cy="1021583"/>
          </a:xfrm>
          <a:prstGeom prst="rect">
            <a:avLst/>
          </a:prstGeom>
          <a:solidFill>
            <a:srgbClr val="2B7D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s-I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375205FF-9A76-E0B5-CEBB-6AFCA50C3D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19223" y="5025560"/>
            <a:ext cx="1788311" cy="1299752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137FC37A-D7B7-5B31-D826-03C87D968CF2}"/>
              </a:ext>
            </a:extLst>
          </p:cNvPr>
          <p:cNvGrpSpPr/>
          <p:nvPr/>
        </p:nvGrpSpPr>
        <p:grpSpPr>
          <a:xfrm>
            <a:off x="3951598" y="2911397"/>
            <a:ext cx="4123557" cy="1621450"/>
            <a:chOff x="3951598" y="2911397"/>
            <a:chExt cx="4123557" cy="1621450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C0E2FBBA-178B-D3A0-D231-BB36BA53A65C}"/>
                </a:ext>
              </a:extLst>
            </p:cNvPr>
            <p:cNvSpPr/>
            <p:nvPr/>
          </p:nvSpPr>
          <p:spPr>
            <a:xfrm>
              <a:off x="5904194" y="2911397"/>
              <a:ext cx="218364" cy="204717"/>
            </a:xfrm>
            <a:prstGeom prst="ellipse">
              <a:avLst/>
            </a:prstGeom>
            <a:noFill/>
            <a:ln w="158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s-I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10F030EF-A286-F9AC-D88F-4522CA4536C5}"/>
                </a:ext>
              </a:extLst>
            </p:cNvPr>
            <p:cNvCxnSpPr>
              <a:cxnSpLocks/>
              <a:stCxn id="7" idx="4"/>
              <a:endCxn id="10" idx="0"/>
            </p:cNvCxnSpPr>
            <p:nvPr/>
          </p:nvCxnSpPr>
          <p:spPr>
            <a:xfrm>
              <a:off x="6013376" y="3116114"/>
              <a:ext cx="1" cy="426133"/>
            </a:xfrm>
            <a:prstGeom prst="line">
              <a:avLst/>
            </a:prstGeom>
            <a:ln w="158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E200CE3-13E7-3DE7-A26B-014618E72E9C}"/>
                </a:ext>
              </a:extLst>
            </p:cNvPr>
            <p:cNvSpPr txBox="1"/>
            <p:nvPr/>
          </p:nvSpPr>
          <p:spPr>
            <a:xfrm>
              <a:off x="6041624" y="3135048"/>
              <a:ext cx="19102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s-I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eCommerce API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59307E8-A8CE-14B4-39C6-2A4E077E1BFD}"/>
                </a:ext>
              </a:extLst>
            </p:cNvPr>
            <p:cNvSpPr/>
            <p:nvPr/>
          </p:nvSpPr>
          <p:spPr>
            <a:xfrm>
              <a:off x="3951598" y="3542247"/>
              <a:ext cx="4123557" cy="99060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s-I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LS Commerce </a:t>
              </a:r>
              <a:r>
                <a:rPr kumimoji="0" lang="is-I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Services</a:t>
              </a:r>
            </a:p>
          </p:txBody>
        </p:sp>
      </p:grpSp>
      <p:cxnSp>
        <p:nvCxnSpPr>
          <p:cNvPr id="11" name="Connector: Elbow 32">
            <a:extLst>
              <a:ext uri="{FF2B5EF4-FFF2-40B4-BE49-F238E27FC236}">
                <a16:creationId xmlns:a16="http://schemas.microsoft.com/office/drawing/2014/main" id="{6C3156C4-0967-6150-8B30-773FDCD2873E}"/>
              </a:ext>
            </a:extLst>
          </p:cNvPr>
          <p:cNvCxnSpPr>
            <a:cxnSpLocks/>
            <a:stCxn id="10" idx="2"/>
          </p:cNvCxnSpPr>
          <p:nvPr/>
        </p:nvCxnSpPr>
        <p:spPr>
          <a:xfrm rot="16200000" flipH="1">
            <a:off x="5690957" y="4855267"/>
            <a:ext cx="644842" cy="2"/>
          </a:xfrm>
          <a:prstGeom prst="bentConnector3">
            <a:avLst>
              <a:gd name="adj1" fmla="val 50000"/>
            </a:avLst>
          </a:prstGeom>
          <a:ln w="12700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Connector: Elbow 32">
            <a:extLst>
              <a:ext uri="{FF2B5EF4-FFF2-40B4-BE49-F238E27FC236}">
                <a16:creationId xmlns:a16="http://schemas.microsoft.com/office/drawing/2014/main" id="{96E8204E-D245-FBB6-275A-57519A80B434}"/>
              </a:ext>
            </a:extLst>
          </p:cNvPr>
          <p:cNvCxnSpPr>
            <a:cxnSpLocks/>
            <a:stCxn id="6" idx="2"/>
          </p:cNvCxnSpPr>
          <p:nvPr/>
        </p:nvCxnSpPr>
        <p:spPr>
          <a:xfrm rot="5400000">
            <a:off x="5548978" y="2446997"/>
            <a:ext cx="928799" cy="1"/>
          </a:xfrm>
          <a:prstGeom prst="bentConnector3">
            <a:avLst>
              <a:gd name="adj1" fmla="val 50000"/>
            </a:avLst>
          </a:prstGeom>
          <a:ln w="12700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4C860D8A-36BF-F665-E0BB-45C3342012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44188" y="1337348"/>
            <a:ext cx="1738378" cy="6452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F71393D-9B20-1145-6A1D-91B4B3B7B1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67923" y="691994"/>
            <a:ext cx="2055978" cy="569289"/>
          </a:xfrm>
          <a:prstGeom prst="rect">
            <a:avLst/>
          </a:prstGeom>
        </p:spPr>
      </p:pic>
      <p:pic>
        <p:nvPicPr>
          <p:cNvPr id="14" name="Picture 2" descr="Home - B2COMMERCE">
            <a:extLst>
              <a:ext uri="{FF2B5EF4-FFF2-40B4-BE49-F238E27FC236}">
                <a16:creationId xmlns:a16="http://schemas.microsoft.com/office/drawing/2014/main" id="{A92A442A-03A1-C0AE-A9B0-58A57D70B3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8521" y="691199"/>
            <a:ext cx="2160574" cy="602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F952CEF3-C9C0-55FE-9351-01E1B263AACA}"/>
              </a:ext>
            </a:extLst>
          </p:cNvPr>
          <p:cNvGrpSpPr/>
          <p:nvPr/>
        </p:nvGrpSpPr>
        <p:grpSpPr>
          <a:xfrm>
            <a:off x="8428388" y="217308"/>
            <a:ext cx="2878988" cy="1550659"/>
            <a:chOff x="7122102" y="210837"/>
            <a:chExt cx="2878988" cy="1550659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963E53CC-2569-61A2-6980-A2E5E8AE0079}"/>
                </a:ext>
              </a:extLst>
            </p:cNvPr>
            <p:cNvCxnSpPr/>
            <p:nvPr/>
          </p:nvCxnSpPr>
          <p:spPr>
            <a:xfrm flipV="1">
              <a:off x="7183750" y="747069"/>
              <a:ext cx="1075038" cy="284644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0FE66DA3-4F0A-C919-1854-F9F18F177046}"/>
                </a:ext>
              </a:extLst>
            </p:cNvPr>
            <p:cNvCxnSpPr>
              <a:cxnSpLocks/>
            </p:cNvCxnSpPr>
            <p:nvPr/>
          </p:nvCxnSpPr>
          <p:spPr>
            <a:xfrm>
              <a:off x="7183750" y="1031713"/>
              <a:ext cx="1075038" cy="124987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9B80E4EB-D3C7-EB28-FA18-D9C7D1395A6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183750" y="501792"/>
              <a:ext cx="723124" cy="529921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258EBCBC-7F31-E5FC-231B-3CFC99276CBB}"/>
                </a:ext>
              </a:extLst>
            </p:cNvPr>
            <p:cNvCxnSpPr>
              <a:cxnSpLocks/>
            </p:cNvCxnSpPr>
            <p:nvPr/>
          </p:nvCxnSpPr>
          <p:spPr>
            <a:xfrm>
              <a:off x="7199083" y="1031713"/>
              <a:ext cx="707791" cy="467250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40B353E-8C2B-7381-FBC7-4F0B61709BEC}"/>
                </a:ext>
              </a:extLst>
            </p:cNvPr>
            <p:cNvSpPr txBox="1"/>
            <p:nvPr/>
          </p:nvSpPr>
          <p:spPr>
            <a:xfrm>
              <a:off x="7906874" y="210837"/>
              <a:ext cx="16370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Bold"/>
                  <a:ea typeface="+mn-ea"/>
                  <a:cs typeface="+mn-cs"/>
                </a:rPr>
                <a:t>Retail</a:t>
              </a:r>
              <a:endParaRPr kumimoji="0" lang="en-I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169F66C0-79F2-25F0-09C3-0C9737A50CCD}"/>
                </a:ext>
              </a:extLst>
            </p:cNvPr>
            <p:cNvSpPr txBox="1"/>
            <p:nvPr/>
          </p:nvSpPr>
          <p:spPr>
            <a:xfrm>
              <a:off x="8364074" y="581539"/>
              <a:ext cx="16370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Bold"/>
                  <a:ea typeface="+mn-ea"/>
                  <a:cs typeface="+mn-cs"/>
                </a:rPr>
                <a:t>Hospitality</a:t>
              </a:r>
              <a:endParaRPr kumimoji="0" lang="en-I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BAB8CDF-EDD0-9F91-6933-D6950BF43D39}"/>
                </a:ext>
              </a:extLst>
            </p:cNvPr>
            <p:cNvSpPr txBox="1"/>
            <p:nvPr/>
          </p:nvSpPr>
          <p:spPr>
            <a:xfrm>
              <a:off x="8330129" y="984391"/>
              <a:ext cx="16370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Bold"/>
                  <a:ea typeface="+mn-ea"/>
                  <a:cs typeface="+mn-cs"/>
                </a:rPr>
                <a:t>Activity</a:t>
              </a:r>
              <a:endParaRPr kumimoji="0" lang="en-I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997DF2F7-4707-A74B-6772-940C6BADE94C}"/>
                </a:ext>
              </a:extLst>
            </p:cNvPr>
            <p:cNvSpPr txBox="1"/>
            <p:nvPr/>
          </p:nvSpPr>
          <p:spPr>
            <a:xfrm>
              <a:off x="7922356" y="1392164"/>
              <a:ext cx="16370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Bold"/>
                  <a:ea typeface="+mn-ea"/>
                  <a:cs typeface="+mn-cs"/>
                </a:rPr>
                <a:t>Pharmacy</a:t>
              </a:r>
              <a:endParaRPr kumimoji="0" lang="en-I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19A18C56-E6F3-5AA4-65B8-FDA4B9AA1E3C}"/>
                </a:ext>
              </a:extLst>
            </p:cNvPr>
            <p:cNvSpPr/>
            <p:nvPr/>
          </p:nvSpPr>
          <p:spPr>
            <a:xfrm>
              <a:off x="7122102" y="957242"/>
              <a:ext cx="124987" cy="12498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pic>
        <p:nvPicPr>
          <p:cNvPr id="31" name="Picture 2" descr="Image result for shopify logo transparent background">
            <a:extLst>
              <a:ext uri="{FF2B5EF4-FFF2-40B4-BE49-F238E27FC236}">
                <a16:creationId xmlns:a16="http://schemas.microsoft.com/office/drawing/2014/main" id="{530B503C-8EA7-2BA4-9C27-DFC9E19677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9602" y="644771"/>
            <a:ext cx="1907517" cy="561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2" name="Connector: Elbow 32">
            <a:extLst>
              <a:ext uri="{FF2B5EF4-FFF2-40B4-BE49-F238E27FC236}">
                <a16:creationId xmlns:a16="http://schemas.microsoft.com/office/drawing/2014/main" id="{4DC0056C-EA85-0243-DEA6-57477A61A8BF}"/>
              </a:ext>
            </a:extLst>
          </p:cNvPr>
          <p:cNvCxnSpPr>
            <a:cxnSpLocks/>
            <a:endCxn id="31" idx="2"/>
          </p:cNvCxnSpPr>
          <p:nvPr/>
        </p:nvCxnSpPr>
        <p:spPr>
          <a:xfrm rot="10800000">
            <a:off x="2053362" y="1206595"/>
            <a:ext cx="1898237" cy="4481886"/>
          </a:xfrm>
          <a:prstGeom prst="bentConnector2">
            <a:avLst/>
          </a:prstGeom>
          <a:ln w="12700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" name="Group 32">
            <a:extLst>
              <a:ext uri="{FF2B5EF4-FFF2-40B4-BE49-F238E27FC236}">
                <a16:creationId xmlns:a16="http://schemas.microsoft.com/office/drawing/2014/main" id="{B188EB56-EA48-C7EC-6FB9-C530B4B97564}"/>
              </a:ext>
            </a:extLst>
          </p:cNvPr>
          <p:cNvGrpSpPr/>
          <p:nvPr/>
        </p:nvGrpSpPr>
        <p:grpSpPr>
          <a:xfrm>
            <a:off x="507834" y="1307328"/>
            <a:ext cx="1637016" cy="1013181"/>
            <a:chOff x="787893" y="1284123"/>
            <a:chExt cx="1637016" cy="1013181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8380C37F-DA7D-3FD5-07AF-79281DD4AB5C}"/>
                </a:ext>
              </a:extLst>
            </p:cNvPr>
            <p:cNvGrpSpPr/>
            <p:nvPr/>
          </p:nvGrpSpPr>
          <p:grpSpPr>
            <a:xfrm>
              <a:off x="787893" y="1337348"/>
              <a:ext cx="1637016" cy="959956"/>
              <a:chOff x="787893" y="1337348"/>
              <a:chExt cx="1637016" cy="959956"/>
            </a:xfrm>
          </p:grpSpPr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F56E059F-62BA-84B7-CE6E-3833D3805D9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270381" y="1337348"/>
                <a:ext cx="600755" cy="634335"/>
              </a:xfrm>
              <a:prstGeom prst="line">
                <a:avLst/>
              </a:prstGeom>
              <a:ln w="1905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5AC87F41-1925-C08A-3E62-B45745153726}"/>
                  </a:ext>
                </a:extLst>
              </p:cNvPr>
              <p:cNvSpPr txBox="1"/>
              <p:nvPr/>
            </p:nvSpPr>
            <p:spPr>
              <a:xfrm>
                <a:off x="787893" y="1927972"/>
                <a:ext cx="163701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Segoe UI Bold"/>
                    <a:ea typeface="+mn-ea"/>
                    <a:cs typeface="+mn-cs"/>
                  </a:rPr>
                  <a:t>Retail</a:t>
                </a:r>
                <a:endParaRPr kumimoji="0" lang="en-I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</p:grp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2AF9AA6B-0F80-8A0A-692A-D0CF797C0ADE}"/>
                </a:ext>
              </a:extLst>
            </p:cNvPr>
            <p:cNvSpPr/>
            <p:nvPr/>
          </p:nvSpPr>
          <p:spPr>
            <a:xfrm>
              <a:off x="1815618" y="1284123"/>
              <a:ext cx="124987" cy="12498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cxnSp>
        <p:nvCxnSpPr>
          <p:cNvPr id="38" name="Connector: Elbow 33">
            <a:extLst>
              <a:ext uri="{FF2B5EF4-FFF2-40B4-BE49-F238E27FC236}">
                <a16:creationId xmlns:a16="http://schemas.microsoft.com/office/drawing/2014/main" id="{38FCFD05-379B-4BCB-A773-D75554062502}"/>
              </a:ext>
            </a:extLst>
          </p:cNvPr>
          <p:cNvCxnSpPr>
            <a:cxnSpLocks/>
            <a:stCxn id="40" idx="0"/>
          </p:cNvCxnSpPr>
          <p:nvPr/>
        </p:nvCxnSpPr>
        <p:spPr>
          <a:xfrm rot="16200000" flipV="1">
            <a:off x="7512038" y="1624277"/>
            <a:ext cx="1519091" cy="4298050"/>
          </a:xfrm>
          <a:prstGeom prst="bentConnector2">
            <a:avLst/>
          </a:prstGeom>
          <a:ln w="12700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00EAB10E-05BE-F005-824D-AF02E952BE77}"/>
              </a:ext>
            </a:extLst>
          </p:cNvPr>
          <p:cNvSpPr txBox="1"/>
          <p:nvPr/>
        </p:nvSpPr>
        <p:spPr>
          <a:xfrm>
            <a:off x="8945511" y="5371998"/>
            <a:ext cx="18434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3rd </a:t>
            </a:r>
            <a:r>
              <a:rPr kumimoji="0" lang="is-I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party</a:t>
            </a:r>
            <a:r>
              <a:rPr kumimoji="0" lang="is-I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eCommerce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providers</a:t>
            </a:r>
            <a:endParaRPr kumimoji="0" lang="is-I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40" name="Graphic 39">
            <a:extLst>
              <a:ext uri="{FF2B5EF4-FFF2-40B4-BE49-F238E27FC236}">
                <a16:creationId xmlns:a16="http://schemas.microsoft.com/office/drawing/2014/main" id="{2C1A8A3D-A0E4-D3A8-4D8A-739A37C268B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961243" y="4532847"/>
            <a:ext cx="918729" cy="918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95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8739EC67-0E6D-D8B2-04B2-E52443B76DD9}"/>
              </a:ext>
            </a:extLst>
          </p:cNvPr>
          <p:cNvGrpSpPr/>
          <p:nvPr/>
        </p:nvGrpSpPr>
        <p:grpSpPr>
          <a:xfrm>
            <a:off x="4132159" y="3893422"/>
            <a:ext cx="7293028" cy="2397397"/>
            <a:chOff x="0" y="240994"/>
            <a:chExt cx="6514023" cy="1890000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4C0196E-AD0A-C583-209A-492C436DBD0C}"/>
                </a:ext>
              </a:extLst>
            </p:cNvPr>
            <p:cNvSpPr/>
            <p:nvPr/>
          </p:nvSpPr>
          <p:spPr>
            <a:xfrm>
              <a:off x="0" y="240994"/>
              <a:ext cx="6514023" cy="1890000"/>
            </a:xfrm>
            <a:prstGeom prst="rect">
              <a:avLst/>
            </a:prstGeom>
            <a:ln>
              <a:solidFill>
                <a:srgbClr val="138890"/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A7A608C-8FD6-796C-4D65-733012387EE0}"/>
                </a:ext>
              </a:extLst>
            </p:cNvPr>
            <p:cNvSpPr txBox="1"/>
            <p:nvPr/>
          </p:nvSpPr>
          <p:spPr>
            <a:xfrm>
              <a:off x="0" y="240994"/>
              <a:ext cx="6514023" cy="1890000"/>
            </a:xfrm>
            <a:prstGeom prst="rect">
              <a:avLst/>
            </a:prstGeom>
            <a:ln>
              <a:solidFill>
                <a:srgbClr val="13889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05561" tIns="312420" rIns="505561" bIns="106680" numCol="1" spcCol="1270" anchor="t" anchorCtr="0">
              <a:noAutofit/>
            </a:bodyPr>
            <a:lstStyle/>
            <a:p>
              <a:pPr marL="114300" marR="0" lvl="1" indent="-114300" algn="l" defTabSz="6667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242C2F">
                      <a:hueOff val="0"/>
                      <a:satOff val="0"/>
                      <a:lumOff val="0"/>
                      <a:alphaOff val="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LS Retail Academy – Courses for Shopify</a:t>
              </a:r>
            </a:p>
            <a:p>
              <a:pPr marL="114300" marR="0" lvl="1" indent="-114300" algn="l" defTabSz="6667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242C2F">
                      <a:hueOff val="0"/>
                      <a:satOff val="0"/>
                      <a:lumOff val="0"/>
                      <a:alphaOff val="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Hospitality – Home delivery</a:t>
              </a:r>
            </a:p>
            <a:p>
              <a:pPr marL="114300" marR="0" lvl="1" indent="-114300" algn="l" defTabSz="6667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242C2F">
                      <a:hueOff val="0"/>
                      <a:satOff val="0"/>
                      <a:lumOff val="0"/>
                      <a:alphaOff val="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Online returns</a:t>
              </a:r>
            </a:p>
            <a:p>
              <a:pPr marL="114300" marR="0" lvl="1" indent="-114300" algn="l" defTabSz="6667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242C2F">
                      <a:hueOff val="0"/>
                      <a:satOff val="0"/>
                      <a:lumOff val="0"/>
                      <a:alphaOff val="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Click and Collect – Feature improvements</a:t>
              </a:r>
            </a:p>
            <a:p>
              <a:pPr marL="114300" marR="0" lvl="1" indent="-114300" algn="l" defTabSz="6667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242C2F">
                      <a:hueOff val="0"/>
                      <a:satOff val="0"/>
                      <a:lumOff val="0"/>
                      <a:alphaOff val="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Attribute images</a:t>
              </a:r>
            </a:p>
            <a:p>
              <a:pPr marL="114300" marR="0" lvl="1" indent="-114300" algn="l" defTabSz="6667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242C2F">
                      <a:hueOff val="0"/>
                      <a:satOff val="0"/>
                      <a:lumOff val="0"/>
                      <a:alphaOff val="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Abandoned baskets and shared wish lists</a:t>
              </a:r>
            </a:p>
            <a:p>
              <a:pPr marL="114300" marR="0" lvl="1" indent="-114300" algn="l" defTabSz="6667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242C2F">
                      <a:hueOff val="0"/>
                      <a:satOff val="0"/>
                      <a:lumOff val="0"/>
                      <a:alphaOff val="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Shopify</a:t>
              </a:r>
            </a:p>
            <a:p>
              <a:pPr marL="571500" marR="0" lvl="2" indent="-114300" algn="l" defTabSz="6667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242C2F">
                      <a:hueOff val="0"/>
                      <a:satOff val="0"/>
                      <a:lumOff val="0"/>
                      <a:alphaOff val="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Added partner extensibility, further UI development &amp; multistore support</a:t>
              </a:r>
            </a:p>
            <a:p>
              <a:pPr marL="114300" marR="0" lvl="1" indent="-114300" algn="l" defTabSz="6667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"/>
                <a:tabLst/>
                <a:defRPr/>
              </a:pPr>
              <a:endPara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242C2F">
                    <a:hueOff val="0"/>
                    <a:satOff val="0"/>
                    <a:lumOff val="0"/>
                    <a:alphaOff val="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114300" marR="0" lvl="1" indent="-114300" algn="l" defTabSz="6667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"/>
                <a:tabLst/>
                <a:defRPr/>
              </a:pPr>
              <a:endPara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242C2F">
                    <a:hueOff val="0"/>
                    <a:satOff val="0"/>
                    <a:lumOff val="0"/>
                    <a:alphaOff val="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F3DBD81-2B4B-42F1-735B-E16EE0D325F3}"/>
              </a:ext>
            </a:extLst>
          </p:cNvPr>
          <p:cNvGrpSpPr/>
          <p:nvPr/>
        </p:nvGrpSpPr>
        <p:grpSpPr>
          <a:xfrm>
            <a:off x="4457860" y="3672023"/>
            <a:ext cx="4559816" cy="442800"/>
            <a:chOff x="4457860" y="3524528"/>
            <a:chExt cx="4559816" cy="442800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DD653283-AB86-75A7-9E10-28EAC6506A95}"/>
                </a:ext>
              </a:extLst>
            </p:cNvPr>
            <p:cNvSpPr/>
            <p:nvPr/>
          </p:nvSpPr>
          <p:spPr>
            <a:xfrm>
              <a:off x="4457860" y="3524528"/>
              <a:ext cx="4559816" cy="442800"/>
            </a:xfrm>
            <a:prstGeom prst="roundRect">
              <a:avLst/>
            </a:prstGeom>
            <a:solidFill>
              <a:srgbClr val="005C7E"/>
            </a:solidFill>
            <a:ln>
              <a:solidFill>
                <a:srgbClr val="005C7E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0" name="Rectangle: Rounded Corners 6">
              <a:extLst>
                <a:ext uri="{FF2B5EF4-FFF2-40B4-BE49-F238E27FC236}">
                  <a16:creationId xmlns:a16="http://schemas.microsoft.com/office/drawing/2014/main" id="{D3C0ED02-9DCD-0D86-D2E0-553856360EA3}"/>
                </a:ext>
              </a:extLst>
            </p:cNvPr>
            <p:cNvSpPr txBox="1"/>
            <p:nvPr/>
          </p:nvSpPr>
          <p:spPr>
            <a:xfrm>
              <a:off x="4479476" y="3546144"/>
              <a:ext cx="4516584" cy="399568"/>
            </a:xfrm>
            <a:prstGeom prst="rect">
              <a:avLst/>
            </a:prstGeom>
            <a:solidFill>
              <a:srgbClr val="005C7E"/>
            </a:solidFill>
            <a:ln>
              <a:solidFill>
                <a:srgbClr val="005C7E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2350" tIns="0" rIns="172350" bIns="0" numCol="1" spcCol="1270" anchor="ctr" anchorCtr="0">
              <a:noAutofit/>
            </a:bodyPr>
            <a:lstStyle/>
            <a:p>
              <a:pPr marL="0" marR="0" lvl="0" indent="0" algn="l" defTabSz="6667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Roadmap – H2 2023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F0EB1C6-0CA3-7C63-7277-EEC0F57B0A82}"/>
              </a:ext>
            </a:extLst>
          </p:cNvPr>
          <p:cNvGrpSpPr/>
          <p:nvPr/>
        </p:nvGrpSpPr>
        <p:grpSpPr>
          <a:xfrm>
            <a:off x="4132159" y="1010820"/>
            <a:ext cx="7293028" cy="2397398"/>
            <a:chOff x="0" y="240994"/>
            <a:chExt cx="6514023" cy="1890000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E84781BB-07D5-8531-5511-ABD7399356E5}"/>
                </a:ext>
              </a:extLst>
            </p:cNvPr>
            <p:cNvSpPr/>
            <p:nvPr/>
          </p:nvSpPr>
          <p:spPr>
            <a:xfrm>
              <a:off x="0" y="240994"/>
              <a:ext cx="6514023" cy="1890000"/>
            </a:xfrm>
            <a:prstGeom prst="rect">
              <a:avLst/>
            </a:prstGeom>
            <a:ln>
              <a:solidFill>
                <a:srgbClr val="138890"/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A5108B8-3079-7B25-D87D-EE282DDB43C1}"/>
                </a:ext>
              </a:extLst>
            </p:cNvPr>
            <p:cNvSpPr txBox="1"/>
            <p:nvPr/>
          </p:nvSpPr>
          <p:spPr>
            <a:xfrm>
              <a:off x="0" y="240994"/>
              <a:ext cx="6514023" cy="1890000"/>
            </a:xfrm>
            <a:prstGeom prst="rect">
              <a:avLst/>
            </a:prstGeom>
            <a:ln>
              <a:solidFill>
                <a:srgbClr val="13889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05561" tIns="312420" rIns="505561" bIns="106680" numCol="1" spcCol="1270" anchor="t" anchorCtr="0">
              <a:noAutofit/>
            </a:bodyPr>
            <a:lstStyle/>
            <a:p>
              <a:pPr marL="114300" marR="0" lvl="1" indent="-114300" algn="l" defTabSz="6667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242C2F">
                      <a:hueOff val="0"/>
                      <a:satOff val="0"/>
                      <a:lumOff val="0"/>
                      <a:alphaOff val="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LS Retail Academy – Courses for retail and hospitality</a:t>
              </a:r>
            </a:p>
            <a:p>
              <a:pPr marL="114300" marR="0" lvl="1" indent="-114300" algn="l" defTabSz="6667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242C2F">
                      <a:hueOff val="0"/>
                      <a:satOff val="0"/>
                      <a:lumOff val="0"/>
                      <a:alphaOff val="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Item vendor sourcing</a:t>
              </a:r>
            </a:p>
            <a:p>
              <a:pPr marL="114300" marR="0" lvl="1" indent="-114300" algn="l" defTabSz="6667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242C2F">
                      <a:hueOff val="0"/>
                      <a:satOff val="0"/>
                      <a:lumOff val="0"/>
                      <a:alphaOff val="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Multicurrency support for gift cards and loyalty points</a:t>
              </a:r>
            </a:p>
            <a:p>
              <a:pPr marL="114300" marR="0" lvl="1" indent="-114300" algn="l" defTabSz="6667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242C2F">
                      <a:hueOff val="0"/>
                      <a:satOff val="0"/>
                      <a:lumOff val="0"/>
                      <a:alphaOff val="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Online gift card purchase</a:t>
              </a:r>
            </a:p>
            <a:p>
              <a:pPr marL="114300" marR="0" lvl="1" indent="-114300" algn="l" defTabSz="6667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242C2F">
                      <a:hueOff val="0"/>
                      <a:satOff val="0"/>
                      <a:lumOff val="0"/>
                      <a:alphaOff val="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Gift cards – Added security</a:t>
              </a:r>
            </a:p>
            <a:p>
              <a:pPr marL="114300" marR="0" lvl="1" indent="-114300" algn="l" defTabSz="6667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242C2F">
                      <a:hueOff val="0"/>
                      <a:satOff val="0"/>
                      <a:lumOff val="0"/>
                      <a:alphaOff val="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R&amp;D – New calculation engine</a:t>
              </a:r>
            </a:p>
            <a:p>
              <a:pPr marL="114300" marR="0" lvl="1" indent="-114300" algn="l" defTabSz="6667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242C2F">
                      <a:hueOff val="0"/>
                      <a:satOff val="0"/>
                      <a:lumOff val="0"/>
                      <a:alphaOff val="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Shopify</a:t>
              </a:r>
            </a:p>
            <a:p>
              <a:pPr marL="571500" marR="0" lvl="2" indent="-114300" algn="l" defTabSz="6667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242C2F">
                      <a:hueOff val="0"/>
                      <a:satOff val="0"/>
                      <a:lumOff val="0"/>
                      <a:alphaOff val="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Partner extensibility, loyalty points, coupons, gift cards &amp; UI development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2C05DF43-E52C-245E-03B4-81EA9D197E1D}"/>
              </a:ext>
            </a:extLst>
          </p:cNvPr>
          <p:cNvGrpSpPr/>
          <p:nvPr/>
        </p:nvGrpSpPr>
        <p:grpSpPr>
          <a:xfrm>
            <a:off x="4457860" y="789420"/>
            <a:ext cx="4559816" cy="442800"/>
            <a:chOff x="4457860" y="3524528"/>
            <a:chExt cx="4559816" cy="442800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B2B071E7-D392-EF31-6906-E273EE1F7ACE}"/>
                </a:ext>
              </a:extLst>
            </p:cNvPr>
            <p:cNvSpPr/>
            <p:nvPr/>
          </p:nvSpPr>
          <p:spPr>
            <a:xfrm>
              <a:off x="4457860" y="3524528"/>
              <a:ext cx="4559816" cy="442800"/>
            </a:xfrm>
            <a:prstGeom prst="roundRect">
              <a:avLst/>
            </a:prstGeom>
            <a:solidFill>
              <a:srgbClr val="005C7E"/>
            </a:solidFill>
            <a:ln>
              <a:solidFill>
                <a:srgbClr val="005C7E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9" name="Rectangle: Rounded Corners 6">
              <a:extLst>
                <a:ext uri="{FF2B5EF4-FFF2-40B4-BE49-F238E27FC236}">
                  <a16:creationId xmlns:a16="http://schemas.microsoft.com/office/drawing/2014/main" id="{3353B68D-4BCE-D63A-6431-D0B7C66FC950}"/>
                </a:ext>
              </a:extLst>
            </p:cNvPr>
            <p:cNvSpPr txBox="1"/>
            <p:nvPr/>
          </p:nvSpPr>
          <p:spPr>
            <a:xfrm>
              <a:off x="4479476" y="3546144"/>
              <a:ext cx="4516584" cy="399568"/>
            </a:xfrm>
            <a:prstGeom prst="rect">
              <a:avLst/>
            </a:prstGeom>
            <a:solidFill>
              <a:srgbClr val="005C7E"/>
            </a:solidFill>
            <a:ln>
              <a:solidFill>
                <a:srgbClr val="005C7E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2350" tIns="0" rIns="172350" bIns="0" numCol="1" spcCol="1270" anchor="ctr" anchorCtr="0">
              <a:noAutofit/>
            </a:bodyPr>
            <a:lstStyle/>
            <a:p>
              <a:pPr marL="0" marR="0" lvl="0" indent="0" algn="l" defTabSz="6667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Ongoing &amp; roadmap – H1 2023</a:t>
              </a:r>
            </a:p>
          </p:txBody>
        </p:sp>
      </p:grp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4E088399-CB75-D3AB-7F95-B04F81F462B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16667" r="1666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94363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0166AA3-8A16-9069-9CE3-4DA08C44E452}"/>
              </a:ext>
            </a:extLst>
          </p:cNvPr>
          <p:cNvSpPr txBox="1"/>
          <p:nvPr/>
        </p:nvSpPr>
        <p:spPr>
          <a:xfrm>
            <a:off x="5709424" y="2825061"/>
            <a:ext cx="63004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eCommerce for LS Central</a:t>
            </a:r>
            <a:endParaRPr lang="en-IS" sz="3600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A7201D2-59F4-9853-89A2-FD2AADDAFF06}"/>
              </a:ext>
            </a:extLst>
          </p:cNvPr>
          <p:cNvSpPr txBox="1"/>
          <p:nvPr/>
        </p:nvSpPr>
        <p:spPr>
          <a:xfrm>
            <a:off x="6868149" y="3513069"/>
            <a:ext cx="45123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Part I</a:t>
            </a:r>
            <a:endParaRPr lang="en-IS" sz="2000" dirty="0">
              <a:solidFill>
                <a:srgbClr val="C6C2F5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01078AC-179D-7A3D-C574-6FB1174F3512}"/>
              </a:ext>
            </a:extLst>
          </p:cNvPr>
          <p:cNvSpPr txBox="1"/>
          <p:nvPr/>
        </p:nvSpPr>
        <p:spPr>
          <a:xfrm>
            <a:off x="6626088" y="4658234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Omair Zuberi</a:t>
            </a:r>
            <a:endParaRPr lang="en-IS" sz="1800" b="1" dirty="0">
              <a:solidFill>
                <a:schemeClr val="bg1"/>
              </a:solidFill>
              <a:latin typeface="Segoe UI Semibold" panose="020B0502040204020203" pitchFamily="34" charset="0"/>
              <a:cs typeface="Segoe UI Semibold" panose="020B0502040204020203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47045EB-5923-D043-8F54-2DF0C3B4A08D}"/>
              </a:ext>
            </a:extLst>
          </p:cNvPr>
          <p:cNvSpPr txBox="1"/>
          <p:nvPr/>
        </p:nvSpPr>
        <p:spPr>
          <a:xfrm>
            <a:off x="6626087" y="5119899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Solution Architect</a:t>
            </a:r>
            <a:endParaRPr lang="en-IS" sz="1800" dirty="0">
              <a:solidFill>
                <a:srgbClr val="C6C2F5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358E319-C88F-5209-024A-3BD45ACCF03B}"/>
              </a:ext>
            </a:extLst>
          </p:cNvPr>
          <p:cNvSpPr txBox="1"/>
          <p:nvPr/>
        </p:nvSpPr>
        <p:spPr>
          <a:xfrm>
            <a:off x="9207361" y="4658234"/>
            <a:ext cx="2581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Petur Thor Sigurdsson</a:t>
            </a:r>
            <a:endParaRPr lang="en-IS" sz="1800" b="1" dirty="0">
              <a:solidFill>
                <a:schemeClr val="bg1"/>
              </a:solidFill>
              <a:latin typeface="Segoe UI Semibold" panose="020B0502040204020203" pitchFamily="34" charset="0"/>
              <a:cs typeface="Segoe UI Semibold" panose="020B0502040204020203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997565D-CB00-752A-F1D4-EB684F6DC37C}"/>
              </a:ext>
            </a:extLst>
          </p:cNvPr>
          <p:cNvSpPr txBox="1"/>
          <p:nvPr/>
        </p:nvSpPr>
        <p:spPr>
          <a:xfrm>
            <a:off x="9207361" y="5119899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Product Director</a:t>
            </a:r>
            <a:endParaRPr lang="en-IS" sz="1800" dirty="0">
              <a:solidFill>
                <a:srgbClr val="C6C2F5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33774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ox with a logo on it&#10;&#10;Description automatically generated with low confidence">
            <a:extLst>
              <a:ext uri="{FF2B5EF4-FFF2-40B4-BE49-F238E27FC236}">
                <a16:creationId xmlns:a16="http://schemas.microsoft.com/office/drawing/2014/main" id="{794160C2-2C43-B3A8-48C9-DEE96905CB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0153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AD063D3-9154-3EE8-CA98-9A4DC1437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IS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1881244884"/>
      </p:ext>
    </p:extLst>
  </p:cSld>
  <p:clrMapOvr>
    <a:masterClrMapping/>
  </p:clrMapOvr>
  <p:transition spd="slow">
    <p:wip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06276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_4_110520_2249517055">
            <a:extLst>
              <a:ext uri="{FF2B5EF4-FFF2-40B4-BE49-F238E27FC236}">
                <a16:creationId xmlns:a16="http://schemas.microsoft.com/office/drawing/2014/main" id="{20080D26-FCBB-0C17-F035-FA8381F93EC8}"/>
              </a:ext>
            </a:extLst>
          </p:cNvPr>
          <p:cNvGraphicFramePr>
            <a:graphicFrameLocks/>
          </p:cNvGraphicFramePr>
          <p:nvPr>
            <p:custDataLst>
              <p:tags r:id="rId1"/>
            </p:custDataLst>
          </p:nvPr>
        </p:nvGraphicFramePr>
        <p:xfrm>
          <a:off x="3428232" y="1566290"/>
          <a:ext cx="4717904" cy="50727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5A4D6034-72B9-CEE1-B227-71FACE59AD61}"/>
              </a:ext>
            </a:extLst>
          </p:cNvPr>
          <p:cNvSpPr txBox="1">
            <a:spLocks/>
          </p:cNvSpPr>
          <p:nvPr/>
        </p:nvSpPr>
        <p:spPr>
          <a:xfrm>
            <a:off x="308340" y="487394"/>
            <a:ext cx="10359660" cy="56999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6C37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Our product strategy is Unified Commerce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AB6A9B1-3B26-853B-172E-FB0A71585149}"/>
              </a:ext>
            </a:extLst>
          </p:cNvPr>
          <p:cNvSpPr txBox="1"/>
          <p:nvPr/>
        </p:nvSpPr>
        <p:spPr>
          <a:xfrm>
            <a:off x="9209487" y="2081498"/>
            <a:ext cx="2796585" cy="752156"/>
          </a:xfrm>
          <a:prstGeom prst="rect">
            <a:avLst/>
          </a:prstGeom>
          <a:noFill/>
        </p:spPr>
        <p:txBody>
          <a:bodyPr wrap="none" lIns="0" rIns="0" rtlCol="0" anchor="ctr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Arial" charset="0"/>
              </a:rPr>
              <a:t>Business </a:t>
            </a:r>
            <a:r>
              <a:rPr kumimoji="0" 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Arial" charset="0"/>
              </a:rPr>
              <a:t>processes</a:t>
            </a:r>
            <a:endParaRPr kumimoji="0" lang="de-DE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Arial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Arial" charset="0"/>
              </a:rPr>
              <a:t>Easier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Arial" charset="0"/>
              </a:rPr>
              <a:t>, simpler,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Arial" charset="0"/>
              </a:rPr>
              <a:t>faster</a:t>
            </a:r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Arial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A5A1866-F151-A3FF-C5A9-9590D4C8C00E}"/>
              </a:ext>
            </a:extLst>
          </p:cNvPr>
          <p:cNvSpPr txBox="1"/>
          <p:nvPr/>
        </p:nvSpPr>
        <p:spPr>
          <a:xfrm>
            <a:off x="9209487" y="5475060"/>
            <a:ext cx="2796585" cy="752156"/>
          </a:xfrm>
          <a:prstGeom prst="rect">
            <a:avLst/>
          </a:prstGeom>
          <a:noFill/>
        </p:spPr>
        <p:txBody>
          <a:bodyPr wrap="none" lIns="0" tIns="45720" rIns="0" bIns="45720" rtlCol="0" anchor="ctr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Arial"/>
              </a:rPr>
              <a:t>Global cloud service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Arial"/>
              </a:rPr>
              <a:t>Providing our customers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Arial" charset="0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Arial"/>
              </a:rPr>
              <a:t>the option of the SaaS/cloud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501B927-AA45-9D75-0DE7-F8F0211B95D1}"/>
              </a:ext>
            </a:extLst>
          </p:cNvPr>
          <p:cNvSpPr txBox="1"/>
          <p:nvPr/>
        </p:nvSpPr>
        <p:spPr>
          <a:xfrm>
            <a:off x="336297" y="2081498"/>
            <a:ext cx="2796585" cy="752156"/>
          </a:xfrm>
          <a:prstGeom prst="rect">
            <a:avLst/>
          </a:prstGeom>
          <a:noFill/>
        </p:spPr>
        <p:txBody>
          <a:bodyPr wrap="none" lIns="0" tIns="45720" rIns="0" bIns="45720" rtlCol="0" anchor="ctr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Arial"/>
              </a:rPr>
              <a:t>Consumer </a:t>
            </a:r>
            <a:r>
              <a:rPr kumimoji="0" 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Arial"/>
              </a:rPr>
              <a:t>experience</a:t>
            </a:r>
            <a:endParaRPr kumimoji="0" lang="de-DE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Arial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Arial"/>
              </a:rPr>
              <a:t>Personal,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Arial"/>
              </a:rPr>
              <a:t>personalized</a:t>
            </a:r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Arial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5A47796-827D-DC19-B358-0BB06F0B3236}"/>
              </a:ext>
            </a:extLst>
          </p:cNvPr>
          <p:cNvSpPr txBox="1"/>
          <p:nvPr/>
        </p:nvSpPr>
        <p:spPr>
          <a:xfrm>
            <a:off x="153388" y="5475060"/>
            <a:ext cx="2796585" cy="868110"/>
          </a:xfrm>
          <a:prstGeom prst="rect">
            <a:avLst/>
          </a:prstGeom>
          <a:noFill/>
        </p:spPr>
        <p:txBody>
          <a:bodyPr wrap="none" lIns="0" tIns="45720" rIns="0" bIns="45720" rtlCol="0" anchor="ctr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Arial"/>
              </a:rPr>
              <a:t>Business insights 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Arial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Arial"/>
              </a:rPr>
              <a:t>Drive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Arial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Arial"/>
              </a:rPr>
              <a:t>actions that improve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Arial" charset="0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Arial"/>
              </a:rPr>
              <a:t>customer service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6C04C44-DF84-E832-6FC2-CAA21724FAB7}"/>
              </a:ext>
            </a:extLst>
          </p:cNvPr>
          <p:cNvGrpSpPr>
            <a:grpSpLocks noChangeAspect="1"/>
          </p:cNvGrpSpPr>
          <p:nvPr/>
        </p:nvGrpSpPr>
        <p:grpSpPr>
          <a:xfrm flipH="1">
            <a:off x="6137049" y="1913276"/>
            <a:ext cx="320234" cy="229792"/>
            <a:chOff x="4895850" y="4022725"/>
            <a:chExt cx="968375" cy="688975"/>
          </a:xfrm>
          <a:solidFill>
            <a:schemeClr val="bg1"/>
          </a:solidFill>
        </p:grpSpPr>
        <p:sp>
          <p:nvSpPr>
            <p:cNvPr id="9" name="Freeform 17">
              <a:extLst>
                <a:ext uri="{FF2B5EF4-FFF2-40B4-BE49-F238E27FC236}">
                  <a16:creationId xmlns:a16="http://schemas.microsoft.com/office/drawing/2014/main" id="{F73F306C-738A-76AE-B429-B5E4053A30F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81638" y="4022725"/>
              <a:ext cx="382587" cy="601663"/>
            </a:xfrm>
            <a:custGeom>
              <a:avLst/>
              <a:gdLst/>
              <a:ahLst/>
              <a:cxnLst>
                <a:cxn ang="0">
                  <a:pos x="186" y="674"/>
                </a:cxn>
                <a:cxn ang="0">
                  <a:pos x="124" y="623"/>
                </a:cxn>
                <a:cxn ang="0">
                  <a:pos x="3" y="34"/>
                </a:cxn>
                <a:cxn ang="0">
                  <a:pos x="24" y="3"/>
                </a:cxn>
                <a:cxn ang="0">
                  <a:pos x="55" y="23"/>
                </a:cxn>
                <a:cxn ang="0">
                  <a:pos x="176" y="613"/>
                </a:cxn>
                <a:cxn ang="0">
                  <a:pos x="188" y="621"/>
                </a:cxn>
                <a:cxn ang="0">
                  <a:pos x="396" y="592"/>
                </a:cxn>
                <a:cxn ang="0">
                  <a:pos x="426" y="614"/>
                </a:cxn>
                <a:cxn ang="0">
                  <a:pos x="404" y="644"/>
                </a:cxn>
                <a:cxn ang="0">
                  <a:pos x="196" y="673"/>
                </a:cxn>
                <a:cxn ang="0">
                  <a:pos x="186" y="674"/>
                </a:cxn>
              </a:cxnLst>
              <a:rect l="0" t="0" r="r" b="b"/>
              <a:pathLst>
                <a:path w="428" h="674">
                  <a:moveTo>
                    <a:pt x="186" y="674"/>
                  </a:moveTo>
                  <a:cubicBezTo>
                    <a:pt x="157" y="674"/>
                    <a:pt x="130" y="653"/>
                    <a:pt x="124" y="623"/>
                  </a:cubicBezTo>
                  <a:cubicBezTo>
                    <a:pt x="3" y="34"/>
                    <a:pt x="3" y="34"/>
                    <a:pt x="3" y="34"/>
                  </a:cubicBezTo>
                  <a:cubicBezTo>
                    <a:pt x="0" y="19"/>
                    <a:pt x="9" y="6"/>
                    <a:pt x="24" y="3"/>
                  </a:cubicBezTo>
                  <a:cubicBezTo>
                    <a:pt x="38" y="0"/>
                    <a:pt x="52" y="9"/>
                    <a:pt x="55" y="23"/>
                  </a:cubicBezTo>
                  <a:cubicBezTo>
                    <a:pt x="176" y="613"/>
                    <a:pt x="176" y="613"/>
                    <a:pt x="176" y="613"/>
                  </a:cubicBezTo>
                  <a:cubicBezTo>
                    <a:pt x="177" y="618"/>
                    <a:pt x="182" y="622"/>
                    <a:pt x="188" y="621"/>
                  </a:cubicBezTo>
                  <a:cubicBezTo>
                    <a:pt x="396" y="592"/>
                    <a:pt x="396" y="592"/>
                    <a:pt x="396" y="592"/>
                  </a:cubicBezTo>
                  <a:cubicBezTo>
                    <a:pt x="411" y="590"/>
                    <a:pt x="424" y="599"/>
                    <a:pt x="426" y="614"/>
                  </a:cubicBezTo>
                  <a:cubicBezTo>
                    <a:pt x="428" y="628"/>
                    <a:pt x="418" y="642"/>
                    <a:pt x="404" y="644"/>
                  </a:cubicBezTo>
                  <a:cubicBezTo>
                    <a:pt x="196" y="673"/>
                    <a:pt x="196" y="673"/>
                    <a:pt x="196" y="673"/>
                  </a:cubicBezTo>
                  <a:cubicBezTo>
                    <a:pt x="192" y="674"/>
                    <a:pt x="189" y="674"/>
                    <a:pt x="186" y="674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" name="Freeform 18">
              <a:extLst>
                <a:ext uri="{FF2B5EF4-FFF2-40B4-BE49-F238E27FC236}">
                  <a16:creationId xmlns:a16="http://schemas.microsoft.com/office/drawing/2014/main" id="{22E1561C-5538-A7B0-E9EB-58EAA4D23AA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95850" y="4094163"/>
              <a:ext cx="646112" cy="555625"/>
            </a:xfrm>
            <a:custGeom>
              <a:avLst/>
              <a:gdLst/>
              <a:ahLst/>
              <a:cxnLst>
                <a:cxn ang="0">
                  <a:pos x="724" y="503"/>
                </a:cxn>
                <a:cxn ang="0">
                  <a:pos x="724" y="420"/>
                </a:cxn>
                <a:cxn ang="0">
                  <a:pos x="687" y="382"/>
                </a:cxn>
                <a:cxn ang="0">
                  <a:pos x="646" y="382"/>
                </a:cxn>
                <a:cxn ang="0">
                  <a:pos x="483" y="49"/>
                </a:cxn>
                <a:cxn ang="0">
                  <a:pos x="407" y="0"/>
                </a:cxn>
                <a:cxn ang="0">
                  <a:pos x="254" y="0"/>
                </a:cxn>
                <a:cxn ang="0">
                  <a:pos x="171" y="84"/>
                </a:cxn>
                <a:cxn ang="0">
                  <a:pos x="171" y="295"/>
                </a:cxn>
                <a:cxn ang="0">
                  <a:pos x="37" y="295"/>
                </a:cxn>
                <a:cxn ang="0">
                  <a:pos x="0" y="333"/>
                </a:cxn>
                <a:cxn ang="0">
                  <a:pos x="0" y="587"/>
                </a:cxn>
                <a:cxn ang="0">
                  <a:pos x="37" y="624"/>
                </a:cxn>
                <a:cxn ang="0">
                  <a:pos x="79" y="624"/>
                </a:cxn>
                <a:cxn ang="0">
                  <a:pos x="74" y="587"/>
                </a:cxn>
                <a:cxn ang="0">
                  <a:pos x="221" y="439"/>
                </a:cxn>
                <a:cxn ang="0">
                  <a:pos x="369" y="587"/>
                </a:cxn>
                <a:cxn ang="0">
                  <a:pos x="364" y="624"/>
                </a:cxn>
                <a:cxn ang="0">
                  <a:pos x="408" y="624"/>
                </a:cxn>
                <a:cxn ang="0">
                  <a:pos x="417" y="624"/>
                </a:cxn>
                <a:cxn ang="0">
                  <a:pos x="433" y="624"/>
                </a:cxn>
                <a:cxn ang="0">
                  <a:pos x="428" y="587"/>
                </a:cxn>
                <a:cxn ang="0">
                  <a:pos x="576" y="439"/>
                </a:cxn>
                <a:cxn ang="0">
                  <a:pos x="699" y="504"/>
                </a:cxn>
                <a:cxn ang="0">
                  <a:pos x="724" y="503"/>
                </a:cxn>
                <a:cxn ang="0">
                  <a:pos x="417" y="382"/>
                </a:cxn>
                <a:cxn ang="0">
                  <a:pos x="417" y="333"/>
                </a:cxn>
                <a:cxn ang="0">
                  <a:pos x="379" y="295"/>
                </a:cxn>
                <a:cxn ang="0">
                  <a:pos x="263" y="295"/>
                </a:cxn>
                <a:cxn ang="0">
                  <a:pos x="263" y="92"/>
                </a:cxn>
                <a:cxn ang="0">
                  <a:pos x="402" y="92"/>
                </a:cxn>
                <a:cxn ang="0">
                  <a:pos x="544" y="382"/>
                </a:cxn>
                <a:cxn ang="0">
                  <a:pos x="417" y="382"/>
                </a:cxn>
              </a:cxnLst>
              <a:rect l="0" t="0" r="r" b="b"/>
              <a:pathLst>
                <a:path w="724" h="624">
                  <a:moveTo>
                    <a:pt x="724" y="503"/>
                  </a:moveTo>
                  <a:cubicBezTo>
                    <a:pt x="724" y="420"/>
                    <a:pt x="724" y="420"/>
                    <a:pt x="724" y="420"/>
                  </a:cubicBezTo>
                  <a:cubicBezTo>
                    <a:pt x="724" y="399"/>
                    <a:pt x="707" y="382"/>
                    <a:pt x="687" y="382"/>
                  </a:cubicBezTo>
                  <a:cubicBezTo>
                    <a:pt x="646" y="382"/>
                    <a:pt x="646" y="382"/>
                    <a:pt x="646" y="382"/>
                  </a:cubicBezTo>
                  <a:cubicBezTo>
                    <a:pt x="483" y="49"/>
                    <a:pt x="483" y="49"/>
                    <a:pt x="483" y="49"/>
                  </a:cubicBezTo>
                  <a:cubicBezTo>
                    <a:pt x="470" y="19"/>
                    <a:pt x="440" y="0"/>
                    <a:pt x="407" y="0"/>
                  </a:cubicBezTo>
                  <a:cubicBezTo>
                    <a:pt x="254" y="0"/>
                    <a:pt x="254" y="0"/>
                    <a:pt x="254" y="0"/>
                  </a:cubicBezTo>
                  <a:cubicBezTo>
                    <a:pt x="208" y="0"/>
                    <a:pt x="171" y="38"/>
                    <a:pt x="171" y="84"/>
                  </a:cubicBezTo>
                  <a:cubicBezTo>
                    <a:pt x="171" y="295"/>
                    <a:pt x="171" y="295"/>
                    <a:pt x="171" y="295"/>
                  </a:cubicBezTo>
                  <a:cubicBezTo>
                    <a:pt x="37" y="295"/>
                    <a:pt x="37" y="295"/>
                    <a:pt x="37" y="295"/>
                  </a:cubicBezTo>
                  <a:cubicBezTo>
                    <a:pt x="16" y="295"/>
                    <a:pt x="0" y="312"/>
                    <a:pt x="0" y="333"/>
                  </a:cubicBezTo>
                  <a:cubicBezTo>
                    <a:pt x="0" y="587"/>
                    <a:pt x="0" y="587"/>
                    <a:pt x="0" y="587"/>
                  </a:cubicBezTo>
                  <a:cubicBezTo>
                    <a:pt x="0" y="607"/>
                    <a:pt x="16" y="624"/>
                    <a:pt x="37" y="624"/>
                  </a:cubicBezTo>
                  <a:cubicBezTo>
                    <a:pt x="79" y="624"/>
                    <a:pt x="79" y="624"/>
                    <a:pt x="79" y="624"/>
                  </a:cubicBezTo>
                  <a:cubicBezTo>
                    <a:pt x="76" y="612"/>
                    <a:pt x="74" y="600"/>
                    <a:pt x="74" y="587"/>
                  </a:cubicBezTo>
                  <a:cubicBezTo>
                    <a:pt x="74" y="505"/>
                    <a:pt x="140" y="439"/>
                    <a:pt x="221" y="439"/>
                  </a:cubicBezTo>
                  <a:cubicBezTo>
                    <a:pt x="303" y="439"/>
                    <a:pt x="369" y="505"/>
                    <a:pt x="369" y="587"/>
                  </a:cubicBezTo>
                  <a:cubicBezTo>
                    <a:pt x="369" y="600"/>
                    <a:pt x="367" y="612"/>
                    <a:pt x="364" y="624"/>
                  </a:cubicBezTo>
                  <a:cubicBezTo>
                    <a:pt x="408" y="624"/>
                    <a:pt x="408" y="624"/>
                    <a:pt x="408" y="624"/>
                  </a:cubicBezTo>
                  <a:cubicBezTo>
                    <a:pt x="417" y="624"/>
                    <a:pt x="417" y="624"/>
                    <a:pt x="417" y="624"/>
                  </a:cubicBezTo>
                  <a:cubicBezTo>
                    <a:pt x="433" y="624"/>
                    <a:pt x="433" y="624"/>
                    <a:pt x="433" y="624"/>
                  </a:cubicBezTo>
                  <a:cubicBezTo>
                    <a:pt x="430" y="612"/>
                    <a:pt x="428" y="600"/>
                    <a:pt x="428" y="587"/>
                  </a:cubicBezTo>
                  <a:cubicBezTo>
                    <a:pt x="428" y="505"/>
                    <a:pt x="495" y="439"/>
                    <a:pt x="576" y="439"/>
                  </a:cubicBezTo>
                  <a:cubicBezTo>
                    <a:pt x="627" y="439"/>
                    <a:pt x="672" y="465"/>
                    <a:pt x="699" y="504"/>
                  </a:cubicBezTo>
                  <a:lnTo>
                    <a:pt x="724" y="503"/>
                  </a:lnTo>
                  <a:close/>
                  <a:moveTo>
                    <a:pt x="417" y="382"/>
                  </a:moveTo>
                  <a:cubicBezTo>
                    <a:pt x="417" y="333"/>
                    <a:pt x="417" y="333"/>
                    <a:pt x="417" y="333"/>
                  </a:cubicBezTo>
                  <a:cubicBezTo>
                    <a:pt x="417" y="312"/>
                    <a:pt x="400" y="295"/>
                    <a:pt x="379" y="295"/>
                  </a:cubicBezTo>
                  <a:cubicBezTo>
                    <a:pt x="263" y="295"/>
                    <a:pt x="263" y="295"/>
                    <a:pt x="263" y="295"/>
                  </a:cubicBezTo>
                  <a:cubicBezTo>
                    <a:pt x="263" y="92"/>
                    <a:pt x="263" y="92"/>
                    <a:pt x="263" y="92"/>
                  </a:cubicBezTo>
                  <a:cubicBezTo>
                    <a:pt x="402" y="92"/>
                    <a:pt x="402" y="92"/>
                    <a:pt x="402" y="92"/>
                  </a:cubicBezTo>
                  <a:cubicBezTo>
                    <a:pt x="544" y="382"/>
                    <a:pt x="544" y="382"/>
                    <a:pt x="544" y="382"/>
                  </a:cubicBezTo>
                  <a:lnTo>
                    <a:pt x="417" y="38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" name="Freeform 19">
              <a:extLst>
                <a:ext uri="{FF2B5EF4-FFF2-40B4-BE49-F238E27FC236}">
                  <a16:creationId xmlns:a16="http://schemas.microsoft.com/office/drawing/2014/main" id="{7304D05E-6827-974C-3F4F-35C5F5BBCD4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89513" y="4521200"/>
              <a:ext cx="192087" cy="190500"/>
            </a:xfrm>
            <a:custGeom>
              <a:avLst/>
              <a:gdLst/>
              <a:ahLst/>
              <a:cxnLst>
                <a:cxn ang="0">
                  <a:pos x="107" y="215"/>
                </a:cxn>
                <a:cxn ang="0">
                  <a:pos x="0" y="108"/>
                </a:cxn>
                <a:cxn ang="0">
                  <a:pos x="107" y="0"/>
                </a:cxn>
                <a:cxn ang="0">
                  <a:pos x="215" y="108"/>
                </a:cxn>
                <a:cxn ang="0">
                  <a:pos x="107" y="215"/>
                </a:cxn>
                <a:cxn ang="0">
                  <a:pos x="107" y="66"/>
                </a:cxn>
                <a:cxn ang="0">
                  <a:pos x="65" y="108"/>
                </a:cxn>
                <a:cxn ang="0">
                  <a:pos x="107" y="150"/>
                </a:cxn>
                <a:cxn ang="0">
                  <a:pos x="149" y="108"/>
                </a:cxn>
                <a:cxn ang="0">
                  <a:pos x="107" y="66"/>
                </a:cxn>
              </a:cxnLst>
              <a:rect l="0" t="0" r="r" b="b"/>
              <a:pathLst>
                <a:path w="215" h="215">
                  <a:moveTo>
                    <a:pt x="107" y="215"/>
                  </a:moveTo>
                  <a:cubicBezTo>
                    <a:pt x="48" y="215"/>
                    <a:pt x="0" y="167"/>
                    <a:pt x="0" y="108"/>
                  </a:cubicBezTo>
                  <a:cubicBezTo>
                    <a:pt x="0" y="48"/>
                    <a:pt x="48" y="0"/>
                    <a:pt x="107" y="0"/>
                  </a:cubicBezTo>
                  <a:cubicBezTo>
                    <a:pt x="166" y="0"/>
                    <a:pt x="215" y="48"/>
                    <a:pt x="215" y="108"/>
                  </a:cubicBezTo>
                  <a:cubicBezTo>
                    <a:pt x="215" y="167"/>
                    <a:pt x="166" y="215"/>
                    <a:pt x="107" y="215"/>
                  </a:cubicBezTo>
                  <a:moveTo>
                    <a:pt x="107" y="66"/>
                  </a:moveTo>
                  <a:cubicBezTo>
                    <a:pt x="84" y="66"/>
                    <a:pt x="65" y="85"/>
                    <a:pt x="65" y="108"/>
                  </a:cubicBezTo>
                  <a:cubicBezTo>
                    <a:pt x="65" y="131"/>
                    <a:pt x="84" y="150"/>
                    <a:pt x="107" y="150"/>
                  </a:cubicBezTo>
                  <a:cubicBezTo>
                    <a:pt x="130" y="150"/>
                    <a:pt x="149" y="131"/>
                    <a:pt x="149" y="108"/>
                  </a:cubicBezTo>
                  <a:cubicBezTo>
                    <a:pt x="149" y="85"/>
                    <a:pt x="130" y="66"/>
                    <a:pt x="107" y="66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" name="Freeform 20">
              <a:extLst>
                <a:ext uri="{FF2B5EF4-FFF2-40B4-BE49-F238E27FC236}">
                  <a16:creationId xmlns:a16="http://schemas.microsoft.com/office/drawing/2014/main" id="{5209959C-071F-9E01-3342-382D37BEF3E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314950" y="4521200"/>
              <a:ext cx="192087" cy="190500"/>
            </a:xfrm>
            <a:custGeom>
              <a:avLst/>
              <a:gdLst/>
              <a:ahLst/>
              <a:cxnLst>
                <a:cxn ang="0">
                  <a:pos x="107" y="215"/>
                </a:cxn>
                <a:cxn ang="0">
                  <a:pos x="0" y="108"/>
                </a:cxn>
                <a:cxn ang="0">
                  <a:pos x="107" y="0"/>
                </a:cxn>
                <a:cxn ang="0">
                  <a:pos x="215" y="108"/>
                </a:cxn>
                <a:cxn ang="0">
                  <a:pos x="107" y="215"/>
                </a:cxn>
                <a:cxn ang="0">
                  <a:pos x="107" y="66"/>
                </a:cxn>
                <a:cxn ang="0">
                  <a:pos x="66" y="108"/>
                </a:cxn>
                <a:cxn ang="0">
                  <a:pos x="107" y="150"/>
                </a:cxn>
                <a:cxn ang="0">
                  <a:pos x="149" y="108"/>
                </a:cxn>
                <a:cxn ang="0">
                  <a:pos x="107" y="66"/>
                </a:cxn>
              </a:cxnLst>
              <a:rect l="0" t="0" r="r" b="b"/>
              <a:pathLst>
                <a:path w="215" h="215">
                  <a:moveTo>
                    <a:pt x="107" y="215"/>
                  </a:moveTo>
                  <a:cubicBezTo>
                    <a:pt x="48" y="215"/>
                    <a:pt x="0" y="167"/>
                    <a:pt x="0" y="108"/>
                  </a:cubicBezTo>
                  <a:cubicBezTo>
                    <a:pt x="0" y="48"/>
                    <a:pt x="48" y="0"/>
                    <a:pt x="107" y="0"/>
                  </a:cubicBezTo>
                  <a:cubicBezTo>
                    <a:pt x="167" y="0"/>
                    <a:pt x="215" y="48"/>
                    <a:pt x="215" y="108"/>
                  </a:cubicBezTo>
                  <a:cubicBezTo>
                    <a:pt x="215" y="167"/>
                    <a:pt x="167" y="215"/>
                    <a:pt x="107" y="215"/>
                  </a:cubicBezTo>
                  <a:moveTo>
                    <a:pt x="107" y="66"/>
                  </a:moveTo>
                  <a:cubicBezTo>
                    <a:pt x="84" y="66"/>
                    <a:pt x="66" y="85"/>
                    <a:pt x="66" y="108"/>
                  </a:cubicBezTo>
                  <a:cubicBezTo>
                    <a:pt x="66" y="131"/>
                    <a:pt x="84" y="150"/>
                    <a:pt x="107" y="150"/>
                  </a:cubicBezTo>
                  <a:cubicBezTo>
                    <a:pt x="131" y="150"/>
                    <a:pt x="149" y="131"/>
                    <a:pt x="149" y="108"/>
                  </a:cubicBezTo>
                  <a:cubicBezTo>
                    <a:pt x="149" y="85"/>
                    <a:pt x="131" y="66"/>
                    <a:pt x="107" y="66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FA09907-7065-C544-D0D3-A242A04016C3}"/>
              </a:ext>
            </a:extLst>
          </p:cNvPr>
          <p:cNvGrpSpPr/>
          <p:nvPr/>
        </p:nvGrpSpPr>
        <p:grpSpPr>
          <a:xfrm>
            <a:off x="6657528" y="1999846"/>
            <a:ext cx="228315" cy="321799"/>
            <a:chOff x="8283576" y="1625600"/>
            <a:chExt cx="627062" cy="876300"/>
          </a:xfrm>
          <a:solidFill>
            <a:schemeClr val="bg1"/>
          </a:solidFill>
        </p:grpSpPr>
        <p:sp>
          <p:nvSpPr>
            <p:cNvPr id="14" name="Freeform 15">
              <a:extLst>
                <a:ext uri="{FF2B5EF4-FFF2-40B4-BE49-F238E27FC236}">
                  <a16:creationId xmlns:a16="http://schemas.microsoft.com/office/drawing/2014/main" id="{F0AA85B2-6DDF-31D5-0D8E-E67EEA792D3B}"/>
                </a:ext>
              </a:extLst>
            </p:cNvPr>
            <p:cNvSpPr>
              <a:spLocks/>
            </p:cNvSpPr>
            <p:nvPr/>
          </p:nvSpPr>
          <p:spPr bwMode="auto">
            <a:xfrm>
              <a:off x="8313738" y="1625600"/>
              <a:ext cx="122238" cy="136525"/>
            </a:xfrm>
            <a:custGeom>
              <a:avLst/>
              <a:gdLst>
                <a:gd name="T0" fmla="*/ 15 w 69"/>
                <a:gd name="T1" fmla="*/ 64 h 77"/>
                <a:gd name="T2" fmla="*/ 9 w 69"/>
                <a:gd name="T3" fmla="*/ 59 h 77"/>
                <a:gd name="T4" fmla="*/ 2 w 69"/>
                <a:gd name="T5" fmla="*/ 46 h 77"/>
                <a:gd name="T6" fmla="*/ 0 w 69"/>
                <a:gd name="T7" fmla="*/ 36 h 77"/>
                <a:gd name="T8" fmla="*/ 0 w 69"/>
                <a:gd name="T9" fmla="*/ 25 h 77"/>
                <a:gd name="T10" fmla="*/ 5 w 69"/>
                <a:gd name="T11" fmla="*/ 14 h 77"/>
                <a:gd name="T12" fmla="*/ 11 w 69"/>
                <a:gd name="T13" fmla="*/ 9 h 77"/>
                <a:gd name="T14" fmla="*/ 16 w 69"/>
                <a:gd name="T15" fmla="*/ 5 h 77"/>
                <a:gd name="T16" fmla="*/ 28 w 69"/>
                <a:gd name="T17" fmla="*/ 0 h 77"/>
                <a:gd name="T18" fmla="*/ 38 w 69"/>
                <a:gd name="T19" fmla="*/ 0 h 77"/>
                <a:gd name="T20" fmla="*/ 51 w 69"/>
                <a:gd name="T21" fmla="*/ 0 h 77"/>
                <a:gd name="T22" fmla="*/ 60 w 69"/>
                <a:gd name="T23" fmla="*/ 8 h 77"/>
                <a:gd name="T24" fmla="*/ 65 w 69"/>
                <a:gd name="T25" fmla="*/ 16 h 77"/>
                <a:gd name="T26" fmla="*/ 65 w 69"/>
                <a:gd name="T27" fmla="*/ 22 h 77"/>
                <a:gd name="T28" fmla="*/ 61 w 69"/>
                <a:gd name="T29" fmla="*/ 23 h 77"/>
                <a:gd name="T30" fmla="*/ 61 w 69"/>
                <a:gd name="T31" fmla="*/ 34 h 77"/>
                <a:gd name="T32" fmla="*/ 65 w 69"/>
                <a:gd name="T33" fmla="*/ 40 h 77"/>
                <a:gd name="T34" fmla="*/ 69 w 69"/>
                <a:gd name="T35" fmla="*/ 49 h 77"/>
                <a:gd name="T36" fmla="*/ 65 w 69"/>
                <a:gd name="T37" fmla="*/ 53 h 77"/>
                <a:gd name="T38" fmla="*/ 65 w 69"/>
                <a:gd name="T39" fmla="*/ 59 h 77"/>
                <a:gd name="T40" fmla="*/ 62 w 69"/>
                <a:gd name="T41" fmla="*/ 61 h 77"/>
                <a:gd name="T42" fmla="*/ 62 w 69"/>
                <a:gd name="T43" fmla="*/ 65 h 77"/>
                <a:gd name="T44" fmla="*/ 58 w 69"/>
                <a:gd name="T45" fmla="*/ 70 h 77"/>
                <a:gd name="T46" fmla="*/ 51 w 69"/>
                <a:gd name="T47" fmla="*/ 74 h 77"/>
                <a:gd name="T48" fmla="*/ 40 w 69"/>
                <a:gd name="T49" fmla="*/ 77 h 77"/>
                <a:gd name="T50" fmla="*/ 15 w 69"/>
                <a:gd name="T51" fmla="*/ 64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9" h="77">
                  <a:moveTo>
                    <a:pt x="15" y="64"/>
                  </a:moveTo>
                  <a:cubicBezTo>
                    <a:pt x="15" y="64"/>
                    <a:pt x="15" y="62"/>
                    <a:pt x="9" y="59"/>
                  </a:cubicBezTo>
                  <a:cubicBezTo>
                    <a:pt x="3" y="56"/>
                    <a:pt x="2" y="46"/>
                    <a:pt x="2" y="46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6" y="5"/>
                    <a:pt x="23" y="0"/>
                    <a:pt x="28" y="0"/>
                  </a:cubicBezTo>
                  <a:cubicBezTo>
                    <a:pt x="33" y="0"/>
                    <a:pt x="38" y="0"/>
                    <a:pt x="38" y="0"/>
                  </a:cubicBezTo>
                  <a:cubicBezTo>
                    <a:pt x="51" y="0"/>
                    <a:pt x="51" y="0"/>
                    <a:pt x="51" y="0"/>
                  </a:cubicBezTo>
                  <a:cubicBezTo>
                    <a:pt x="60" y="8"/>
                    <a:pt x="60" y="8"/>
                    <a:pt x="60" y="8"/>
                  </a:cubicBezTo>
                  <a:cubicBezTo>
                    <a:pt x="65" y="16"/>
                    <a:pt x="65" y="16"/>
                    <a:pt x="65" y="16"/>
                  </a:cubicBezTo>
                  <a:cubicBezTo>
                    <a:pt x="65" y="22"/>
                    <a:pt x="65" y="22"/>
                    <a:pt x="65" y="22"/>
                  </a:cubicBezTo>
                  <a:cubicBezTo>
                    <a:pt x="61" y="23"/>
                    <a:pt x="61" y="23"/>
                    <a:pt x="61" y="23"/>
                  </a:cubicBezTo>
                  <a:cubicBezTo>
                    <a:pt x="61" y="23"/>
                    <a:pt x="60" y="29"/>
                    <a:pt x="61" y="34"/>
                  </a:cubicBezTo>
                  <a:cubicBezTo>
                    <a:pt x="65" y="40"/>
                    <a:pt x="65" y="40"/>
                    <a:pt x="65" y="40"/>
                  </a:cubicBezTo>
                  <a:cubicBezTo>
                    <a:pt x="69" y="49"/>
                    <a:pt x="69" y="49"/>
                    <a:pt x="69" y="49"/>
                  </a:cubicBezTo>
                  <a:cubicBezTo>
                    <a:pt x="65" y="53"/>
                    <a:pt x="65" y="53"/>
                    <a:pt x="65" y="53"/>
                  </a:cubicBezTo>
                  <a:cubicBezTo>
                    <a:pt x="65" y="59"/>
                    <a:pt x="65" y="59"/>
                    <a:pt x="65" y="59"/>
                  </a:cubicBezTo>
                  <a:cubicBezTo>
                    <a:pt x="62" y="61"/>
                    <a:pt x="62" y="61"/>
                    <a:pt x="62" y="61"/>
                  </a:cubicBezTo>
                  <a:cubicBezTo>
                    <a:pt x="62" y="65"/>
                    <a:pt x="62" y="65"/>
                    <a:pt x="62" y="65"/>
                  </a:cubicBezTo>
                  <a:cubicBezTo>
                    <a:pt x="58" y="70"/>
                    <a:pt x="58" y="70"/>
                    <a:pt x="58" y="70"/>
                  </a:cubicBezTo>
                  <a:cubicBezTo>
                    <a:pt x="58" y="70"/>
                    <a:pt x="54" y="72"/>
                    <a:pt x="51" y="74"/>
                  </a:cubicBezTo>
                  <a:cubicBezTo>
                    <a:pt x="48" y="76"/>
                    <a:pt x="40" y="77"/>
                    <a:pt x="40" y="77"/>
                  </a:cubicBezTo>
                  <a:lnTo>
                    <a:pt x="15" y="6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" name="Freeform 16">
              <a:extLst>
                <a:ext uri="{FF2B5EF4-FFF2-40B4-BE49-F238E27FC236}">
                  <a16:creationId xmlns:a16="http://schemas.microsoft.com/office/drawing/2014/main" id="{CF14E461-3A31-794D-5399-50F4001B8276}"/>
                </a:ext>
              </a:extLst>
            </p:cNvPr>
            <p:cNvSpPr>
              <a:spLocks/>
            </p:cNvSpPr>
            <p:nvPr/>
          </p:nvSpPr>
          <p:spPr bwMode="auto">
            <a:xfrm>
              <a:off x="8624888" y="1652588"/>
              <a:ext cx="285750" cy="844550"/>
            </a:xfrm>
            <a:custGeom>
              <a:avLst/>
              <a:gdLst>
                <a:gd name="T0" fmla="*/ 100 w 162"/>
                <a:gd name="T1" fmla="*/ 68 h 479"/>
                <a:gd name="T2" fmla="*/ 83 w 162"/>
                <a:gd name="T3" fmla="*/ 65 h 479"/>
                <a:gd name="T4" fmla="*/ 77 w 162"/>
                <a:gd name="T5" fmla="*/ 51 h 479"/>
                <a:gd name="T6" fmla="*/ 82 w 162"/>
                <a:gd name="T7" fmla="*/ 38 h 479"/>
                <a:gd name="T8" fmla="*/ 83 w 162"/>
                <a:gd name="T9" fmla="*/ 22 h 479"/>
                <a:gd name="T10" fmla="*/ 96 w 162"/>
                <a:gd name="T11" fmla="*/ 4 h 479"/>
                <a:gd name="T12" fmla="*/ 126 w 162"/>
                <a:gd name="T13" fmla="*/ 4 h 479"/>
                <a:gd name="T14" fmla="*/ 150 w 162"/>
                <a:gd name="T15" fmla="*/ 52 h 479"/>
                <a:gd name="T16" fmla="*/ 153 w 162"/>
                <a:gd name="T17" fmla="*/ 81 h 479"/>
                <a:gd name="T18" fmla="*/ 160 w 162"/>
                <a:gd name="T19" fmla="*/ 92 h 479"/>
                <a:gd name="T20" fmla="*/ 160 w 162"/>
                <a:gd name="T21" fmla="*/ 200 h 479"/>
                <a:gd name="T22" fmla="*/ 145 w 162"/>
                <a:gd name="T23" fmla="*/ 263 h 479"/>
                <a:gd name="T24" fmla="*/ 150 w 162"/>
                <a:gd name="T25" fmla="*/ 322 h 479"/>
                <a:gd name="T26" fmla="*/ 131 w 162"/>
                <a:gd name="T27" fmla="*/ 330 h 479"/>
                <a:gd name="T28" fmla="*/ 135 w 162"/>
                <a:gd name="T29" fmla="*/ 378 h 479"/>
                <a:gd name="T30" fmla="*/ 134 w 162"/>
                <a:gd name="T31" fmla="*/ 414 h 479"/>
                <a:gd name="T32" fmla="*/ 138 w 162"/>
                <a:gd name="T33" fmla="*/ 435 h 479"/>
                <a:gd name="T34" fmla="*/ 134 w 162"/>
                <a:gd name="T35" fmla="*/ 451 h 479"/>
                <a:gd name="T36" fmla="*/ 131 w 162"/>
                <a:gd name="T37" fmla="*/ 439 h 479"/>
                <a:gd name="T38" fmla="*/ 118 w 162"/>
                <a:gd name="T39" fmla="*/ 448 h 479"/>
                <a:gd name="T40" fmla="*/ 114 w 162"/>
                <a:gd name="T41" fmla="*/ 469 h 479"/>
                <a:gd name="T42" fmla="*/ 111 w 162"/>
                <a:gd name="T43" fmla="*/ 457 h 479"/>
                <a:gd name="T44" fmla="*/ 88 w 162"/>
                <a:gd name="T45" fmla="*/ 479 h 479"/>
                <a:gd name="T46" fmla="*/ 59 w 162"/>
                <a:gd name="T47" fmla="*/ 470 h 479"/>
                <a:gd name="T48" fmla="*/ 80 w 162"/>
                <a:gd name="T49" fmla="*/ 454 h 479"/>
                <a:gd name="T50" fmla="*/ 72 w 162"/>
                <a:gd name="T51" fmla="*/ 445 h 479"/>
                <a:gd name="T52" fmla="*/ 90 w 162"/>
                <a:gd name="T53" fmla="*/ 437 h 479"/>
                <a:gd name="T54" fmla="*/ 106 w 162"/>
                <a:gd name="T55" fmla="*/ 391 h 479"/>
                <a:gd name="T56" fmla="*/ 72 w 162"/>
                <a:gd name="T57" fmla="*/ 332 h 479"/>
                <a:gd name="T58" fmla="*/ 63 w 162"/>
                <a:gd name="T59" fmla="*/ 318 h 479"/>
                <a:gd name="T60" fmla="*/ 73 w 162"/>
                <a:gd name="T61" fmla="*/ 222 h 479"/>
                <a:gd name="T62" fmla="*/ 65 w 162"/>
                <a:gd name="T63" fmla="*/ 195 h 479"/>
                <a:gd name="T64" fmla="*/ 41 w 162"/>
                <a:gd name="T65" fmla="*/ 183 h 479"/>
                <a:gd name="T66" fmla="*/ 12 w 162"/>
                <a:gd name="T67" fmla="*/ 181 h 479"/>
                <a:gd name="T68" fmla="*/ 21 w 162"/>
                <a:gd name="T69" fmla="*/ 160 h 479"/>
                <a:gd name="T70" fmla="*/ 71 w 162"/>
                <a:gd name="T71" fmla="*/ 119 h 479"/>
                <a:gd name="T72" fmla="*/ 85 w 162"/>
                <a:gd name="T73" fmla="*/ 91 h 479"/>
                <a:gd name="T74" fmla="*/ 90 w 162"/>
                <a:gd name="T75" fmla="*/ 118 h 479"/>
                <a:gd name="T76" fmla="*/ 125 w 162"/>
                <a:gd name="T77" fmla="*/ 72 h 479"/>
                <a:gd name="T78" fmla="*/ 100 w 162"/>
                <a:gd name="T79" fmla="*/ 77 h 4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62" h="479">
                  <a:moveTo>
                    <a:pt x="100" y="77"/>
                  </a:moveTo>
                  <a:cubicBezTo>
                    <a:pt x="100" y="68"/>
                    <a:pt x="100" y="68"/>
                    <a:pt x="100" y="68"/>
                  </a:cubicBezTo>
                  <a:cubicBezTo>
                    <a:pt x="100" y="68"/>
                    <a:pt x="93" y="67"/>
                    <a:pt x="91" y="68"/>
                  </a:cubicBezTo>
                  <a:cubicBezTo>
                    <a:pt x="89" y="69"/>
                    <a:pt x="83" y="69"/>
                    <a:pt x="83" y="65"/>
                  </a:cubicBezTo>
                  <a:cubicBezTo>
                    <a:pt x="84" y="62"/>
                    <a:pt x="83" y="51"/>
                    <a:pt x="83" y="51"/>
                  </a:cubicBezTo>
                  <a:cubicBezTo>
                    <a:pt x="77" y="51"/>
                    <a:pt x="77" y="51"/>
                    <a:pt x="77" y="51"/>
                  </a:cubicBezTo>
                  <a:cubicBezTo>
                    <a:pt x="77" y="51"/>
                    <a:pt x="75" y="47"/>
                    <a:pt x="77" y="46"/>
                  </a:cubicBezTo>
                  <a:cubicBezTo>
                    <a:pt x="79" y="44"/>
                    <a:pt x="81" y="40"/>
                    <a:pt x="82" y="38"/>
                  </a:cubicBezTo>
                  <a:cubicBezTo>
                    <a:pt x="83" y="36"/>
                    <a:pt x="84" y="33"/>
                    <a:pt x="84" y="31"/>
                  </a:cubicBezTo>
                  <a:cubicBezTo>
                    <a:pt x="84" y="28"/>
                    <a:pt x="83" y="22"/>
                    <a:pt x="83" y="22"/>
                  </a:cubicBezTo>
                  <a:cubicBezTo>
                    <a:pt x="88" y="12"/>
                    <a:pt x="88" y="12"/>
                    <a:pt x="88" y="12"/>
                  </a:cubicBezTo>
                  <a:cubicBezTo>
                    <a:pt x="96" y="4"/>
                    <a:pt x="96" y="4"/>
                    <a:pt x="96" y="4"/>
                  </a:cubicBezTo>
                  <a:cubicBezTo>
                    <a:pt x="96" y="4"/>
                    <a:pt x="105" y="0"/>
                    <a:pt x="107" y="0"/>
                  </a:cubicBezTo>
                  <a:cubicBezTo>
                    <a:pt x="109" y="0"/>
                    <a:pt x="124" y="2"/>
                    <a:pt x="126" y="4"/>
                  </a:cubicBezTo>
                  <a:cubicBezTo>
                    <a:pt x="134" y="11"/>
                    <a:pt x="140" y="36"/>
                    <a:pt x="140" y="36"/>
                  </a:cubicBezTo>
                  <a:cubicBezTo>
                    <a:pt x="140" y="36"/>
                    <a:pt x="149" y="51"/>
                    <a:pt x="150" y="52"/>
                  </a:cubicBezTo>
                  <a:cubicBezTo>
                    <a:pt x="152" y="53"/>
                    <a:pt x="158" y="64"/>
                    <a:pt x="156" y="69"/>
                  </a:cubicBezTo>
                  <a:cubicBezTo>
                    <a:pt x="154" y="74"/>
                    <a:pt x="156" y="81"/>
                    <a:pt x="153" y="81"/>
                  </a:cubicBezTo>
                  <a:cubicBezTo>
                    <a:pt x="150" y="81"/>
                    <a:pt x="147" y="81"/>
                    <a:pt x="147" y="81"/>
                  </a:cubicBezTo>
                  <a:cubicBezTo>
                    <a:pt x="147" y="81"/>
                    <a:pt x="158" y="83"/>
                    <a:pt x="160" y="92"/>
                  </a:cubicBezTo>
                  <a:cubicBezTo>
                    <a:pt x="161" y="101"/>
                    <a:pt x="160" y="130"/>
                    <a:pt x="160" y="130"/>
                  </a:cubicBezTo>
                  <a:cubicBezTo>
                    <a:pt x="160" y="130"/>
                    <a:pt x="162" y="197"/>
                    <a:pt x="160" y="200"/>
                  </a:cubicBezTo>
                  <a:cubicBezTo>
                    <a:pt x="159" y="204"/>
                    <a:pt x="149" y="263"/>
                    <a:pt x="149" y="263"/>
                  </a:cubicBezTo>
                  <a:cubicBezTo>
                    <a:pt x="145" y="263"/>
                    <a:pt x="145" y="263"/>
                    <a:pt x="145" y="263"/>
                  </a:cubicBezTo>
                  <a:cubicBezTo>
                    <a:pt x="145" y="263"/>
                    <a:pt x="140" y="287"/>
                    <a:pt x="143" y="295"/>
                  </a:cubicBezTo>
                  <a:cubicBezTo>
                    <a:pt x="146" y="303"/>
                    <a:pt x="150" y="322"/>
                    <a:pt x="150" y="322"/>
                  </a:cubicBezTo>
                  <a:cubicBezTo>
                    <a:pt x="148" y="330"/>
                    <a:pt x="148" y="330"/>
                    <a:pt x="148" y="330"/>
                  </a:cubicBezTo>
                  <a:cubicBezTo>
                    <a:pt x="131" y="330"/>
                    <a:pt x="131" y="330"/>
                    <a:pt x="131" y="330"/>
                  </a:cubicBezTo>
                  <a:cubicBezTo>
                    <a:pt x="131" y="339"/>
                    <a:pt x="131" y="339"/>
                    <a:pt x="131" y="339"/>
                  </a:cubicBezTo>
                  <a:cubicBezTo>
                    <a:pt x="131" y="339"/>
                    <a:pt x="139" y="366"/>
                    <a:pt x="135" y="378"/>
                  </a:cubicBezTo>
                  <a:cubicBezTo>
                    <a:pt x="130" y="389"/>
                    <a:pt x="128" y="399"/>
                    <a:pt x="128" y="399"/>
                  </a:cubicBezTo>
                  <a:cubicBezTo>
                    <a:pt x="134" y="414"/>
                    <a:pt x="134" y="414"/>
                    <a:pt x="134" y="414"/>
                  </a:cubicBezTo>
                  <a:cubicBezTo>
                    <a:pt x="134" y="414"/>
                    <a:pt x="138" y="425"/>
                    <a:pt x="138" y="426"/>
                  </a:cubicBezTo>
                  <a:cubicBezTo>
                    <a:pt x="138" y="428"/>
                    <a:pt x="141" y="433"/>
                    <a:pt x="138" y="435"/>
                  </a:cubicBezTo>
                  <a:cubicBezTo>
                    <a:pt x="134" y="438"/>
                    <a:pt x="135" y="441"/>
                    <a:pt x="135" y="441"/>
                  </a:cubicBezTo>
                  <a:cubicBezTo>
                    <a:pt x="134" y="451"/>
                    <a:pt x="134" y="451"/>
                    <a:pt x="134" y="451"/>
                  </a:cubicBezTo>
                  <a:cubicBezTo>
                    <a:pt x="130" y="451"/>
                    <a:pt x="130" y="451"/>
                    <a:pt x="130" y="451"/>
                  </a:cubicBezTo>
                  <a:cubicBezTo>
                    <a:pt x="131" y="439"/>
                    <a:pt x="131" y="439"/>
                    <a:pt x="131" y="439"/>
                  </a:cubicBezTo>
                  <a:cubicBezTo>
                    <a:pt x="116" y="438"/>
                    <a:pt x="116" y="438"/>
                    <a:pt x="116" y="438"/>
                  </a:cubicBezTo>
                  <a:cubicBezTo>
                    <a:pt x="118" y="448"/>
                    <a:pt x="118" y="448"/>
                    <a:pt x="118" y="448"/>
                  </a:cubicBezTo>
                  <a:cubicBezTo>
                    <a:pt x="116" y="454"/>
                    <a:pt x="116" y="454"/>
                    <a:pt x="116" y="454"/>
                  </a:cubicBezTo>
                  <a:cubicBezTo>
                    <a:pt x="114" y="469"/>
                    <a:pt x="114" y="469"/>
                    <a:pt x="114" y="469"/>
                  </a:cubicBezTo>
                  <a:cubicBezTo>
                    <a:pt x="110" y="469"/>
                    <a:pt x="110" y="469"/>
                    <a:pt x="110" y="469"/>
                  </a:cubicBezTo>
                  <a:cubicBezTo>
                    <a:pt x="111" y="457"/>
                    <a:pt x="111" y="457"/>
                    <a:pt x="111" y="457"/>
                  </a:cubicBezTo>
                  <a:cubicBezTo>
                    <a:pt x="101" y="464"/>
                    <a:pt x="101" y="464"/>
                    <a:pt x="101" y="464"/>
                  </a:cubicBezTo>
                  <a:cubicBezTo>
                    <a:pt x="101" y="464"/>
                    <a:pt x="91" y="479"/>
                    <a:pt x="88" y="479"/>
                  </a:cubicBezTo>
                  <a:cubicBezTo>
                    <a:pt x="85" y="479"/>
                    <a:pt x="52" y="479"/>
                    <a:pt x="52" y="479"/>
                  </a:cubicBezTo>
                  <a:cubicBezTo>
                    <a:pt x="59" y="470"/>
                    <a:pt x="59" y="470"/>
                    <a:pt x="59" y="470"/>
                  </a:cubicBezTo>
                  <a:cubicBezTo>
                    <a:pt x="59" y="470"/>
                    <a:pt x="70" y="466"/>
                    <a:pt x="72" y="464"/>
                  </a:cubicBezTo>
                  <a:cubicBezTo>
                    <a:pt x="73" y="462"/>
                    <a:pt x="80" y="454"/>
                    <a:pt x="80" y="454"/>
                  </a:cubicBezTo>
                  <a:cubicBezTo>
                    <a:pt x="85" y="448"/>
                    <a:pt x="85" y="448"/>
                    <a:pt x="85" y="448"/>
                  </a:cubicBezTo>
                  <a:cubicBezTo>
                    <a:pt x="85" y="448"/>
                    <a:pt x="73" y="448"/>
                    <a:pt x="72" y="445"/>
                  </a:cubicBezTo>
                  <a:cubicBezTo>
                    <a:pt x="72" y="443"/>
                    <a:pt x="76" y="439"/>
                    <a:pt x="76" y="439"/>
                  </a:cubicBezTo>
                  <a:cubicBezTo>
                    <a:pt x="90" y="437"/>
                    <a:pt x="90" y="437"/>
                    <a:pt x="90" y="437"/>
                  </a:cubicBezTo>
                  <a:cubicBezTo>
                    <a:pt x="103" y="413"/>
                    <a:pt x="103" y="413"/>
                    <a:pt x="103" y="413"/>
                  </a:cubicBezTo>
                  <a:cubicBezTo>
                    <a:pt x="103" y="413"/>
                    <a:pt x="106" y="395"/>
                    <a:pt x="106" y="391"/>
                  </a:cubicBezTo>
                  <a:cubicBezTo>
                    <a:pt x="106" y="386"/>
                    <a:pt x="87" y="355"/>
                    <a:pt x="87" y="353"/>
                  </a:cubicBezTo>
                  <a:cubicBezTo>
                    <a:pt x="87" y="350"/>
                    <a:pt x="73" y="336"/>
                    <a:pt x="72" y="332"/>
                  </a:cubicBezTo>
                  <a:cubicBezTo>
                    <a:pt x="72" y="327"/>
                    <a:pt x="73" y="319"/>
                    <a:pt x="73" y="319"/>
                  </a:cubicBezTo>
                  <a:cubicBezTo>
                    <a:pt x="63" y="318"/>
                    <a:pt x="63" y="318"/>
                    <a:pt x="63" y="318"/>
                  </a:cubicBezTo>
                  <a:cubicBezTo>
                    <a:pt x="63" y="318"/>
                    <a:pt x="69" y="257"/>
                    <a:pt x="69" y="254"/>
                  </a:cubicBezTo>
                  <a:cubicBezTo>
                    <a:pt x="69" y="252"/>
                    <a:pt x="73" y="222"/>
                    <a:pt x="73" y="222"/>
                  </a:cubicBezTo>
                  <a:cubicBezTo>
                    <a:pt x="67" y="225"/>
                    <a:pt x="67" y="225"/>
                    <a:pt x="67" y="225"/>
                  </a:cubicBezTo>
                  <a:cubicBezTo>
                    <a:pt x="67" y="225"/>
                    <a:pt x="63" y="202"/>
                    <a:pt x="65" y="195"/>
                  </a:cubicBezTo>
                  <a:cubicBezTo>
                    <a:pt x="68" y="188"/>
                    <a:pt x="74" y="165"/>
                    <a:pt x="74" y="165"/>
                  </a:cubicBezTo>
                  <a:cubicBezTo>
                    <a:pt x="74" y="165"/>
                    <a:pt x="48" y="181"/>
                    <a:pt x="41" y="183"/>
                  </a:cubicBezTo>
                  <a:cubicBezTo>
                    <a:pt x="33" y="184"/>
                    <a:pt x="8" y="194"/>
                    <a:pt x="8" y="194"/>
                  </a:cubicBezTo>
                  <a:cubicBezTo>
                    <a:pt x="8" y="194"/>
                    <a:pt x="12" y="183"/>
                    <a:pt x="12" y="181"/>
                  </a:cubicBezTo>
                  <a:cubicBezTo>
                    <a:pt x="12" y="178"/>
                    <a:pt x="0" y="165"/>
                    <a:pt x="0" y="165"/>
                  </a:cubicBezTo>
                  <a:cubicBezTo>
                    <a:pt x="0" y="165"/>
                    <a:pt x="9" y="161"/>
                    <a:pt x="21" y="160"/>
                  </a:cubicBezTo>
                  <a:cubicBezTo>
                    <a:pt x="33" y="159"/>
                    <a:pt x="44" y="152"/>
                    <a:pt x="50" y="149"/>
                  </a:cubicBezTo>
                  <a:cubicBezTo>
                    <a:pt x="56" y="145"/>
                    <a:pt x="70" y="121"/>
                    <a:pt x="71" y="119"/>
                  </a:cubicBezTo>
                  <a:cubicBezTo>
                    <a:pt x="72" y="117"/>
                    <a:pt x="78" y="97"/>
                    <a:pt x="78" y="97"/>
                  </a:cubicBezTo>
                  <a:cubicBezTo>
                    <a:pt x="85" y="91"/>
                    <a:pt x="85" y="91"/>
                    <a:pt x="85" y="91"/>
                  </a:cubicBezTo>
                  <a:cubicBezTo>
                    <a:pt x="87" y="106"/>
                    <a:pt x="87" y="106"/>
                    <a:pt x="87" y="106"/>
                  </a:cubicBezTo>
                  <a:cubicBezTo>
                    <a:pt x="90" y="118"/>
                    <a:pt x="90" y="118"/>
                    <a:pt x="90" y="118"/>
                  </a:cubicBezTo>
                  <a:cubicBezTo>
                    <a:pt x="90" y="118"/>
                    <a:pt x="107" y="88"/>
                    <a:pt x="112" y="84"/>
                  </a:cubicBezTo>
                  <a:cubicBezTo>
                    <a:pt x="117" y="80"/>
                    <a:pt x="123" y="73"/>
                    <a:pt x="125" y="72"/>
                  </a:cubicBezTo>
                  <a:cubicBezTo>
                    <a:pt x="128" y="71"/>
                    <a:pt x="130" y="63"/>
                    <a:pt x="130" y="63"/>
                  </a:cubicBezTo>
                  <a:lnTo>
                    <a:pt x="100" y="7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" name="Freeform 17">
              <a:extLst>
                <a:ext uri="{FF2B5EF4-FFF2-40B4-BE49-F238E27FC236}">
                  <a16:creationId xmlns:a16="http://schemas.microsoft.com/office/drawing/2014/main" id="{4BA5CE32-A572-0C6C-FAD0-B867E17590C3}"/>
                </a:ext>
              </a:extLst>
            </p:cNvPr>
            <p:cNvSpPr>
              <a:spLocks/>
            </p:cNvSpPr>
            <p:nvPr/>
          </p:nvSpPr>
          <p:spPr bwMode="auto">
            <a:xfrm>
              <a:off x="8283576" y="1746250"/>
              <a:ext cx="361950" cy="755650"/>
            </a:xfrm>
            <a:custGeom>
              <a:avLst/>
              <a:gdLst>
                <a:gd name="T0" fmla="*/ 13 w 205"/>
                <a:gd name="T1" fmla="*/ 28 h 429"/>
                <a:gd name="T2" fmla="*/ 8 w 205"/>
                <a:gd name="T3" fmla="*/ 114 h 429"/>
                <a:gd name="T4" fmla="*/ 8 w 205"/>
                <a:gd name="T5" fmla="*/ 169 h 429"/>
                <a:gd name="T6" fmla="*/ 17 w 205"/>
                <a:gd name="T7" fmla="*/ 211 h 429"/>
                <a:gd name="T8" fmla="*/ 24 w 205"/>
                <a:gd name="T9" fmla="*/ 260 h 429"/>
                <a:gd name="T10" fmla="*/ 20 w 205"/>
                <a:gd name="T11" fmla="*/ 357 h 429"/>
                <a:gd name="T12" fmla="*/ 24 w 205"/>
                <a:gd name="T13" fmla="*/ 395 h 429"/>
                <a:gd name="T14" fmla="*/ 27 w 205"/>
                <a:gd name="T15" fmla="*/ 418 h 429"/>
                <a:gd name="T16" fmla="*/ 75 w 205"/>
                <a:gd name="T17" fmla="*/ 426 h 429"/>
                <a:gd name="T18" fmla="*/ 106 w 205"/>
                <a:gd name="T19" fmla="*/ 422 h 429"/>
                <a:gd name="T20" fmla="*/ 101 w 205"/>
                <a:gd name="T21" fmla="*/ 414 h 429"/>
                <a:gd name="T22" fmla="*/ 77 w 205"/>
                <a:gd name="T23" fmla="*/ 403 h 429"/>
                <a:gd name="T24" fmla="*/ 87 w 205"/>
                <a:gd name="T25" fmla="*/ 396 h 429"/>
                <a:gd name="T26" fmla="*/ 103 w 205"/>
                <a:gd name="T27" fmla="*/ 384 h 429"/>
                <a:gd name="T28" fmla="*/ 78 w 205"/>
                <a:gd name="T29" fmla="*/ 379 h 429"/>
                <a:gd name="T30" fmla="*/ 65 w 205"/>
                <a:gd name="T31" fmla="*/ 367 h 429"/>
                <a:gd name="T32" fmla="*/ 68 w 205"/>
                <a:gd name="T33" fmla="*/ 349 h 429"/>
                <a:gd name="T34" fmla="*/ 75 w 205"/>
                <a:gd name="T35" fmla="*/ 271 h 429"/>
                <a:gd name="T36" fmla="*/ 90 w 205"/>
                <a:gd name="T37" fmla="*/ 214 h 429"/>
                <a:gd name="T38" fmla="*/ 99 w 205"/>
                <a:gd name="T39" fmla="*/ 151 h 429"/>
                <a:gd name="T40" fmla="*/ 140 w 205"/>
                <a:gd name="T41" fmla="*/ 141 h 429"/>
                <a:gd name="T42" fmla="*/ 168 w 205"/>
                <a:gd name="T43" fmla="*/ 147 h 429"/>
                <a:gd name="T44" fmla="*/ 180 w 205"/>
                <a:gd name="T45" fmla="*/ 143 h 429"/>
                <a:gd name="T46" fmla="*/ 201 w 205"/>
                <a:gd name="T47" fmla="*/ 141 h 429"/>
                <a:gd name="T48" fmla="*/ 197 w 205"/>
                <a:gd name="T49" fmla="*/ 117 h 429"/>
                <a:gd name="T50" fmla="*/ 178 w 205"/>
                <a:gd name="T51" fmla="*/ 112 h 429"/>
                <a:gd name="T52" fmla="*/ 163 w 205"/>
                <a:gd name="T53" fmla="*/ 110 h 429"/>
                <a:gd name="T54" fmla="*/ 120 w 205"/>
                <a:gd name="T55" fmla="*/ 92 h 429"/>
                <a:gd name="T56" fmla="*/ 83 w 205"/>
                <a:gd name="T57" fmla="*/ 52 h 429"/>
                <a:gd name="T58" fmla="*/ 62 w 205"/>
                <a:gd name="T59" fmla="*/ 19 h 429"/>
                <a:gd name="T60" fmla="*/ 42 w 205"/>
                <a:gd name="T61" fmla="*/ 1 h 429"/>
                <a:gd name="T62" fmla="*/ 27 w 205"/>
                <a:gd name="T63" fmla="*/ 0 h 4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05" h="429">
                  <a:moveTo>
                    <a:pt x="27" y="0"/>
                  </a:moveTo>
                  <a:cubicBezTo>
                    <a:pt x="27" y="0"/>
                    <a:pt x="15" y="23"/>
                    <a:pt x="13" y="28"/>
                  </a:cubicBezTo>
                  <a:cubicBezTo>
                    <a:pt x="12" y="33"/>
                    <a:pt x="8" y="54"/>
                    <a:pt x="8" y="58"/>
                  </a:cubicBezTo>
                  <a:cubicBezTo>
                    <a:pt x="8" y="62"/>
                    <a:pt x="8" y="114"/>
                    <a:pt x="8" y="114"/>
                  </a:cubicBezTo>
                  <a:cubicBezTo>
                    <a:pt x="10" y="137"/>
                    <a:pt x="10" y="137"/>
                    <a:pt x="10" y="137"/>
                  </a:cubicBezTo>
                  <a:cubicBezTo>
                    <a:pt x="10" y="137"/>
                    <a:pt x="12" y="160"/>
                    <a:pt x="8" y="169"/>
                  </a:cubicBezTo>
                  <a:cubicBezTo>
                    <a:pt x="5" y="177"/>
                    <a:pt x="0" y="209"/>
                    <a:pt x="0" y="209"/>
                  </a:cubicBezTo>
                  <a:cubicBezTo>
                    <a:pt x="17" y="211"/>
                    <a:pt x="17" y="211"/>
                    <a:pt x="17" y="211"/>
                  </a:cubicBezTo>
                  <a:cubicBezTo>
                    <a:pt x="17" y="211"/>
                    <a:pt x="17" y="223"/>
                    <a:pt x="19" y="229"/>
                  </a:cubicBezTo>
                  <a:cubicBezTo>
                    <a:pt x="21" y="236"/>
                    <a:pt x="24" y="260"/>
                    <a:pt x="24" y="260"/>
                  </a:cubicBezTo>
                  <a:cubicBezTo>
                    <a:pt x="21" y="303"/>
                    <a:pt x="21" y="303"/>
                    <a:pt x="21" y="303"/>
                  </a:cubicBezTo>
                  <a:cubicBezTo>
                    <a:pt x="20" y="357"/>
                    <a:pt x="20" y="357"/>
                    <a:pt x="20" y="357"/>
                  </a:cubicBezTo>
                  <a:cubicBezTo>
                    <a:pt x="22" y="385"/>
                    <a:pt x="22" y="385"/>
                    <a:pt x="22" y="385"/>
                  </a:cubicBezTo>
                  <a:cubicBezTo>
                    <a:pt x="24" y="395"/>
                    <a:pt x="24" y="395"/>
                    <a:pt x="24" y="395"/>
                  </a:cubicBezTo>
                  <a:cubicBezTo>
                    <a:pt x="27" y="395"/>
                    <a:pt x="27" y="395"/>
                    <a:pt x="27" y="395"/>
                  </a:cubicBezTo>
                  <a:cubicBezTo>
                    <a:pt x="27" y="418"/>
                    <a:pt x="27" y="418"/>
                    <a:pt x="27" y="418"/>
                  </a:cubicBezTo>
                  <a:cubicBezTo>
                    <a:pt x="27" y="418"/>
                    <a:pt x="42" y="428"/>
                    <a:pt x="48" y="426"/>
                  </a:cubicBezTo>
                  <a:cubicBezTo>
                    <a:pt x="53" y="424"/>
                    <a:pt x="75" y="426"/>
                    <a:pt x="75" y="426"/>
                  </a:cubicBezTo>
                  <a:cubicBezTo>
                    <a:pt x="75" y="426"/>
                    <a:pt x="90" y="429"/>
                    <a:pt x="92" y="428"/>
                  </a:cubicBezTo>
                  <a:cubicBezTo>
                    <a:pt x="93" y="428"/>
                    <a:pt x="106" y="422"/>
                    <a:pt x="106" y="422"/>
                  </a:cubicBezTo>
                  <a:cubicBezTo>
                    <a:pt x="106" y="422"/>
                    <a:pt x="111" y="417"/>
                    <a:pt x="111" y="415"/>
                  </a:cubicBezTo>
                  <a:cubicBezTo>
                    <a:pt x="111" y="413"/>
                    <a:pt x="104" y="414"/>
                    <a:pt x="101" y="414"/>
                  </a:cubicBezTo>
                  <a:cubicBezTo>
                    <a:pt x="98" y="414"/>
                    <a:pt x="92" y="410"/>
                    <a:pt x="91" y="408"/>
                  </a:cubicBezTo>
                  <a:cubicBezTo>
                    <a:pt x="90" y="407"/>
                    <a:pt x="79" y="405"/>
                    <a:pt x="77" y="403"/>
                  </a:cubicBezTo>
                  <a:cubicBezTo>
                    <a:pt x="76" y="401"/>
                    <a:pt x="74" y="396"/>
                    <a:pt x="74" y="396"/>
                  </a:cubicBezTo>
                  <a:cubicBezTo>
                    <a:pt x="74" y="396"/>
                    <a:pt x="82" y="397"/>
                    <a:pt x="87" y="396"/>
                  </a:cubicBezTo>
                  <a:cubicBezTo>
                    <a:pt x="93" y="395"/>
                    <a:pt x="97" y="392"/>
                    <a:pt x="98" y="391"/>
                  </a:cubicBezTo>
                  <a:cubicBezTo>
                    <a:pt x="100" y="390"/>
                    <a:pt x="103" y="384"/>
                    <a:pt x="103" y="384"/>
                  </a:cubicBezTo>
                  <a:cubicBezTo>
                    <a:pt x="103" y="384"/>
                    <a:pt x="98" y="381"/>
                    <a:pt x="96" y="381"/>
                  </a:cubicBezTo>
                  <a:cubicBezTo>
                    <a:pt x="93" y="380"/>
                    <a:pt x="80" y="381"/>
                    <a:pt x="78" y="379"/>
                  </a:cubicBezTo>
                  <a:cubicBezTo>
                    <a:pt x="77" y="377"/>
                    <a:pt x="68" y="373"/>
                    <a:pt x="68" y="373"/>
                  </a:cubicBezTo>
                  <a:cubicBezTo>
                    <a:pt x="65" y="367"/>
                    <a:pt x="65" y="367"/>
                    <a:pt x="65" y="367"/>
                  </a:cubicBezTo>
                  <a:cubicBezTo>
                    <a:pt x="68" y="365"/>
                    <a:pt x="68" y="365"/>
                    <a:pt x="68" y="365"/>
                  </a:cubicBezTo>
                  <a:cubicBezTo>
                    <a:pt x="68" y="365"/>
                    <a:pt x="68" y="353"/>
                    <a:pt x="68" y="349"/>
                  </a:cubicBezTo>
                  <a:cubicBezTo>
                    <a:pt x="68" y="346"/>
                    <a:pt x="68" y="313"/>
                    <a:pt x="68" y="310"/>
                  </a:cubicBezTo>
                  <a:cubicBezTo>
                    <a:pt x="69" y="307"/>
                    <a:pt x="74" y="273"/>
                    <a:pt x="75" y="271"/>
                  </a:cubicBezTo>
                  <a:cubicBezTo>
                    <a:pt x="75" y="269"/>
                    <a:pt x="82" y="246"/>
                    <a:pt x="82" y="241"/>
                  </a:cubicBezTo>
                  <a:cubicBezTo>
                    <a:pt x="82" y="236"/>
                    <a:pt x="90" y="214"/>
                    <a:pt x="90" y="214"/>
                  </a:cubicBezTo>
                  <a:cubicBezTo>
                    <a:pt x="102" y="210"/>
                    <a:pt x="102" y="210"/>
                    <a:pt x="102" y="210"/>
                  </a:cubicBezTo>
                  <a:cubicBezTo>
                    <a:pt x="99" y="151"/>
                    <a:pt x="99" y="151"/>
                    <a:pt x="99" y="151"/>
                  </a:cubicBezTo>
                  <a:cubicBezTo>
                    <a:pt x="98" y="124"/>
                    <a:pt x="98" y="124"/>
                    <a:pt x="98" y="124"/>
                  </a:cubicBezTo>
                  <a:cubicBezTo>
                    <a:pt x="140" y="141"/>
                    <a:pt x="140" y="141"/>
                    <a:pt x="140" y="141"/>
                  </a:cubicBezTo>
                  <a:cubicBezTo>
                    <a:pt x="160" y="145"/>
                    <a:pt x="160" y="145"/>
                    <a:pt x="160" y="145"/>
                  </a:cubicBezTo>
                  <a:cubicBezTo>
                    <a:pt x="168" y="147"/>
                    <a:pt x="168" y="147"/>
                    <a:pt x="168" y="147"/>
                  </a:cubicBezTo>
                  <a:cubicBezTo>
                    <a:pt x="166" y="137"/>
                    <a:pt x="166" y="137"/>
                    <a:pt x="166" y="137"/>
                  </a:cubicBezTo>
                  <a:cubicBezTo>
                    <a:pt x="180" y="143"/>
                    <a:pt x="180" y="143"/>
                    <a:pt x="180" y="143"/>
                  </a:cubicBezTo>
                  <a:cubicBezTo>
                    <a:pt x="190" y="144"/>
                    <a:pt x="190" y="144"/>
                    <a:pt x="190" y="144"/>
                  </a:cubicBezTo>
                  <a:cubicBezTo>
                    <a:pt x="201" y="141"/>
                    <a:pt x="201" y="141"/>
                    <a:pt x="201" y="141"/>
                  </a:cubicBezTo>
                  <a:cubicBezTo>
                    <a:pt x="205" y="131"/>
                    <a:pt x="205" y="131"/>
                    <a:pt x="205" y="131"/>
                  </a:cubicBezTo>
                  <a:cubicBezTo>
                    <a:pt x="197" y="117"/>
                    <a:pt x="197" y="117"/>
                    <a:pt x="197" y="117"/>
                  </a:cubicBezTo>
                  <a:cubicBezTo>
                    <a:pt x="190" y="113"/>
                    <a:pt x="190" y="113"/>
                    <a:pt x="190" y="113"/>
                  </a:cubicBezTo>
                  <a:cubicBezTo>
                    <a:pt x="178" y="112"/>
                    <a:pt x="178" y="112"/>
                    <a:pt x="178" y="112"/>
                  </a:cubicBezTo>
                  <a:cubicBezTo>
                    <a:pt x="165" y="115"/>
                    <a:pt x="165" y="115"/>
                    <a:pt x="165" y="115"/>
                  </a:cubicBezTo>
                  <a:cubicBezTo>
                    <a:pt x="163" y="110"/>
                    <a:pt x="163" y="110"/>
                    <a:pt x="163" y="110"/>
                  </a:cubicBezTo>
                  <a:cubicBezTo>
                    <a:pt x="143" y="105"/>
                    <a:pt x="143" y="105"/>
                    <a:pt x="143" y="105"/>
                  </a:cubicBezTo>
                  <a:cubicBezTo>
                    <a:pt x="143" y="105"/>
                    <a:pt x="123" y="94"/>
                    <a:pt x="120" y="92"/>
                  </a:cubicBezTo>
                  <a:cubicBezTo>
                    <a:pt x="117" y="89"/>
                    <a:pt x="100" y="77"/>
                    <a:pt x="97" y="73"/>
                  </a:cubicBezTo>
                  <a:cubicBezTo>
                    <a:pt x="94" y="69"/>
                    <a:pt x="83" y="52"/>
                    <a:pt x="83" y="52"/>
                  </a:cubicBezTo>
                  <a:cubicBezTo>
                    <a:pt x="83" y="52"/>
                    <a:pt x="77" y="36"/>
                    <a:pt x="73" y="33"/>
                  </a:cubicBezTo>
                  <a:cubicBezTo>
                    <a:pt x="69" y="30"/>
                    <a:pt x="62" y="19"/>
                    <a:pt x="62" y="19"/>
                  </a:cubicBezTo>
                  <a:cubicBezTo>
                    <a:pt x="54" y="10"/>
                    <a:pt x="54" y="10"/>
                    <a:pt x="54" y="10"/>
                  </a:cubicBezTo>
                  <a:cubicBezTo>
                    <a:pt x="42" y="1"/>
                    <a:pt x="42" y="1"/>
                    <a:pt x="42" y="1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" name="Freeform 18">
              <a:extLst>
                <a:ext uri="{FF2B5EF4-FFF2-40B4-BE49-F238E27FC236}">
                  <a16:creationId xmlns:a16="http://schemas.microsoft.com/office/drawing/2014/main" id="{6748D1E1-7D13-EC16-84D5-E9995B1A7361}"/>
                </a:ext>
              </a:extLst>
            </p:cNvPr>
            <p:cNvSpPr>
              <a:spLocks/>
            </p:cNvSpPr>
            <p:nvPr/>
          </p:nvSpPr>
          <p:spPr bwMode="auto">
            <a:xfrm>
              <a:off x="8774113" y="1763713"/>
              <a:ext cx="79375" cy="96837"/>
            </a:xfrm>
            <a:custGeom>
              <a:avLst/>
              <a:gdLst>
                <a:gd name="T0" fmla="*/ 1 w 50"/>
                <a:gd name="T1" fmla="*/ 29 h 61"/>
                <a:gd name="T2" fmla="*/ 13 w 50"/>
                <a:gd name="T3" fmla="*/ 12 h 61"/>
                <a:gd name="T4" fmla="*/ 15 w 50"/>
                <a:gd name="T5" fmla="*/ 13 h 61"/>
                <a:gd name="T6" fmla="*/ 18 w 50"/>
                <a:gd name="T7" fmla="*/ 14 h 61"/>
                <a:gd name="T8" fmla="*/ 45 w 50"/>
                <a:gd name="T9" fmla="*/ 2 h 61"/>
                <a:gd name="T10" fmla="*/ 50 w 50"/>
                <a:gd name="T11" fmla="*/ 0 h 61"/>
                <a:gd name="T12" fmla="*/ 26 w 50"/>
                <a:gd name="T13" fmla="*/ 28 h 61"/>
                <a:gd name="T14" fmla="*/ 6 w 50"/>
                <a:gd name="T15" fmla="*/ 61 h 61"/>
                <a:gd name="T16" fmla="*/ 0 w 50"/>
                <a:gd name="T17" fmla="*/ 31 h 61"/>
                <a:gd name="T18" fmla="*/ 1 w 50"/>
                <a:gd name="T19" fmla="*/ 29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0" h="61">
                  <a:moveTo>
                    <a:pt x="1" y="29"/>
                  </a:moveTo>
                  <a:lnTo>
                    <a:pt x="13" y="12"/>
                  </a:lnTo>
                  <a:lnTo>
                    <a:pt x="15" y="13"/>
                  </a:lnTo>
                  <a:lnTo>
                    <a:pt x="18" y="14"/>
                  </a:lnTo>
                  <a:lnTo>
                    <a:pt x="45" y="2"/>
                  </a:lnTo>
                  <a:lnTo>
                    <a:pt x="50" y="0"/>
                  </a:lnTo>
                  <a:lnTo>
                    <a:pt x="26" y="28"/>
                  </a:lnTo>
                  <a:lnTo>
                    <a:pt x="6" y="61"/>
                  </a:lnTo>
                  <a:lnTo>
                    <a:pt x="0" y="31"/>
                  </a:lnTo>
                  <a:lnTo>
                    <a:pt x="1" y="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8" name="Freeform 19">
              <a:extLst>
                <a:ext uri="{FF2B5EF4-FFF2-40B4-BE49-F238E27FC236}">
                  <a16:creationId xmlns:a16="http://schemas.microsoft.com/office/drawing/2014/main" id="{A8344C91-6491-CF41-6628-C62498217BB2}"/>
                </a:ext>
              </a:extLst>
            </p:cNvPr>
            <p:cNvSpPr>
              <a:spLocks/>
            </p:cNvSpPr>
            <p:nvPr/>
          </p:nvSpPr>
          <p:spPr bwMode="auto">
            <a:xfrm>
              <a:off x="8774113" y="1763713"/>
              <a:ext cx="79375" cy="96837"/>
            </a:xfrm>
            <a:custGeom>
              <a:avLst/>
              <a:gdLst>
                <a:gd name="T0" fmla="*/ 1 w 50"/>
                <a:gd name="T1" fmla="*/ 29 h 61"/>
                <a:gd name="T2" fmla="*/ 13 w 50"/>
                <a:gd name="T3" fmla="*/ 12 h 61"/>
                <a:gd name="T4" fmla="*/ 15 w 50"/>
                <a:gd name="T5" fmla="*/ 13 h 61"/>
                <a:gd name="T6" fmla="*/ 18 w 50"/>
                <a:gd name="T7" fmla="*/ 14 h 61"/>
                <a:gd name="T8" fmla="*/ 45 w 50"/>
                <a:gd name="T9" fmla="*/ 2 h 61"/>
                <a:gd name="T10" fmla="*/ 50 w 50"/>
                <a:gd name="T11" fmla="*/ 0 h 61"/>
                <a:gd name="T12" fmla="*/ 26 w 50"/>
                <a:gd name="T13" fmla="*/ 28 h 61"/>
                <a:gd name="T14" fmla="*/ 6 w 50"/>
                <a:gd name="T15" fmla="*/ 61 h 61"/>
                <a:gd name="T16" fmla="*/ 0 w 50"/>
                <a:gd name="T17" fmla="*/ 3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0" h="61">
                  <a:moveTo>
                    <a:pt x="1" y="29"/>
                  </a:moveTo>
                  <a:lnTo>
                    <a:pt x="13" y="12"/>
                  </a:lnTo>
                  <a:lnTo>
                    <a:pt x="15" y="13"/>
                  </a:lnTo>
                  <a:lnTo>
                    <a:pt x="18" y="14"/>
                  </a:lnTo>
                  <a:lnTo>
                    <a:pt x="45" y="2"/>
                  </a:lnTo>
                  <a:lnTo>
                    <a:pt x="50" y="0"/>
                  </a:lnTo>
                  <a:lnTo>
                    <a:pt x="26" y="28"/>
                  </a:lnTo>
                  <a:lnTo>
                    <a:pt x="6" y="61"/>
                  </a:lnTo>
                  <a:lnTo>
                    <a:pt x="0" y="31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9" name="Freeform 20">
              <a:extLst>
                <a:ext uri="{FF2B5EF4-FFF2-40B4-BE49-F238E27FC236}">
                  <a16:creationId xmlns:a16="http://schemas.microsoft.com/office/drawing/2014/main" id="{9DDF54C0-97B9-C0EB-FEF8-6C04972DBC84}"/>
                </a:ext>
              </a:extLst>
            </p:cNvPr>
            <p:cNvSpPr>
              <a:spLocks/>
            </p:cNvSpPr>
            <p:nvPr/>
          </p:nvSpPr>
          <p:spPr bwMode="auto">
            <a:xfrm>
              <a:off x="8618538" y="1943100"/>
              <a:ext cx="26988" cy="50800"/>
            </a:xfrm>
            <a:custGeom>
              <a:avLst/>
              <a:gdLst>
                <a:gd name="T0" fmla="*/ 0 w 17"/>
                <a:gd name="T1" fmla="*/ 1 h 32"/>
                <a:gd name="T2" fmla="*/ 4 w 17"/>
                <a:gd name="T3" fmla="*/ 0 h 32"/>
                <a:gd name="T4" fmla="*/ 17 w 17"/>
                <a:gd name="T5" fmla="*/ 18 h 32"/>
                <a:gd name="T6" fmla="*/ 17 w 17"/>
                <a:gd name="T7" fmla="*/ 30 h 32"/>
                <a:gd name="T8" fmla="*/ 13 w 17"/>
                <a:gd name="T9" fmla="*/ 32 h 32"/>
                <a:gd name="T10" fmla="*/ 15 w 17"/>
                <a:gd name="T11" fmla="*/ 22 h 32"/>
                <a:gd name="T12" fmla="*/ 11 w 17"/>
                <a:gd name="T13" fmla="*/ 16 h 32"/>
                <a:gd name="T14" fmla="*/ 0 w 17"/>
                <a:gd name="T1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" h="32">
                  <a:moveTo>
                    <a:pt x="0" y="1"/>
                  </a:moveTo>
                  <a:lnTo>
                    <a:pt x="4" y="0"/>
                  </a:lnTo>
                  <a:lnTo>
                    <a:pt x="17" y="18"/>
                  </a:lnTo>
                  <a:lnTo>
                    <a:pt x="17" y="30"/>
                  </a:lnTo>
                  <a:lnTo>
                    <a:pt x="13" y="32"/>
                  </a:lnTo>
                  <a:lnTo>
                    <a:pt x="15" y="22"/>
                  </a:lnTo>
                  <a:lnTo>
                    <a:pt x="11" y="16"/>
                  </a:lnTo>
                  <a:lnTo>
                    <a:pt x="0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0" name="Freeform 21">
              <a:extLst>
                <a:ext uri="{FF2B5EF4-FFF2-40B4-BE49-F238E27FC236}">
                  <a16:creationId xmlns:a16="http://schemas.microsoft.com/office/drawing/2014/main" id="{F77167CB-5414-980D-8E50-6B0583FF90DF}"/>
                </a:ext>
              </a:extLst>
            </p:cNvPr>
            <p:cNvSpPr>
              <a:spLocks/>
            </p:cNvSpPr>
            <p:nvPr/>
          </p:nvSpPr>
          <p:spPr bwMode="auto">
            <a:xfrm>
              <a:off x="8580438" y="1943100"/>
              <a:ext cx="20638" cy="44450"/>
            </a:xfrm>
            <a:custGeom>
              <a:avLst/>
              <a:gdLst>
                <a:gd name="T0" fmla="*/ 7 w 12"/>
                <a:gd name="T1" fmla="*/ 0 h 25"/>
                <a:gd name="T2" fmla="*/ 9 w 12"/>
                <a:gd name="T3" fmla="*/ 4 h 25"/>
                <a:gd name="T4" fmla="*/ 12 w 12"/>
                <a:gd name="T5" fmla="*/ 12 h 25"/>
                <a:gd name="T6" fmla="*/ 10 w 12"/>
                <a:gd name="T7" fmla="*/ 21 h 25"/>
                <a:gd name="T8" fmla="*/ 6 w 12"/>
                <a:gd name="T9" fmla="*/ 25 h 25"/>
                <a:gd name="T10" fmla="*/ 2 w 12"/>
                <a:gd name="T11" fmla="*/ 25 h 25"/>
                <a:gd name="T12" fmla="*/ 0 w 12"/>
                <a:gd name="T13" fmla="*/ 23 h 25"/>
                <a:gd name="T14" fmla="*/ 2 w 12"/>
                <a:gd name="T15" fmla="*/ 19 h 25"/>
                <a:gd name="T16" fmla="*/ 4 w 12"/>
                <a:gd name="T17" fmla="*/ 10 h 25"/>
                <a:gd name="T18" fmla="*/ 3 w 12"/>
                <a:gd name="T19" fmla="*/ 7 h 25"/>
                <a:gd name="T20" fmla="*/ 0 w 12"/>
                <a:gd name="T21" fmla="*/ 3 h 25"/>
                <a:gd name="T22" fmla="*/ 0 w 12"/>
                <a:gd name="T23" fmla="*/ 0 h 25"/>
                <a:gd name="T24" fmla="*/ 7 w 12"/>
                <a:gd name="T2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" h="25">
                  <a:moveTo>
                    <a:pt x="7" y="0"/>
                  </a:moveTo>
                  <a:cubicBezTo>
                    <a:pt x="9" y="4"/>
                    <a:pt x="9" y="4"/>
                    <a:pt x="9" y="4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2" y="12"/>
                    <a:pt x="11" y="21"/>
                    <a:pt x="10" y="21"/>
                  </a:cubicBezTo>
                  <a:cubicBezTo>
                    <a:pt x="9" y="22"/>
                    <a:pt x="6" y="25"/>
                    <a:pt x="6" y="25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2" y="19"/>
                    <a:pt x="2" y="19"/>
                    <a:pt x="2" y="19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3" y="9"/>
                    <a:pt x="3" y="7"/>
                  </a:cubicBezTo>
                  <a:cubicBezTo>
                    <a:pt x="3" y="5"/>
                    <a:pt x="0" y="3"/>
                    <a:pt x="0" y="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1" name="Freeform 22">
              <a:extLst>
                <a:ext uri="{FF2B5EF4-FFF2-40B4-BE49-F238E27FC236}">
                  <a16:creationId xmlns:a16="http://schemas.microsoft.com/office/drawing/2014/main" id="{FFB338AA-A936-5F56-7F32-475E2252F483}"/>
                </a:ext>
              </a:extLst>
            </p:cNvPr>
            <p:cNvSpPr>
              <a:spLocks/>
            </p:cNvSpPr>
            <p:nvPr/>
          </p:nvSpPr>
          <p:spPr bwMode="auto">
            <a:xfrm>
              <a:off x="8331201" y="1730375"/>
              <a:ext cx="58738" cy="39687"/>
            </a:xfrm>
            <a:custGeom>
              <a:avLst/>
              <a:gdLst>
                <a:gd name="T0" fmla="*/ 0 w 33"/>
                <a:gd name="T1" fmla="*/ 0 h 23"/>
                <a:gd name="T2" fmla="*/ 0 w 33"/>
                <a:gd name="T3" fmla="*/ 10 h 23"/>
                <a:gd name="T4" fmla="*/ 11 w 33"/>
                <a:gd name="T5" fmla="*/ 14 h 23"/>
                <a:gd name="T6" fmla="*/ 24 w 33"/>
                <a:gd name="T7" fmla="*/ 20 h 23"/>
                <a:gd name="T8" fmla="*/ 30 w 33"/>
                <a:gd name="T9" fmla="*/ 23 h 23"/>
                <a:gd name="T10" fmla="*/ 33 w 33"/>
                <a:gd name="T11" fmla="*/ 21 h 23"/>
                <a:gd name="T12" fmla="*/ 15 w 33"/>
                <a:gd name="T13" fmla="*/ 10 h 23"/>
                <a:gd name="T14" fmla="*/ 7 w 33"/>
                <a:gd name="T15" fmla="*/ 5 h 23"/>
                <a:gd name="T16" fmla="*/ 0 w 33"/>
                <a:gd name="T17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3" h="23">
                  <a:moveTo>
                    <a:pt x="0" y="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10" y="13"/>
                    <a:pt x="11" y="14"/>
                  </a:cubicBezTo>
                  <a:cubicBezTo>
                    <a:pt x="12" y="14"/>
                    <a:pt x="24" y="20"/>
                    <a:pt x="24" y="20"/>
                  </a:cubicBezTo>
                  <a:cubicBezTo>
                    <a:pt x="30" y="23"/>
                    <a:pt x="30" y="23"/>
                    <a:pt x="30" y="23"/>
                  </a:cubicBezTo>
                  <a:cubicBezTo>
                    <a:pt x="33" y="21"/>
                    <a:pt x="33" y="21"/>
                    <a:pt x="33" y="21"/>
                  </a:cubicBezTo>
                  <a:cubicBezTo>
                    <a:pt x="33" y="21"/>
                    <a:pt x="16" y="11"/>
                    <a:pt x="15" y="10"/>
                  </a:cubicBezTo>
                  <a:cubicBezTo>
                    <a:pt x="14" y="9"/>
                    <a:pt x="7" y="5"/>
                    <a:pt x="7" y="5"/>
                  </a:cubicBezTo>
                  <a:cubicBezTo>
                    <a:pt x="7" y="5"/>
                    <a:pt x="0" y="3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22" name="Freeform 30">
            <a:extLst>
              <a:ext uri="{FF2B5EF4-FFF2-40B4-BE49-F238E27FC236}">
                <a16:creationId xmlns:a16="http://schemas.microsoft.com/office/drawing/2014/main" id="{A30F52E7-299F-F514-37F6-20DA24EBD353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7011989" y="2227435"/>
            <a:ext cx="190898" cy="242314"/>
          </a:xfrm>
          <a:custGeom>
            <a:avLst/>
            <a:gdLst/>
            <a:ahLst/>
            <a:cxnLst>
              <a:cxn ang="0">
                <a:pos x="117" y="60"/>
              </a:cxn>
              <a:cxn ang="0">
                <a:pos x="74" y="107"/>
              </a:cxn>
              <a:cxn ang="0">
                <a:pos x="52" y="115"/>
              </a:cxn>
              <a:cxn ang="0">
                <a:pos x="48" y="112"/>
              </a:cxn>
              <a:cxn ang="0">
                <a:pos x="57" y="89"/>
              </a:cxn>
              <a:cxn ang="0">
                <a:pos x="104" y="46"/>
              </a:cxn>
              <a:cxn ang="0">
                <a:pos x="102" y="52"/>
              </a:cxn>
              <a:cxn ang="0">
                <a:pos x="55" y="108"/>
              </a:cxn>
              <a:cxn ang="0">
                <a:pos x="112" y="62"/>
              </a:cxn>
              <a:cxn ang="0">
                <a:pos x="91" y="27"/>
              </a:cxn>
              <a:cxn ang="0">
                <a:pos x="97" y="36"/>
              </a:cxn>
              <a:cxn ang="0">
                <a:pos x="91" y="40"/>
              </a:cxn>
              <a:cxn ang="0">
                <a:pos x="16" y="123"/>
              </a:cxn>
              <a:cxn ang="0">
                <a:pos x="91" y="105"/>
              </a:cxn>
              <a:cxn ang="0">
                <a:pos x="97" y="129"/>
              </a:cxn>
              <a:cxn ang="0">
                <a:pos x="10" y="27"/>
              </a:cxn>
              <a:cxn ang="0">
                <a:pos x="34" y="62"/>
              </a:cxn>
              <a:cxn ang="0">
                <a:pos x="79" y="46"/>
              </a:cxn>
              <a:cxn ang="0">
                <a:pos x="48" y="84"/>
              </a:cxn>
              <a:cxn ang="0">
                <a:pos x="34" y="62"/>
              </a:cxn>
              <a:cxn ang="0">
                <a:pos x="102" y="24"/>
              </a:cxn>
              <a:cxn ang="0">
                <a:pos x="91" y="21"/>
              </a:cxn>
              <a:cxn ang="0">
                <a:pos x="99" y="16"/>
              </a:cxn>
              <a:cxn ang="0">
                <a:pos x="107" y="36"/>
              </a:cxn>
              <a:cxn ang="0">
                <a:pos x="8" y="16"/>
              </a:cxn>
              <a:cxn ang="0">
                <a:pos x="16" y="21"/>
              </a:cxn>
              <a:cxn ang="0">
                <a:pos x="5" y="24"/>
              </a:cxn>
              <a:cxn ang="0">
                <a:pos x="8" y="140"/>
              </a:cxn>
              <a:cxn ang="0">
                <a:pos x="102" y="137"/>
              </a:cxn>
              <a:cxn ang="0">
                <a:pos x="107" y="89"/>
              </a:cxn>
              <a:cxn ang="0">
                <a:pos x="99" y="145"/>
              </a:cxn>
              <a:cxn ang="0">
                <a:pos x="0" y="137"/>
              </a:cxn>
              <a:cxn ang="0">
                <a:pos x="8" y="16"/>
              </a:cxn>
              <a:cxn ang="0">
                <a:pos x="27" y="32"/>
              </a:cxn>
              <a:cxn ang="0">
                <a:pos x="80" y="13"/>
              </a:cxn>
              <a:cxn ang="0">
                <a:pos x="64" y="8"/>
              </a:cxn>
              <a:cxn ang="0">
                <a:pos x="45" y="5"/>
              </a:cxn>
              <a:cxn ang="0">
                <a:pos x="43" y="13"/>
              </a:cxn>
              <a:cxn ang="0">
                <a:pos x="37" y="8"/>
              </a:cxn>
              <a:cxn ang="0">
                <a:pos x="62" y="0"/>
              </a:cxn>
              <a:cxn ang="0">
                <a:pos x="86" y="8"/>
              </a:cxn>
              <a:cxn ang="0">
                <a:pos x="21" y="37"/>
              </a:cxn>
              <a:cxn ang="0">
                <a:pos x="37" y="8"/>
              </a:cxn>
            </a:cxnLst>
            <a:rect l="0" t="0" r="r" b="b"/>
            <a:pathLst>
              <a:path w="118" h="145">
                <a:moveTo>
                  <a:pt x="104" y="46"/>
                </a:moveTo>
                <a:cubicBezTo>
                  <a:pt x="117" y="60"/>
                  <a:pt x="117" y="60"/>
                  <a:pt x="117" y="60"/>
                </a:cubicBezTo>
                <a:cubicBezTo>
                  <a:pt x="118" y="61"/>
                  <a:pt x="118" y="62"/>
                  <a:pt x="117" y="63"/>
                </a:cubicBezTo>
                <a:cubicBezTo>
                  <a:pt x="74" y="107"/>
                  <a:pt x="74" y="107"/>
                  <a:pt x="74" y="107"/>
                </a:cubicBezTo>
                <a:cubicBezTo>
                  <a:pt x="74" y="107"/>
                  <a:pt x="73" y="107"/>
                  <a:pt x="73" y="107"/>
                </a:cubicBezTo>
                <a:cubicBezTo>
                  <a:pt x="52" y="115"/>
                  <a:pt x="52" y="115"/>
                  <a:pt x="52" y="115"/>
                </a:cubicBezTo>
                <a:cubicBezTo>
                  <a:pt x="51" y="115"/>
                  <a:pt x="51" y="115"/>
                  <a:pt x="50" y="115"/>
                </a:cubicBezTo>
                <a:cubicBezTo>
                  <a:pt x="48" y="115"/>
                  <a:pt x="48" y="113"/>
                  <a:pt x="48" y="112"/>
                </a:cubicBezTo>
                <a:cubicBezTo>
                  <a:pt x="56" y="90"/>
                  <a:pt x="56" y="90"/>
                  <a:pt x="56" y="90"/>
                </a:cubicBezTo>
                <a:cubicBezTo>
                  <a:pt x="56" y="90"/>
                  <a:pt x="57" y="90"/>
                  <a:pt x="57" y="89"/>
                </a:cubicBezTo>
                <a:cubicBezTo>
                  <a:pt x="100" y="46"/>
                  <a:pt x="100" y="46"/>
                  <a:pt x="100" y="46"/>
                </a:cubicBezTo>
                <a:cubicBezTo>
                  <a:pt x="101" y="45"/>
                  <a:pt x="103" y="45"/>
                  <a:pt x="104" y="46"/>
                </a:cubicBezTo>
                <a:close/>
                <a:moveTo>
                  <a:pt x="112" y="62"/>
                </a:moveTo>
                <a:cubicBezTo>
                  <a:pt x="102" y="52"/>
                  <a:pt x="102" y="52"/>
                  <a:pt x="102" y="52"/>
                </a:cubicBezTo>
                <a:cubicBezTo>
                  <a:pt x="61" y="93"/>
                  <a:pt x="61" y="93"/>
                  <a:pt x="61" y="93"/>
                </a:cubicBezTo>
                <a:cubicBezTo>
                  <a:pt x="55" y="108"/>
                  <a:pt x="55" y="108"/>
                  <a:pt x="55" y="108"/>
                </a:cubicBezTo>
                <a:cubicBezTo>
                  <a:pt x="71" y="102"/>
                  <a:pt x="71" y="102"/>
                  <a:pt x="71" y="102"/>
                </a:cubicBezTo>
                <a:lnTo>
                  <a:pt x="112" y="62"/>
                </a:lnTo>
                <a:close/>
                <a:moveTo>
                  <a:pt x="91" y="40"/>
                </a:moveTo>
                <a:cubicBezTo>
                  <a:pt x="91" y="35"/>
                  <a:pt x="91" y="31"/>
                  <a:pt x="91" y="27"/>
                </a:cubicBezTo>
                <a:cubicBezTo>
                  <a:pt x="97" y="27"/>
                  <a:pt x="97" y="27"/>
                  <a:pt x="97" y="27"/>
                </a:cubicBezTo>
                <a:cubicBezTo>
                  <a:pt x="97" y="36"/>
                  <a:pt x="97" y="36"/>
                  <a:pt x="97" y="36"/>
                </a:cubicBezTo>
                <a:cubicBezTo>
                  <a:pt x="95" y="36"/>
                  <a:pt x="94" y="37"/>
                  <a:pt x="92" y="39"/>
                </a:cubicBezTo>
                <a:lnTo>
                  <a:pt x="91" y="40"/>
                </a:lnTo>
                <a:close/>
                <a:moveTo>
                  <a:pt x="16" y="27"/>
                </a:moveTo>
                <a:cubicBezTo>
                  <a:pt x="16" y="59"/>
                  <a:pt x="16" y="91"/>
                  <a:pt x="16" y="123"/>
                </a:cubicBezTo>
                <a:cubicBezTo>
                  <a:pt x="91" y="123"/>
                  <a:pt x="91" y="123"/>
                  <a:pt x="91" y="123"/>
                </a:cubicBezTo>
                <a:cubicBezTo>
                  <a:pt x="91" y="105"/>
                  <a:pt x="91" y="105"/>
                  <a:pt x="91" y="105"/>
                </a:cubicBezTo>
                <a:cubicBezTo>
                  <a:pt x="97" y="99"/>
                  <a:pt x="97" y="99"/>
                  <a:pt x="97" y="99"/>
                </a:cubicBezTo>
                <a:cubicBezTo>
                  <a:pt x="97" y="129"/>
                  <a:pt x="97" y="129"/>
                  <a:pt x="97" y="129"/>
                </a:cubicBezTo>
                <a:cubicBezTo>
                  <a:pt x="10" y="129"/>
                  <a:pt x="10" y="129"/>
                  <a:pt x="10" y="129"/>
                </a:cubicBezTo>
                <a:cubicBezTo>
                  <a:pt x="10" y="27"/>
                  <a:pt x="10" y="27"/>
                  <a:pt x="10" y="27"/>
                </a:cubicBezTo>
                <a:lnTo>
                  <a:pt x="16" y="27"/>
                </a:lnTo>
                <a:close/>
                <a:moveTo>
                  <a:pt x="34" y="62"/>
                </a:moveTo>
                <a:cubicBezTo>
                  <a:pt x="48" y="77"/>
                  <a:pt x="48" y="77"/>
                  <a:pt x="48" y="77"/>
                </a:cubicBezTo>
                <a:cubicBezTo>
                  <a:pt x="79" y="46"/>
                  <a:pt x="79" y="46"/>
                  <a:pt x="79" y="46"/>
                </a:cubicBezTo>
                <a:cubicBezTo>
                  <a:pt x="82" y="50"/>
                  <a:pt x="82" y="50"/>
                  <a:pt x="82" y="50"/>
                </a:cubicBezTo>
                <a:cubicBezTo>
                  <a:pt x="48" y="84"/>
                  <a:pt x="48" y="84"/>
                  <a:pt x="48" y="84"/>
                </a:cubicBezTo>
                <a:cubicBezTo>
                  <a:pt x="30" y="66"/>
                  <a:pt x="30" y="66"/>
                  <a:pt x="30" y="66"/>
                </a:cubicBezTo>
                <a:lnTo>
                  <a:pt x="34" y="62"/>
                </a:lnTo>
                <a:close/>
                <a:moveTo>
                  <a:pt x="102" y="35"/>
                </a:moveTo>
                <a:cubicBezTo>
                  <a:pt x="102" y="24"/>
                  <a:pt x="102" y="24"/>
                  <a:pt x="102" y="24"/>
                </a:cubicBezTo>
                <a:cubicBezTo>
                  <a:pt x="102" y="22"/>
                  <a:pt x="101" y="21"/>
                  <a:pt x="99" y="21"/>
                </a:cubicBezTo>
                <a:cubicBezTo>
                  <a:pt x="91" y="21"/>
                  <a:pt x="91" y="21"/>
                  <a:pt x="91" y="21"/>
                </a:cubicBezTo>
                <a:cubicBezTo>
                  <a:pt x="91" y="16"/>
                  <a:pt x="91" y="16"/>
                  <a:pt x="91" y="16"/>
                </a:cubicBezTo>
                <a:cubicBezTo>
                  <a:pt x="99" y="16"/>
                  <a:pt x="99" y="16"/>
                  <a:pt x="99" y="16"/>
                </a:cubicBezTo>
                <a:cubicBezTo>
                  <a:pt x="104" y="16"/>
                  <a:pt x="107" y="19"/>
                  <a:pt x="107" y="24"/>
                </a:cubicBezTo>
                <a:cubicBezTo>
                  <a:pt x="107" y="36"/>
                  <a:pt x="107" y="36"/>
                  <a:pt x="107" y="36"/>
                </a:cubicBezTo>
                <a:cubicBezTo>
                  <a:pt x="106" y="35"/>
                  <a:pt x="104" y="35"/>
                  <a:pt x="102" y="35"/>
                </a:cubicBezTo>
                <a:close/>
                <a:moveTo>
                  <a:pt x="8" y="16"/>
                </a:moveTo>
                <a:cubicBezTo>
                  <a:pt x="16" y="16"/>
                  <a:pt x="16" y="16"/>
                  <a:pt x="16" y="16"/>
                </a:cubicBezTo>
                <a:cubicBezTo>
                  <a:pt x="16" y="21"/>
                  <a:pt x="16" y="21"/>
                  <a:pt x="16" y="21"/>
                </a:cubicBezTo>
                <a:cubicBezTo>
                  <a:pt x="8" y="21"/>
                  <a:pt x="8" y="21"/>
                  <a:pt x="8" y="21"/>
                </a:cubicBezTo>
                <a:cubicBezTo>
                  <a:pt x="6" y="21"/>
                  <a:pt x="5" y="22"/>
                  <a:pt x="5" y="24"/>
                </a:cubicBezTo>
                <a:cubicBezTo>
                  <a:pt x="5" y="137"/>
                  <a:pt x="5" y="137"/>
                  <a:pt x="5" y="137"/>
                </a:cubicBezTo>
                <a:cubicBezTo>
                  <a:pt x="5" y="138"/>
                  <a:pt x="6" y="140"/>
                  <a:pt x="8" y="140"/>
                </a:cubicBezTo>
                <a:cubicBezTo>
                  <a:pt x="99" y="140"/>
                  <a:pt x="99" y="140"/>
                  <a:pt x="99" y="140"/>
                </a:cubicBezTo>
                <a:cubicBezTo>
                  <a:pt x="101" y="140"/>
                  <a:pt x="102" y="138"/>
                  <a:pt x="102" y="137"/>
                </a:cubicBezTo>
                <a:cubicBezTo>
                  <a:pt x="102" y="94"/>
                  <a:pt x="102" y="94"/>
                  <a:pt x="102" y="94"/>
                </a:cubicBezTo>
                <a:cubicBezTo>
                  <a:pt x="107" y="89"/>
                  <a:pt x="107" y="89"/>
                  <a:pt x="107" y="89"/>
                </a:cubicBezTo>
                <a:cubicBezTo>
                  <a:pt x="107" y="137"/>
                  <a:pt x="107" y="137"/>
                  <a:pt x="107" y="137"/>
                </a:cubicBezTo>
                <a:cubicBezTo>
                  <a:pt x="107" y="141"/>
                  <a:pt x="104" y="145"/>
                  <a:pt x="99" y="145"/>
                </a:cubicBezTo>
                <a:cubicBezTo>
                  <a:pt x="8" y="145"/>
                  <a:pt x="8" y="145"/>
                  <a:pt x="8" y="145"/>
                </a:cubicBezTo>
                <a:cubicBezTo>
                  <a:pt x="3" y="145"/>
                  <a:pt x="0" y="141"/>
                  <a:pt x="0" y="137"/>
                </a:cubicBezTo>
                <a:cubicBezTo>
                  <a:pt x="0" y="24"/>
                  <a:pt x="0" y="24"/>
                  <a:pt x="0" y="24"/>
                </a:cubicBezTo>
                <a:cubicBezTo>
                  <a:pt x="0" y="19"/>
                  <a:pt x="3" y="16"/>
                  <a:pt x="8" y="16"/>
                </a:cubicBezTo>
                <a:close/>
                <a:moveTo>
                  <a:pt x="27" y="13"/>
                </a:moveTo>
                <a:cubicBezTo>
                  <a:pt x="27" y="32"/>
                  <a:pt x="27" y="32"/>
                  <a:pt x="27" y="32"/>
                </a:cubicBezTo>
                <a:cubicBezTo>
                  <a:pt x="80" y="32"/>
                  <a:pt x="80" y="32"/>
                  <a:pt x="80" y="32"/>
                </a:cubicBezTo>
                <a:cubicBezTo>
                  <a:pt x="80" y="13"/>
                  <a:pt x="80" y="13"/>
                  <a:pt x="80" y="13"/>
                </a:cubicBezTo>
                <a:cubicBezTo>
                  <a:pt x="64" y="13"/>
                  <a:pt x="64" y="13"/>
                  <a:pt x="64" y="13"/>
                </a:cubicBezTo>
                <a:cubicBezTo>
                  <a:pt x="64" y="8"/>
                  <a:pt x="64" y="8"/>
                  <a:pt x="64" y="8"/>
                </a:cubicBezTo>
                <a:cubicBezTo>
                  <a:pt x="64" y="6"/>
                  <a:pt x="63" y="5"/>
                  <a:pt x="62" y="5"/>
                </a:cubicBezTo>
                <a:cubicBezTo>
                  <a:pt x="45" y="5"/>
                  <a:pt x="45" y="5"/>
                  <a:pt x="45" y="5"/>
                </a:cubicBezTo>
                <a:cubicBezTo>
                  <a:pt x="44" y="5"/>
                  <a:pt x="43" y="6"/>
                  <a:pt x="43" y="8"/>
                </a:cubicBezTo>
                <a:cubicBezTo>
                  <a:pt x="43" y="13"/>
                  <a:pt x="43" y="13"/>
                  <a:pt x="43" y="13"/>
                </a:cubicBezTo>
                <a:lnTo>
                  <a:pt x="27" y="13"/>
                </a:lnTo>
                <a:close/>
                <a:moveTo>
                  <a:pt x="37" y="8"/>
                </a:moveTo>
                <a:cubicBezTo>
                  <a:pt x="37" y="3"/>
                  <a:pt x="41" y="0"/>
                  <a:pt x="45" y="0"/>
                </a:cubicBezTo>
                <a:cubicBezTo>
                  <a:pt x="62" y="0"/>
                  <a:pt x="62" y="0"/>
                  <a:pt x="62" y="0"/>
                </a:cubicBezTo>
                <a:cubicBezTo>
                  <a:pt x="66" y="0"/>
                  <a:pt x="70" y="3"/>
                  <a:pt x="70" y="8"/>
                </a:cubicBezTo>
                <a:cubicBezTo>
                  <a:pt x="86" y="8"/>
                  <a:pt x="86" y="8"/>
                  <a:pt x="86" y="8"/>
                </a:cubicBezTo>
                <a:cubicBezTo>
                  <a:pt x="86" y="37"/>
                  <a:pt x="86" y="37"/>
                  <a:pt x="86" y="37"/>
                </a:cubicBezTo>
                <a:cubicBezTo>
                  <a:pt x="21" y="37"/>
                  <a:pt x="21" y="37"/>
                  <a:pt x="21" y="37"/>
                </a:cubicBezTo>
                <a:cubicBezTo>
                  <a:pt x="21" y="8"/>
                  <a:pt x="21" y="8"/>
                  <a:pt x="21" y="8"/>
                </a:cubicBezTo>
                <a:lnTo>
                  <a:pt x="37" y="8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29021B5-58D5-1106-D6C4-CBF0C33EC074}"/>
              </a:ext>
            </a:extLst>
          </p:cNvPr>
          <p:cNvGrpSpPr/>
          <p:nvPr/>
        </p:nvGrpSpPr>
        <p:grpSpPr>
          <a:xfrm>
            <a:off x="7368317" y="2609061"/>
            <a:ext cx="236106" cy="305206"/>
            <a:chOff x="7169150" y="4616451"/>
            <a:chExt cx="563563" cy="722312"/>
          </a:xfrm>
          <a:solidFill>
            <a:schemeClr val="bg1"/>
          </a:solidFill>
        </p:grpSpPr>
        <p:sp>
          <p:nvSpPr>
            <p:cNvPr id="24" name="Freeform 5">
              <a:extLst>
                <a:ext uri="{FF2B5EF4-FFF2-40B4-BE49-F238E27FC236}">
                  <a16:creationId xmlns:a16="http://schemas.microsoft.com/office/drawing/2014/main" id="{7FE8BB10-A96B-E09E-C2FD-4398D05A36EE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0425" y="4860926"/>
              <a:ext cx="119063" cy="117475"/>
            </a:xfrm>
            <a:custGeom>
              <a:avLst/>
              <a:gdLst>
                <a:gd name="T0" fmla="*/ 5 w 14"/>
                <a:gd name="T1" fmla="*/ 13 h 14"/>
                <a:gd name="T2" fmla="*/ 13 w 14"/>
                <a:gd name="T3" fmla="*/ 8 h 14"/>
                <a:gd name="T4" fmla="*/ 8 w 14"/>
                <a:gd name="T5" fmla="*/ 1 h 14"/>
                <a:gd name="T6" fmla="*/ 1 w 14"/>
                <a:gd name="T7" fmla="*/ 5 h 14"/>
                <a:gd name="T8" fmla="*/ 5 w 14"/>
                <a:gd name="T9" fmla="*/ 1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4">
                  <a:moveTo>
                    <a:pt x="5" y="13"/>
                  </a:moveTo>
                  <a:cubicBezTo>
                    <a:pt x="8" y="14"/>
                    <a:pt x="12" y="12"/>
                    <a:pt x="13" y="8"/>
                  </a:cubicBezTo>
                  <a:cubicBezTo>
                    <a:pt x="14" y="6"/>
                    <a:pt x="12" y="2"/>
                    <a:pt x="8" y="1"/>
                  </a:cubicBezTo>
                  <a:cubicBezTo>
                    <a:pt x="5" y="0"/>
                    <a:pt x="2" y="2"/>
                    <a:pt x="1" y="5"/>
                  </a:cubicBezTo>
                  <a:cubicBezTo>
                    <a:pt x="0" y="8"/>
                    <a:pt x="2" y="12"/>
                    <a:pt x="5" y="13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5" name="Freeform 6">
              <a:extLst>
                <a:ext uri="{FF2B5EF4-FFF2-40B4-BE49-F238E27FC236}">
                  <a16:creationId xmlns:a16="http://schemas.microsoft.com/office/drawing/2014/main" id="{6C1FB9EB-54F5-1B38-92B7-9A6FF0478BE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64438" y="4860926"/>
              <a:ext cx="117475" cy="117475"/>
            </a:xfrm>
            <a:custGeom>
              <a:avLst/>
              <a:gdLst>
                <a:gd name="T0" fmla="*/ 6 w 14"/>
                <a:gd name="T1" fmla="*/ 1 h 14"/>
                <a:gd name="T2" fmla="*/ 1 w 14"/>
                <a:gd name="T3" fmla="*/ 8 h 14"/>
                <a:gd name="T4" fmla="*/ 9 w 14"/>
                <a:gd name="T5" fmla="*/ 13 h 14"/>
                <a:gd name="T6" fmla="*/ 13 w 14"/>
                <a:gd name="T7" fmla="*/ 5 h 14"/>
                <a:gd name="T8" fmla="*/ 6 w 14"/>
                <a:gd name="T9" fmla="*/ 1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4">
                  <a:moveTo>
                    <a:pt x="6" y="1"/>
                  </a:moveTo>
                  <a:cubicBezTo>
                    <a:pt x="2" y="2"/>
                    <a:pt x="0" y="6"/>
                    <a:pt x="1" y="8"/>
                  </a:cubicBezTo>
                  <a:cubicBezTo>
                    <a:pt x="2" y="12"/>
                    <a:pt x="6" y="14"/>
                    <a:pt x="9" y="13"/>
                  </a:cubicBezTo>
                  <a:cubicBezTo>
                    <a:pt x="12" y="12"/>
                    <a:pt x="14" y="8"/>
                    <a:pt x="13" y="5"/>
                  </a:cubicBezTo>
                  <a:cubicBezTo>
                    <a:pt x="12" y="2"/>
                    <a:pt x="9" y="0"/>
                    <a:pt x="6" y="1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6" name="Freeform 7">
              <a:extLst>
                <a:ext uri="{FF2B5EF4-FFF2-40B4-BE49-F238E27FC236}">
                  <a16:creationId xmlns:a16="http://schemas.microsoft.com/office/drawing/2014/main" id="{F7D55ECB-FD34-0262-21D0-F5E098990A74}"/>
                </a:ext>
              </a:extLst>
            </p:cNvPr>
            <p:cNvSpPr>
              <a:spLocks/>
            </p:cNvSpPr>
            <p:nvPr/>
          </p:nvSpPr>
          <p:spPr bwMode="auto">
            <a:xfrm>
              <a:off x="7169150" y="5002213"/>
              <a:ext cx="563563" cy="336550"/>
            </a:xfrm>
            <a:custGeom>
              <a:avLst/>
              <a:gdLst>
                <a:gd name="T0" fmla="*/ 63 w 67"/>
                <a:gd name="T1" fmla="*/ 0 h 40"/>
                <a:gd name="T2" fmla="*/ 63 w 67"/>
                <a:gd name="T3" fmla="*/ 0 h 40"/>
                <a:gd name="T4" fmla="*/ 46 w 67"/>
                <a:gd name="T5" fmla="*/ 0 h 40"/>
                <a:gd name="T6" fmla="*/ 46 w 67"/>
                <a:gd name="T7" fmla="*/ 0 h 40"/>
                <a:gd name="T8" fmla="*/ 43 w 67"/>
                <a:gd name="T9" fmla="*/ 3 h 40"/>
                <a:gd name="T10" fmla="*/ 43 w 67"/>
                <a:gd name="T11" fmla="*/ 14 h 40"/>
                <a:gd name="T12" fmla="*/ 33 w 67"/>
                <a:gd name="T13" fmla="*/ 19 h 40"/>
                <a:gd name="T14" fmla="*/ 24 w 67"/>
                <a:gd name="T15" fmla="*/ 14 h 40"/>
                <a:gd name="T16" fmla="*/ 24 w 67"/>
                <a:gd name="T17" fmla="*/ 3 h 40"/>
                <a:gd name="T18" fmla="*/ 20 w 67"/>
                <a:gd name="T19" fmla="*/ 0 h 40"/>
                <a:gd name="T20" fmla="*/ 20 w 67"/>
                <a:gd name="T21" fmla="*/ 0 h 40"/>
                <a:gd name="T22" fmla="*/ 3 w 67"/>
                <a:gd name="T23" fmla="*/ 0 h 40"/>
                <a:gd name="T24" fmla="*/ 3 w 67"/>
                <a:gd name="T25" fmla="*/ 0 h 40"/>
                <a:gd name="T26" fmla="*/ 0 w 67"/>
                <a:gd name="T27" fmla="*/ 3 h 40"/>
                <a:gd name="T28" fmla="*/ 0 w 67"/>
                <a:gd name="T29" fmla="*/ 27 h 40"/>
                <a:gd name="T30" fmla="*/ 3 w 67"/>
                <a:gd name="T31" fmla="*/ 30 h 40"/>
                <a:gd name="T32" fmla="*/ 4 w 67"/>
                <a:gd name="T33" fmla="*/ 30 h 40"/>
                <a:gd name="T34" fmla="*/ 4 w 67"/>
                <a:gd name="T35" fmla="*/ 40 h 40"/>
                <a:gd name="T36" fmla="*/ 20 w 67"/>
                <a:gd name="T37" fmla="*/ 40 h 40"/>
                <a:gd name="T38" fmla="*/ 20 w 67"/>
                <a:gd name="T39" fmla="*/ 20 h 40"/>
                <a:gd name="T40" fmla="*/ 31 w 67"/>
                <a:gd name="T41" fmla="*/ 26 h 40"/>
                <a:gd name="T42" fmla="*/ 32 w 67"/>
                <a:gd name="T43" fmla="*/ 26 h 40"/>
                <a:gd name="T44" fmla="*/ 33 w 67"/>
                <a:gd name="T45" fmla="*/ 26 h 40"/>
                <a:gd name="T46" fmla="*/ 33 w 67"/>
                <a:gd name="T47" fmla="*/ 26 h 40"/>
                <a:gd name="T48" fmla="*/ 35 w 67"/>
                <a:gd name="T49" fmla="*/ 26 h 40"/>
                <a:gd name="T50" fmla="*/ 47 w 67"/>
                <a:gd name="T51" fmla="*/ 20 h 40"/>
                <a:gd name="T52" fmla="*/ 47 w 67"/>
                <a:gd name="T53" fmla="*/ 40 h 40"/>
                <a:gd name="T54" fmla="*/ 62 w 67"/>
                <a:gd name="T55" fmla="*/ 40 h 40"/>
                <a:gd name="T56" fmla="*/ 62 w 67"/>
                <a:gd name="T57" fmla="*/ 30 h 40"/>
                <a:gd name="T58" fmla="*/ 63 w 67"/>
                <a:gd name="T59" fmla="*/ 30 h 40"/>
                <a:gd name="T60" fmla="*/ 67 w 67"/>
                <a:gd name="T61" fmla="*/ 27 h 40"/>
                <a:gd name="T62" fmla="*/ 67 w 67"/>
                <a:gd name="T63" fmla="*/ 3 h 40"/>
                <a:gd name="T64" fmla="*/ 63 w 67"/>
                <a:gd name="T6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7" h="40">
                  <a:moveTo>
                    <a:pt x="63" y="0"/>
                  </a:moveTo>
                  <a:cubicBezTo>
                    <a:pt x="63" y="0"/>
                    <a:pt x="63" y="0"/>
                    <a:pt x="63" y="0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44" y="0"/>
                    <a:pt x="43" y="2"/>
                    <a:pt x="43" y="3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33" y="19"/>
                    <a:pt x="33" y="19"/>
                    <a:pt x="33" y="19"/>
                  </a:cubicBezTo>
                  <a:cubicBezTo>
                    <a:pt x="24" y="14"/>
                    <a:pt x="24" y="14"/>
                    <a:pt x="24" y="14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4" y="2"/>
                    <a:pt x="22" y="0"/>
                    <a:pt x="20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29"/>
                    <a:pt x="1" y="30"/>
                    <a:pt x="3" y="30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20"/>
                    <a:pt x="20" y="20"/>
                    <a:pt x="20" y="20"/>
                  </a:cubicBezTo>
                  <a:cubicBezTo>
                    <a:pt x="31" y="26"/>
                    <a:pt x="31" y="26"/>
                    <a:pt x="31" y="26"/>
                  </a:cubicBezTo>
                  <a:cubicBezTo>
                    <a:pt x="32" y="26"/>
                    <a:pt x="32" y="26"/>
                    <a:pt x="32" y="26"/>
                  </a:cubicBezTo>
                  <a:cubicBezTo>
                    <a:pt x="33" y="26"/>
                    <a:pt x="33" y="26"/>
                    <a:pt x="33" y="26"/>
                  </a:cubicBezTo>
                  <a:cubicBezTo>
                    <a:pt x="33" y="26"/>
                    <a:pt x="33" y="26"/>
                    <a:pt x="33" y="26"/>
                  </a:cubicBezTo>
                  <a:cubicBezTo>
                    <a:pt x="34" y="26"/>
                    <a:pt x="34" y="26"/>
                    <a:pt x="35" y="26"/>
                  </a:cubicBezTo>
                  <a:cubicBezTo>
                    <a:pt x="47" y="20"/>
                    <a:pt x="47" y="20"/>
                    <a:pt x="47" y="20"/>
                  </a:cubicBezTo>
                  <a:cubicBezTo>
                    <a:pt x="47" y="40"/>
                    <a:pt x="47" y="40"/>
                    <a:pt x="47" y="40"/>
                  </a:cubicBezTo>
                  <a:cubicBezTo>
                    <a:pt x="62" y="40"/>
                    <a:pt x="62" y="40"/>
                    <a:pt x="62" y="40"/>
                  </a:cubicBezTo>
                  <a:cubicBezTo>
                    <a:pt x="62" y="30"/>
                    <a:pt x="62" y="30"/>
                    <a:pt x="62" y="30"/>
                  </a:cubicBezTo>
                  <a:cubicBezTo>
                    <a:pt x="63" y="30"/>
                    <a:pt x="63" y="30"/>
                    <a:pt x="63" y="30"/>
                  </a:cubicBezTo>
                  <a:cubicBezTo>
                    <a:pt x="65" y="30"/>
                    <a:pt x="67" y="29"/>
                    <a:pt x="67" y="27"/>
                  </a:cubicBezTo>
                  <a:cubicBezTo>
                    <a:pt x="67" y="3"/>
                    <a:pt x="67" y="3"/>
                    <a:pt x="67" y="3"/>
                  </a:cubicBezTo>
                  <a:cubicBezTo>
                    <a:pt x="67" y="2"/>
                    <a:pt x="65" y="0"/>
                    <a:pt x="6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7" name="Freeform 8">
              <a:extLst>
                <a:ext uri="{FF2B5EF4-FFF2-40B4-BE49-F238E27FC236}">
                  <a16:creationId xmlns:a16="http://schemas.microsoft.com/office/drawing/2014/main" id="{F0469FDA-C6BF-EFDC-AF67-3ECF0ED9C1B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37425" y="4616451"/>
              <a:ext cx="303213" cy="277813"/>
            </a:xfrm>
            <a:custGeom>
              <a:avLst/>
              <a:gdLst>
                <a:gd name="T0" fmla="*/ 11 w 36"/>
                <a:gd name="T1" fmla="*/ 12 h 33"/>
                <a:gd name="T2" fmla="*/ 13 w 36"/>
                <a:gd name="T3" fmla="*/ 14 h 33"/>
                <a:gd name="T4" fmla="*/ 11 w 36"/>
                <a:gd name="T5" fmla="*/ 16 h 33"/>
                <a:gd name="T6" fmla="*/ 8 w 36"/>
                <a:gd name="T7" fmla="*/ 14 h 33"/>
                <a:gd name="T8" fmla="*/ 11 w 36"/>
                <a:gd name="T9" fmla="*/ 12 h 33"/>
                <a:gd name="T10" fmla="*/ 19 w 36"/>
                <a:gd name="T11" fmla="*/ 12 h 33"/>
                <a:gd name="T12" fmla="*/ 22 w 36"/>
                <a:gd name="T13" fmla="*/ 14 h 33"/>
                <a:gd name="T14" fmla="*/ 19 w 36"/>
                <a:gd name="T15" fmla="*/ 16 h 33"/>
                <a:gd name="T16" fmla="*/ 16 w 36"/>
                <a:gd name="T17" fmla="*/ 14 h 33"/>
                <a:gd name="T18" fmla="*/ 19 w 36"/>
                <a:gd name="T19" fmla="*/ 12 h 33"/>
                <a:gd name="T20" fmla="*/ 27 w 36"/>
                <a:gd name="T21" fmla="*/ 12 h 33"/>
                <a:gd name="T22" fmla="*/ 30 w 36"/>
                <a:gd name="T23" fmla="*/ 14 h 33"/>
                <a:gd name="T24" fmla="*/ 27 w 36"/>
                <a:gd name="T25" fmla="*/ 16 h 33"/>
                <a:gd name="T26" fmla="*/ 25 w 36"/>
                <a:gd name="T27" fmla="*/ 14 h 33"/>
                <a:gd name="T28" fmla="*/ 27 w 36"/>
                <a:gd name="T29" fmla="*/ 12 h 33"/>
                <a:gd name="T30" fmla="*/ 6 w 36"/>
                <a:gd name="T31" fmla="*/ 24 h 33"/>
                <a:gd name="T32" fmla="*/ 3 w 36"/>
                <a:gd name="T33" fmla="*/ 31 h 33"/>
                <a:gd name="T34" fmla="*/ 3 w 36"/>
                <a:gd name="T35" fmla="*/ 32 h 33"/>
                <a:gd name="T36" fmla="*/ 14 w 36"/>
                <a:gd name="T37" fmla="*/ 28 h 33"/>
                <a:gd name="T38" fmla="*/ 17 w 36"/>
                <a:gd name="T39" fmla="*/ 28 h 33"/>
                <a:gd name="T40" fmla="*/ 17 w 36"/>
                <a:gd name="T41" fmla="*/ 28 h 33"/>
                <a:gd name="T42" fmla="*/ 19 w 36"/>
                <a:gd name="T43" fmla="*/ 28 h 33"/>
                <a:gd name="T44" fmla="*/ 36 w 36"/>
                <a:gd name="T45" fmla="*/ 14 h 33"/>
                <a:gd name="T46" fmla="*/ 19 w 36"/>
                <a:gd name="T47" fmla="*/ 0 h 33"/>
                <a:gd name="T48" fmla="*/ 0 w 36"/>
                <a:gd name="T49" fmla="*/ 14 h 33"/>
                <a:gd name="T50" fmla="*/ 6 w 36"/>
                <a:gd name="T51" fmla="*/ 2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6" h="33">
                  <a:moveTo>
                    <a:pt x="11" y="12"/>
                  </a:moveTo>
                  <a:cubicBezTo>
                    <a:pt x="12" y="12"/>
                    <a:pt x="13" y="12"/>
                    <a:pt x="13" y="14"/>
                  </a:cubicBezTo>
                  <a:cubicBezTo>
                    <a:pt x="13" y="15"/>
                    <a:pt x="12" y="16"/>
                    <a:pt x="11" y="16"/>
                  </a:cubicBezTo>
                  <a:cubicBezTo>
                    <a:pt x="9" y="16"/>
                    <a:pt x="8" y="15"/>
                    <a:pt x="8" y="14"/>
                  </a:cubicBezTo>
                  <a:cubicBezTo>
                    <a:pt x="8" y="12"/>
                    <a:pt x="9" y="12"/>
                    <a:pt x="11" y="12"/>
                  </a:cubicBezTo>
                  <a:moveTo>
                    <a:pt x="19" y="12"/>
                  </a:moveTo>
                  <a:cubicBezTo>
                    <a:pt x="21" y="12"/>
                    <a:pt x="22" y="12"/>
                    <a:pt x="22" y="14"/>
                  </a:cubicBezTo>
                  <a:cubicBezTo>
                    <a:pt x="22" y="15"/>
                    <a:pt x="21" y="16"/>
                    <a:pt x="19" y="16"/>
                  </a:cubicBezTo>
                  <a:cubicBezTo>
                    <a:pt x="18" y="16"/>
                    <a:pt x="16" y="15"/>
                    <a:pt x="16" y="14"/>
                  </a:cubicBezTo>
                  <a:cubicBezTo>
                    <a:pt x="16" y="12"/>
                    <a:pt x="18" y="12"/>
                    <a:pt x="19" y="12"/>
                  </a:cubicBezTo>
                  <a:close/>
                  <a:moveTo>
                    <a:pt x="27" y="12"/>
                  </a:moveTo>
                  <a:cubicBezTo>
                    <a:pt x="29" y="12"/>
                    <a:pt x="30" y="12"/>
                    <a:pt x="30" y="14"/>
                  </a:cubicBezTo>
                  <a:cubicBezTo>
                    <a:pt x="30" y="15"/>
                    <a:pt x="29" y="16"/>
                    <a:pt x="27" y="16"/>
                  </a:cubicBezTo>
                  <a:cubicBezTo>
                    <a:pt x="26" y="16"/>
                    <a:pt x="25" y="15"/>
                    <a:pt x="25" y="14"/>
                  </a:cubicBezTo>
                  <a:cubicBezTo>
                    <a:pt x="25" y="12"/>
                    <a:pt x="26" y="12"/>
                    <a:pt x="27" y="12"/>
                  </a:cubicBezTo>
                  <a:close/>
                  <a:moveTo>
                    <a:pt x="6" y="24"/>
                  </a:moveTo>
                  <a:cubicBezTo>
                    <a:pt x="9" y="27"/>
                    <a:pt x="4" y="31"/>
                    <a:pt x="3" y="31"/>
                  </a:cubicBezTo>
                  <a:cubicBezTo>
                    <a:pt x="3" y="31"/>
                    <a:pt x="3" y="32"/>
                    <a:pt x="3" y="32"/>
                  </a:cubicBezTo>
                  <a:cubicBezTo>
                    <a:pt x="8" y="33"/>
                    <a:pt x="12" y="30"/>
                    <a:pt x="14" y="28"/>
                  </a:cubicBezTo>
                  <a:cubicBezTo>
                    <a:pt x="15" y="28"/>
                    <a:pt x="17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8"/>
                    <a:pt x="18" y="28"/>
                    <a:pt x="19" y="28"/>
                  </a:cubicBezTo>
                  <a:cubicBezTo>
                    <a:pt x="28" y="28"/>
                    <a:pt x="36" y="22"/>
                    <a:pt x="36" y="14"/>
                  </a:cubicBezTo>
                  <a:cubicBezTo>
                    <a:pt x="36" y="6"/>
                    <a:pt x="28" y="0"/>
                    <a:pt x="19" y="0"/>
                  </a:cubicBezTo>
                  <a:cubicBezTo>
                    <a:pt x="9" y="0"/>
                    <a:pt x="0" y="6"/>
                    <a:pt x="0" y="14"/>
                  </a:cubicBezTo>
                  <a:cubicBezTo>
                    <a:pt x="0" y="18"/>
                    <a:pt x="3" y="22"/>
                    <a:pt x="6" y="2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28" name="Freeform 6">
            <a:extLst>
              <a:ext uri="{FF2B5EF4-FFF2-40B4-BE49-F238E27FC236}">
                <a16:creationId xmlns:a16="http://schemas.microsoft.com/office/drawing/2014/main" id="{642FB6A0-AE51-5663-A1A7-33979E5643AC}"/>
              </a:ext>
            </a:extLst>
          </p:cNvPr>
          <p:cNvSpPr>
            <a:spLocks noEditPoints="1"/>
          </p:cNvSpPr>
          <p:nvPr/>
        </p:nvSpPr>
        <p:spPr bwMode="auto">
          <a:xfrm>
            <a:off x="7551021" y="3052532"/>
            <a:ext cx="243144" cy="245231"/>
          </a:xfrm>
          <a:custGeom>
            <a:avLst/>
            <a:gdLst/>
            <a:ahLst/>
            <a:cxnLst>
              <a:cxn ang="0">
                <a:pos x="33" y="182"/>
              </a:cxn>
              <a:cxn ang="0">
                <a:pos x="11" y="324"/>
              </a:cxn>
              <a:cxn ang="0">
                <a:pos x="11" y="346"/>
              </a:cxn>
              <a:cxn ang="0">
                <a:pos x="346" y="335"/>
              </a:cxn>
              <a:cxn ang="0">
                <a:pos x="313" y="324"/>
              </a:cxn>
              <a:cxn ang="0">
                <a:pos x="346" y="141"/>
              </a:cxn>
              <a:cxn ang="0">
                <a:pos x="0" y="130"/>
              </a:cxn>
              <a:cxn ang="0">
                <a:pos x="216" y="184"/>
              </a:cxn>
              <a:cxn ang="0">
                <a:pos x="292" y="182"/>
              </a:cxn>
              <a:cxn ang="0">
                <a:pos x="130" y="324"/>
              </a:cxn>
              <a:cxn ang="0">
                <a:pos x="173" y="141"/>
              </a:cxn>
              <a:cxn ang="0">
                <a:pos x="119" y="182"/>
              </a:cxn>
              <a:cxn ang="0">
                <a:pos x="54" y="324"/>
              </a:cxn>
              <a:cxn ang="0">
                <a:pos x="87" y="141"/>
              </a:cxn>
              <a:cxn ang="0">
                <a:pos x="303" y="33"/>
              </a:cxn>
              <a:cxn ang="0">
                <a:pos x="0" y="119"/>
              </a:cxn>
              <a:cxn ang="0">
                <a:pos x="303" y="33"/>
              </a:cxn>
              <a:cxn ang="0">
                <a:pos x="70" y="100"/>
              </a:cxn>
              <a:cxn ang="0">
                <a:pos x="63" y="102"/>
              </a:cxn>
              <a:cxn ang="0">
                <a:pos x="82" y="52"/>
              </a:cxn>
              <a:cxn ang="0">
                <a:pos x="91" y="57"/>
              </a:cxn>
              <a:cxn ang="0">
                <a:pos x="113" y="100"/>
              </a:cxn>
              <a:cxn ang="0">
                <a:pos x="106" y="102"/>
              </a:cxn>
              <a:cxn ang="0">
                <a:pos x="125" y="52"/>
              </a:cxn>
              <a:cxn ang="0">
                <a:pos x="135" y="57"/>
              </a:cxn>
              <a:cxn ang="0">
                <a:pos x="173" y="103"/>
              </a:cxn>
              <a:cxn ang="0">
                <a:pos x="168" y="54"/>
              </a:cxn>
              <a:cxn ang="0">
                <a:pos x="178" y="54"/>
              </a:cxn>
              <a:cxn ang="0">
                <a:pos x="240" y="102"/>
              </a:cxn>
              <a:cxn ang="0">
                <a:pos x="233" y="100"/>
              </a:cxn>
              <a:cxn ang="0">
                <a:pos x="212" y="50"/>
              </a:cxn>
              <a:cxn ang="0">
                <a:pos x="243" y="95"/>
              </a:cxn>
              <a:cxn ang="0">
                <a:pos x="283" y="102"/>
              </a:cxn>
              <a:cxn ang="0">
                <a:pos x="276" y="100"/>
              </a:cxn>
              <a:cxn ang="0">
                <a:pos x="257" y="49"/>
              </a:cxn>
              <a:cxn ang="0">
                <a:pos x="286" y="95"/>
              </a:cxn>
              <a:cxn ang="0">
                <a:pos x="92" y="261"/>
              </a:cxn>
              <a:cxn ang="0">
                <a:pos x="87" y="227"/>
              </a:cxn>
              <a:cxn ang="0">
                <a:pos x="108" y="227"/>
              </a:cxn>
              <a:cxn ang="0">
                <a:pos x="103" y="261"/>
              </a:cxn>
              <a:cxn ang="0">
                <a:pos x="97" y="281"/>
              </a:cxn>
              <a:cxn ang="0">
                <a:pos x="92" y="261"/>
              </a:cxn>
              <a:cxn ang="0">
                <a:pos x="54" y="0"/>
              </a:cxn>
              <a:cxn ang="0">
                <a:pos x="303" y="11"/>
              </a:cxn>
              <a:cxn ang="0">
                <a:pos x="54" y="22"/>
              </a:cxn>
              <a:cxn ang="0">
                <a:pos x="189" y="242"/>
              </a:cxn>
              <a:cxn ang="0">
                <a:pos x="212" y="203"/>
              </a:cxn>
              <a:cxn ang="0">
                <a:pos x="189" y="242"/>
              </a:cxn>
              <a:cxn ang="0">
                <a:pos x="182" y="264"/>
              </a:cxn>
              <a:cxn ang="0">
                <a:pos x="251" y="211"/>
              </a:cxn>
              <a:cxn ang="0">
                <a:pos x="243" y="234"/>
              </a:cxn>
              <a:cxn ang="0">
                <a:pos x="220" y="272"/>
              </a:cxn>
              <a:cxn ang="0">
                <a:pos x="243" y="234"/>
              </a:cxn>
            </a:cxnLst>
            <a:rect l="0" t="0" r="r" b="b"/>
            <a:pathLst>
              <a:path w="346" h="346">
                <a:moveTo>
                  <a:pt x="0" y="141"/>
                </a:moveTo>
                <a:cubicBezTo>
                  <a:pt x="0" y="161"/>
                  <a:pt x="14" y="177"/>
                  <a:pt x="33" y="182"/>
                </a:cubicBezTo>
                <a:cubicBezTo>
                  <a:pt x="33" y="324"/>
                  <a:pt x="33" y="324"/>
                  <a:pt x="33" y="324"/>
                </a:cubicBezTo>
                <a:cubicBezTo>
                  <a:pt x="11" y="324"/>
                  <a:pt x="11" y="324"/>
                  <a:pt x="11" y="324"/>
                </a:cubicBezTo>
                <a:cubicBezTo>
                  <a:pt x="5" y="324"/>
                  <a:pt x="0" y="329"/>
                  <a:pt x="0" y="335"/>
                </a:cubicBezTo>
                <a:cubicBezTo>
                  <a:pt x="0" y="341"/>
                  <a:pt x="5" y="346"/>
                  <a:pt x="11" y="346"/>
                </a:cubicBezTo>
                <a:cubicBezTo>
                  <a:pt x="335" y="346"/>
                  <a:pt x="335" y="346"/>
                  <a:pt x="335" y="346"/>
                </a:cubicBezTo>
                <a:cubicBezTo>
                  <a:pt x="341" y="346"/>
                  <a:pt x="346" y="341"/>
                  <a:pt x="346" y="335"/>
                </a:cubicBezTo>
                <a:cubicBezTo>
                  <a:pt x="346" y="329"/>
                  <a:pt x="341" y="324"/>
                  <a:pt x="335" y="324"/>
                </a:cubicBezTo>
                <a:cubicBezTo>
                  <a:pt x="313" y="324"/>
                  <a:pt x="313" y="324"/>
                  <a:pt x="313" y="324"/>
                </a:cubicBezTo>
                <a:cubicBezTo>
                  <a:pt x="313" y="182"/>
                  <a:pt x="313" y="182"/>
                  <a:pt x="313" y="182"/>
                </a:cubicBezTo>
                <a:cubicBezTo>
                  <a:pt x="332" y="177"/>
                  <a:pt x="346" y="161"/>
                  <a:pt x="346" y="141"/>
                </a:cubicBezTo>
                <a:cubicBezTo>
                  <a:pt x="346" y="130"/>
                  <a:pt x="346" y="130"/>
                  <a:pt x="346" y="130"/>
                </a:cubicBezTo>
                <a:cubicBezTo>
                  <a:pt x="0" y="130"/>
                  <a:pt x="0" y="130"/>
                  <a:pt x="0" y="130"/>
                </a:cubicBezTo>
                <a:lnTo>
                  <a:pt x="0" y="141"/>
                </a:lnTo>
                <a:close/>
                <a:moveTo>
                  <a:pt x="216" y="184"/>
                </a:moveTo>
                <a:cubicBezTo>
                  <a:pt x="240" y="184"/>
                  <a:pt x="259" y="164"/>
                  <a:pt x="259" y="141"/>
                </a:cubicBezTo>
                <a:cubicBezTo>
                  <a:pt x="259" y="161"/>
                  <a:pt x="273" y="177"/>
                  <a:pt x="292" y="182"/>
                </a:cubicBezTo>
                <a:cubicBezTo>
                  <a:pt x="292" y="324"/>
                  <a:pt x="292" y="324"/>
                  <a:pt x="292" y="324"/>
                </a:cubicBezTo>
                <a:cubicBezTo>
                  <a:pt x="130" y="324"/>
                  <a:pt x="130" y="324"/>
                  <a:pt x="130" y="324"/>
                </a:cubicBezTo>
                <a:cubicBezTo>
                  <a:pt x="130" y="184"/>
                  <a:pt x="130" y="184"/>
                  <a:pt x="130" y="184"/>
                </a:cubicBezTo>
                <a:cubicBezTo>
                  <a:pt x="154" y="184"/>
                  <a:pt x="173" y="164"/>
                  <a:pt x="173" y="141"/>
                </a:cubicBezTo>
                <a:cubicBezTo>
                  <a:pt x="173" y="164"/>
                  <a:pt x="192" y="184"/>
                  <a:pt x="216" y="184"/>
                </a:cubicBezTo>
                <a:close/>
                <a:moveTo>
                  <a:pt x="119" y="182"/>
                </a:moveTo>
                <a:cubicBezTo>
                  <a:pt x="119" y="324"/>
                  <a:pt x="119" y="324"/>
                  <a:pt x="119" y="324"/>
                </a:cubicBezTo>
                <a:cubicBezTo>
                  <a:pt x="54" y="324"/>
                  <a:pt x="54" y="324"/>
                  <a:pt x="54" y="324"/>
                </a:cubicBezTo>
                <a:cubicBezTo>
                  <a:pt x="54" y="182"/>
                  <a:pt x="54" y="182"/>
                  <a:pt x="54" y="182"/>
                </a:cubicBezTo>
                <a:cubicBezTo>
                  <a:pt x="73" y="177"/>
                  <a:pt x="87" y="161"/>
                  <a:pt x="87" y="141"/>
                </a:cubicBezTo>
                <a:cubicBezTo>
                  <a:pt x="87" y="161"/>
                  <a:pt x="100" y="177"/>
                  <a:pt x="119" y="182"/>
                </a:cubicBezTo>
                <a:close/>
                <a:moveTo>
                  <a:pt x="303" y="33"/>
                </a:moveTo>
                <a:cubicBezTo>
                  <a:pt x="43" y="33"/>
                  <a:pt x="43" y="33"/>
                  <a:pt x="43" y="33"/>
                </a:cubicBezTo>
                <a:cubicBezTo>
                  <a:pt x="0" y="119"/>
                  <a:pt x="0" y="119"/>
                  <a:pt x="0" y="119"/>
                </a:cubicBezTo>
                <a:cubicBezTo>
                  <a:pt x="346" y="119"/>
                  <a:pt x="346" y="119"/>
                  <a:pt x="346" y="119"/>
                </a:cubicBezTo>
                <a:lnTo>
                  <a:pt x="303" y="33"/>
                </a:lnTo>
                <a:close/>
                <a:moveTo>
                  <a:pt x="91" y="57"/>
                </a:moveTo>
                <a:cubicBezTo>
                  <a:pt x="70" y="100"/>
                  <a:pt x="70" y="100"/>
                  <a:pt x="70" y="100"/>
                </a:cubicBezTo>
                <a:cubicBezTo>
                  <a:pt x="69" y="102"/>
                  <a:pt x="67" y="103"/>
                  <a:pt x="65" y="103"/>
                </a:cubicBezTo>
                <a:cubicBezTo>
                  <a:pt x="64" y="103"/>
                  <a:pt x="63" y="103"/>
                  <a:pt x="63" y="102"/>
                </a:cubicBezTo>
                <a:cubicBezTo>
                  <a:pt x="60" y="101"/>
                  <a:pt x="59" y="98"/>
                  <a:pt x="60" y="95"/>
                </a:cubicBezTo>
                <a:cubicBezTo>
                  <a:pt x="82" y="52"/>
                  <a:pt x="82" y="52"/>
                  <a:pt x="82" y="52"/>
                </a:cubicBezTo>
                <a:cubicBezTo>
                  <a:pt x="83" y="49"/>
                  <a:pt x="86" y="48"/>
                  <a:pt x="89" y="49"/>
                </a:cubicBezTo>
                <a:cubicBezTo>
                  <a:pt x="92" y="51"/>
                  <a:pt x="93" y="54"/>
                  <a:pt x="91" y="57"/>
                </a:cubicBezTo>
                <a:close/>
                <a:moveTo>
                  <a:pt x="135" y="57"/>
                </a:moveTo>
                <a:cubicBezTo>
                  <a:pt x="113" y="100"/>
                  <a:pt x="113" y="100"/>
                  <a:pt x="113" y="100"/>
                </a:cubicBezTo>
                <a:cubicBezTo>
                  <a:pt x="112" y="102"/>
                  <a:pt x="110" y="103"/>
                  <a:pt x="108" y="103"/>
                </a:cubicBezTo>
                <a:cubicBezTo>
                  <a:pt x="107" y="103"/>
                  <a:pt x="107" y="103"/>
                  <a:pt x="106" y="102"/>
                </a:cubicBezTo>
                <a:cubicBezTo>
                  <a:pt x="103" y="101"/>
                  <a:pt x="102" y="98"/>
                  <a:pt x="103" y="95"/>
                </a:cubicBezTo>
                <a:cubicBezTo>
                  <a:pt x="125" y="52"/>
                  <a:pt x="125" y="52"/>
                  <a:pt x="125" y="52"/>
                </a:cubicBezTo>
                <a:cubicBezTo>
                  <a:pt x="126" y="49"/>
                  <a:pt x="130" y="48"/>
                  <a:pt x="132" y="49"/>
                </a:cubicBezTo>
                <a:cubicBezTo>
                  <a:pt x="135" y="51"/>
                  <a:pt x="136" y="54"/>
                  <a:pt x="135" y="57"/>
                </a:cubicBezTo>
                <a:close/>
                <a:moveTo>
                  <a:pt x="178" y="97"/>
                </a:moveTo>
                <a:cubicBezTo>
                  <a:pt x="178" y="100"/>
                  <a:pt x="176" y="103"/>
                  <a:pt x="173" y="103"/>
                </a:cubicBezTo>
                <a:cubicBezTo>
                  <a:pt x="170" y="103"/>
                  <a:pt x="168" y="100"/>
                  <a:pt x="168" y="97"/>
                </a:cubicBezTo>
                <a:cubicBezTo>
                  <a:pt x="168" y="54"/>
                  <a:pt x="168" y="54"/>
                  <a:pt x="168" y="54"/>
                </a:cubicBezTo>
                <a:cubicBezTo>
                  <a:pt x="168" y="51"/>
                  <a:pt x="170" y="49"/>
                  <a:pt x="173" y="49"/>
                </a:cubicBezTo>
                <a:cubicBezTo>
                  <a:pt x="176" y="49"/>
                  <a:pt x="178" y="51"/>
                  <a:pt x="178" y="54"/>
                </a:cubicBezTo>
                <a:lnTo>
                  <a:pt x="178" y="97"/>
                </a:lnTo>
                <a:close/>
                <a:moveTo>
                  <a:pt x="240" y="102"/>
                </a:moveTo>
                <a:cubicBezTo>
                  <a:pt x="240" y="103"/>
                  <a:pt x="239" y="103"/>
                  <a:pt x="238" y="103"/>
                </a:cubicBezTo>
                <a:cubicBezTo>
                  <a:pt x="236" y="103"/>
                  <a:pt x="234" y="102"/>
                  <a:pt x="233" y="100"/>
                </a:cubicBezTo>
                <a:cubicBezTo>
                  <a:pt x="209" y="57"/>
                  <a:pt x="209" y="57"/>
                  <a:pt x="209" y="57"/>
                </a:cubicBezTo>
                <a:cubicBezTo>
                  <a:pt x="208" y="54"/>
                  <a:pt x="209" y="51"/>
                  <a:pt x="212" y="50"/>
                </a:cubicBezTo>
                <a:cubicBezTo>
                  <a:pt x="214" y="48"/>
                  <a:pt x="217" y="49"/>
                  <a:pt x="219" y="52"/>
                </a:cubicBezTo>
                <a:cubicBezTo>
                  <a:pt x="243" y="95"/>
                  <a:pt x="243" y="95"/>
                  <a:pt x="243" y="95"/>
                </a:cubicBezTo>
                <a:cubicBezTo>
                  <a:pt x="244" y="97"/>
                  <a:pt x="243" y="101"/>
                  <a:pt x="240" y="102"/>
                </a:cubicBezTo>
                <a:close/>
                <a:moveTo>
                  <a:pt x="283" y="102"/>
                </a:moveTo>
                <a:cubicBezTo>
                  <a:pt x="283" y="103"/>
                  <a:pt x="282" y="103"/>
                  <a:pt x="281" y="103"/>
                </a:cubicBezTo>
                <a:cubicBezTo>
                  <a:pt x="279" y="103"/>
                  <a:pt x="277" y="102"/>
                  <a:pt x="276" y="100"/>
                </a:cubicBezTo>
                <a:cubicBezTo>
                  <a:pt x="255" y="57"/>
                  <a:pt x="255" y="57"/>
                  <a:pt x="255" y="57"/>
                </a:cubicBezTo>
                <a:cubicBezTo>
                  <a:pt x="253" y="54"/>
                  <a:pt x="254" y="51"/>
                  <a:pt x="257" y="49"/>
                </a:cubicBezTo>
                <a:cubicBezTo>
                  <a:pt x="260" y="48"/>
                  <a:pt x="263" y="49"/>
                  <a:pt x="264" y="52"/>
                </a:cubicBezTo>
                <a:cubicBezTo>
                  <a:pt x="286" y="95"/>
                  <a:pt x="286" y="95"/>
                  <a:pt x="286" y="95"/>
                </a:cubicBezTo>
                <a:cubicBezTo>
                  <a:pt x="287" y="98"/>
                  <a:pt x="286" y="101"/>
                  <a:pt x="283" y="102"/>
                </a:cubicBezTo>
                <a:close/>
                <a:moveTo>
                  <a:pt x="92" y="261"/>
                </a:moveTo>
                <a:cubicBezTo>
                  <a:pt x="92" y="236"/>
                  <a:pt x="92" y="236"/>
                  <a:pt x="92" y="236"/>
                </a:cubicBezTo>
                <a:cubicBezTo>
                  <a:pt x="89" y="234"/>
                  <a:pt x="87" y="231"/>
                  <a:pt x="87" y="227"/>
                </a:cubicBezTo>
                <a:cubicBezTo>
                  <a:pt x="87" y="221"/>
                  <a:pt x="91" y="216"/>
                  <a:pt x="97" y="216"/>
                </a:cubicBezTo>
                <a:cubicBezTo>
                  <a:pt x="103" y="216"/>
                  <a:pt x="108" y="221"/>
                  <a:pt x="108" y="227"/>
                </a:cubicBezTo>
                <a:cubicBezTo>
                  <a:pt x="108" y="231"/>
                  <a:pt x="106" y="234"/>
                  <a:pt x="103" y="236"/>
                </a:cubicBezTo>
                <a:cubicBezTo>
                  <a:pt x="103" y="261"/>
                  <a:pt x="103" y="261"/>
                  <a:pt x="103" y="261"/>
                </a:cubicBezTo>
                <a:cubicBezTo>
                  <a:pt x="106" y="263"/>
                  <a:pt x="108" y="266"/>
                  <a:pt x="108" y="270"/>
                </a:cubicBezTo>
                <a:cubicBezTo>
                  <a:pt x="108" y="276"/>
                  <a:pt x="103" y="281"/>
                  <a:pt x="97" y="281"/>
                </a:cubicBezTo>
                <a:cubicBezTo>
                  <a:pt x="91" y="281"/>
                  <a:pt x="87" y="276"/>
                  <a:pt x="87" y="270"/>
                </a:cubicBezTo>
                <a:cubicBezTo>
                  <a:pt x="87" y="266"/>
                  <a:pt x="89" y="263"/>
                  <a:pt x="92" y="261"/>
                </a:cubicBezTo>
                <a:close/>
                <a:moveTo>
                  <a:pt x="43" y="11"/>
                </a:moveTo>
                <a:cubicBezTo>
                  <a:pt x="43" y="5"/>
                  <a:pt x="48" y="0"/>
                  <a:pt x="54" y="0"/>
                </a:cubicBezTo>
                <a:cubicBezTo>
                  <a:pt x="292" y="0"/>
                  <a:pt x="292" y="0"/>
                  <a:pt x="292" y="0"/>
                </a:cubicBezTo>
                <a:cubicBezTo>
                  <a:pt x="298" y="0"/>
                  <a:pt x="303" y="5"/>
                  <a:pt x="303" y="11"/>
                </a:cubicBezTo>
                <a:cubicBezTo>
                  <a:pt x="303" y="17"/>
                  <a:pt x="298" y="22"/>
                  <a:pt x="292" y="22"/>
                </a:cubicBezTo>
                <a:cubicBezTo>
                  <a:pt x="54" y="22"/>
                  <a:pt x="54" y="22"/>
                  <a:pt x="54" y="22"/>
                </a:cubicBezTo>
                <a:cubicBezTo>
                  <a:pt x="48" y="22"/>
                  <a:pt x="43" y="17"/>
                  <a:pt x="43" y="11"/>
                </a:cubicBezTo>
                <a:close/>
                <a:moveTo>
                  <a:pt x="189" y="242"/>
                </a:moveTo>
                <a:cubicBezTo>
                  <a:pt x="182" y="234"/>
                  <a:pt x="182" y="234"/>
                  <a:pt x="182" y="234"/>
                </a:cubicBezTo>
                <a:cubicBezTo>
                  <a:pt x="212" y="203"/>
                  <a:pt x="212" y="203"/>
                  <a:pt x="212" y="203"/>
                </a:cubicBezTo>
                <a:cubicBezTo>
                  <a:pt x="220" y="211"/>
                  <a:pt x="220" y="211"/>
                  <a:pt x="220" y="211"/>
                </a:cubicBezTo>
                <a:lnTo>
                  <a:pt x="189" y="242"/>
                </a:lnTo>
                <a:close/>
                <a:moveTo>
                  <a:pt x="189" y="272"/>
                </a:moveTo>
                <a:cubicBezTo>
                  <a:pt x="182" y="264"/>
                  <a:pt x="182" y="264"/>
                  <a:pt x="182" y="264"/>
                </a:cubicBezTo>
                <a:cubicBezTo>
                  <a:pt x="243" y="203"/>
                  <a:pt x="243" y="203"/>
                  <a:pt x="243" y="203"/>
                </a:cubicBezTo>
                <a:cubicBezTo>
                  <a:pt x="251" y="211"/>
                  <a:pt x="251" y="211"/>
                  <a:pt x="251" y="211"/>
                </a:cubicBezTo>
                <a:lnTo>
                  <a:pt x="189" y="272"/>
                </a:lnTo>
                <a:close/>
                <a:moveTo>
                  <a:pt x="243" y="234"/>
                </a:moveTo>
                <a:cubicBezTo>
                  <a:pt x="251" y="242"/>
                  <a:pt x="251" y="242"/>
                  <a:pt x="251" y="242"/>
                </a:cubicBezTo>
                <a:cubicBezTo>
                  <a:pt x="220" y="272"/>
                  <a:pt x="220" y="272"/>
                  <a:pt x="220" y="272"/>
                </a:cubicBezTo>
                <a:cubicBezTo>
                  <a:pt x="212" y="264"/>
                  <a:pt x="212" y="264"/>
                  <a:pt x="212" y="264"/>
                </a:cubicBezTo>
                <a:lnTo>
                  <a:pt x="243" y="234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黑体" panose="02010609060101010101" pitchFamily="49" charset="-122"/>
              <a:cs typeface="Segoe UI" panose="020B0502040204020203" pitchFamily="34" charset="0"/>
            </a:endParaRPr>
          </a:p>
        </p:txBody>
      </p:sp>
      <p:sp>
        <p:nvSpPr>
          <p:cNvPr id="29" name="Freeform 6">
            <a:extLst>
              <a:ext uri="{FF2B5EF4-FFF2-40B4-BE49-F238E27FC236}">
                <a16:creationId xmlns:a16="http://schemas.microsoft.com/office/drawing/2014/main" id="{7DAD6F70-CD11-83F2-3AA2-6232DB4F0F9A}"/>
              </a:ext>
            </a:extLst>
          </p:cNvPr>
          <p:cNvSpPr>
            <a:spLocks noEditPoints="1"/>
          </p:cNvSpPr>
          <p:nvPr/>
        </p:nvSpPr>
        <p:spPr bwMode="auto">
          <a:xfrm>
            <a:off x="7622923" y="3452346"/>
            <a:ext cx="267455" cy="269749"/>
          </a:xfrm>
          <a:custGeom>
            <a:avLst/>
            <a:gdLst/>
            <a:ahLst/>
            <a:cxnLst>
              <a:cxn ang="0">
                <a:pos x="353" y="920"/>
              </a:cxn>
              <a:cxn ang="0">
                <a:pos x="489" y="864"/>
              </a:cxn>
              <a:cxn ang="0">
                <a:pos x="829" y="648"/>
              </a:cxn>
              <a:cxn ang="0">
                <a:pos x="794" y="631"/>
              </a:cxn>
              <a:cxn ang="0">
                <a:pos x="450" y="823"/>
              </a:cxn>
              <a:cxn ang="0">
                <a:pos x="941" y="489"/>
              </a:cxn>
              <a:cxn ang="0">
                <a:pos x="261" y="930"/>
              </a:cxn>
              <a:cxn ang="0">
                <a:pos x="513" y="651"/>
              </a:cxn>
              <a:cxn ang="0">
                <a:pos x="546" y="564"/>
              </a:cxn>
              <a:cxn ang="0">
                <a:pos x="855" y="353"/>
              </a:cxn>
              <a:cxn ang="0">
                <a:pos x="288" y="930"/>
              </a:cxn>
              <a:cxn ang="0">
                <a:pos x="130" y="763"/>
              </a:cxn>
              <a:cxn ang="0">
                <a:pos x="298" y="811"/>
              </a:cxn>
              <a:cxn ang="0">
                <a:pos x="130" y="763"/>
              </a:cxn>
              <a:cxn ang="0">
                <a:pos x="65" y="727"/>
              </a:cxn>
              <a:cxn ang="0">
                <a:pos x="425" y="360"/>
              </a:cxn>
              <a:cxn ang="0">
                <a:pos x="460" y="256"/>
              </a:cxn>
              <a:cxn ang="0">
                <a:pos x="618" y="57"/>
              </a:cxn>
              <a:cxn ang="0">
                <a:pos x="623" y="59"/>
              </a:cxn>
              <a:cxn ang="0">
                <a:pos x="522" y="207"/>
              </a:cxn>
              <a:cxn ang="0">
                <a:pos x="535" y="240"/>
              </a:cxn>
              <a:cxn ang="0">
                <a:pos x="692" y="92"/>
              </a:cxn>
              <a:cxn ang="0">
                <a:pos x="730" y="108"/>
              </a:cxn>
              <a:cxn ang="0">
                <a:pos x="719" y="119"/>
              </a:cxn>
              <a:cxn ang="0">
                <a:pos x="576" y="289"/>
              </a:cxn>
              <a:cxn ang="0">
                <a:pos x="604" y="289"/>
              </a:cxn>
              <a:cxn ang="0">
                <a:pos x="899" y="302"/>
              </a:cxn>
              <a:cxn ang="0">
                <a:pos x="597" y="458"/>
              </a:cxn>
              <a:cxn ang="0">
                <a:pos x="497" y="595"/>
              </a:cxn>
              <a:cxn ang="0">
                <a:pos x="327" y="783"/>
              </a:cxn>
              <a:cxn ang="0">
                <a:pos x="479" y="413"/>
              </a:cxn>
              <a:cxn ang="0">
                <a:pos x="553" y="390"/>
              </a:cxn>
              <a:cxn ang="0">
                <a:pos x="801" y="200"/>
              </a:cxn>
              <a:cxn ang="0">
                <a:pos x="774" y="173"/>
              </a:cxn>
              <a:cxn ang="0">
                <a:pos x="555" y="351"/>
              </a:cxn>
              <a:cxn ang="0">
                <a:pos x="451" y="387"/>
              </a:cxn>
              <a:cxn ang="0">
                <a:pos x="71" y="740"/>
              </a:cxn>
              <a:cxn ang="0">
                <a:pos x="422" y="267"/>
              </a:cxn>
              <a:cxn ang="0">
                <a:pos x="162" y="567"/>
              </a:cxn>
              <a:cxn ang="0">
                <a:pos x="467" y="154"/>
              </a:cxn>
              <a:cxn ang="0">
                <a:pos x="421" y="259"/>
              </a:cxn>
              <a:cxn ang="0">
                <a:pos x="574" y="46"/>
              </a:cxn>
              <a:cxn ang="0">
                <a:pos x="489" y="115"/>
              </a:cxn>
              <a:cxn ang="0">
                <a:pos x="131" y="599"/>
              </a:cxn>
              <a:cxn ang="0">
                <a:pos x="38" y="489"/>
              </a:cxn>
              <a:cxn ang="0">
                <a:pos x="950" y="322"/>
              </a:cxn>
              <a:cxn ang="0">
                <a:pos x="939" y="295"/>
              </a:cxn>
              <a:cxn ang="0">
                <a:pos x="489" y="0"/>
              </a:cxn>
              <a:cxn ang="0">
                <a:pos x="0" y="489"/>
              </a:cxn>
              <a:cxn ang="0">
                <a:pos x="27" y="727"/>
              </a:cxn>
              <a:cxn ang="0">
                <a:pos x="84" y="784"/>
              </a:cxn>
              <a:cxn ang="0">
                <a:pos x="143" y="836"/>
              </a:cxn>
              <a:cxn ang="0">
                <a:pos x="234" y="958"/>
              </a:cxn>
              <a:cxn ang="0">
                <a:pos x="315" y="958"/>
              </a:cxn>
              <a:cxn ang="0">
                <a:pos x="489" y="979"/>
              </a:cxn>
              <a:cxn ang="0">
                <a:pos x="979" y="489"/>
              </a:cxn>
            </a:cxnLst>
            <a:rect l="0" t="0" r="r" b="b"/>
            <a:pathLst>
              <a:path w="979" h="979">
                <a:moveTo>
                  <a:pt x="489" y="941"/>
                </a:moveTo>
                <a:cubicBezTo>
                  <a:pt x="442" y="941"/>
                  <a:pt x="396" y="933"/>
                  <a:pt x="353" y="920"/>
                </a:cubicBezTo>
                <a:cubicBezTo>
                  <a:pt x="416" y="857"/>
                  <a:pt x="416" y="857"/>
                  <a:pt x="416" y="857"/>
                </a:cubicBezTo>
                <a:cubicBezTo>
                  <a:pt x="439" y="862"/>
                  <a:pt x="464" y="864"/>
                  <a:pt x="489" y="864"/>
                </a:cubicBezTo>
                <a:cubicBezTo>
                  <a:pt x="562" y="864"/>
                  <a:pt x="632" y="843"/>
                  <a:pt x="693" y="804"/>
                </a:cubicBezTo>
                <a:cubicBezTo>
                  <a:pt x="752" y="766"/>
                  <a:pt x="799" y="711"/>
                  <a:pt x="829" y="648"/>
                </a:cubicBezTo>
                <a:cubicBezTo>
                  <a:pt x="833" y="638"/>
                  <a:pt x="829" y="627"/>
                  <a:pt x="819" y="622"/>
                </a:cubicBezTo>
                <a:cubicBezTo>
                  <a:pt x="810" y="618"/>
                  <a:pt x="798" y="622"/>
                  <a:pt x="794" y="631"/>
                </a:cubicBezTo>
                <a:cubicBezTo>
                  <a:pt x="739" y="749"/>
                  <a:pt x="619" y="825"/>
                  <a:pt x="489" y="825"/>
                </a:cubicBezTo>
                <a:cubicBezTo>
                  <a:pt x="476" y="825"/>
                  <a:pt x="463" y="825"/>
                  <a:pt x="450" y="823"/>
                </a:cubicBezTo>
                <a:cubicBezTo>
                  <a:pt x="920" y="353"/>
                  <a:pt x="920" y="353"/>
                  <a:pt x="920" y="353"/>
                </a:cubicBezTo>
                <a:cubicBezTo>
                  <a:pt x="933" y="396"/>
                  <a:pt x="941" y="442"/>
                  <a:pt x="941" y="489"/>
                </a:cubicBezTo>
                <a:cubicBezTo>
                  <a:pt x="941" y="738"/>
                  <a:pt x="738" y="941"/>
                  <a:pt x="489" y="941"/>
                </a:cubicBezTo>
                <a:close/>
                <a:moveTo>
                  <a:pt x="261" y="930"/>
                </a:moveTo>
                <a:cubicBezTo>
                  <a:pt x="254" y="923"/>
                  <a:pt x="254" y="911"/>
                  <a:pt x="261" y="903"/>
                </a:cubicBezTo>
                <a:cubicBezTo>
                  <a:pt x="513" y="651"/>
                  <a:pt x="513" y="651"/>
                  <a:pt x="513" y="651"/>
                </a:cubicBezTo>
                <a:cubicBezTo>
                  <a:pt x="529" y="635"/>
                  <a:pt x="537" y="614"/>
                  <a:pt x="535" y="592"/>
                </a:cubicBezTo>
                <a:cubicBezTo>
                  <a:pt x="534" y="582"/>
                  <a:pt x="538" y="572"/>
                  <a:pt x="546" y="564"/>
                </a:cubicBezTo>
                <a:cubicBezTo>
                  <a:pt x="624" y="486"/>
                  <a:pt x="624" y="486"/>
                  <a:pt x="624" y="486"/>
                </a:cubicBezTo>
                <a:cubicBezTo>
                  <a:pt x="688" y="422"/>
                  <a:pt x="768" y="376"/>
                  <a:pt x="855" y="353"/>
                </a:cubicBezTo>
                <a:cubicBezTo>
                  <a:pt x="869" y="350"/>
                  <a:pt x="869" y="350"/>
                  <a:pt x="869" y="350"/>
                </a:cubicBezTo>
                <a:cubicBezTo>
                  <a:pt x="288" y="930"/>
                  <a:pt x="288" y="930"/>
                  <a:pt x="288" y="930"/>
                </a:cubicBezTo>
                <a:cubicBezTo>
                  <a:pt x="281" y="938"/>
                  <a:pt x="268" y="938"/>
                  <a:pt x="261" y="930"/>
                </a:cubicBezTo>
                <a:close/>
                <a:moveTo>
                  <a:pt x="130" y="763"/>
                </a:moveTo>
                <a:cubicBezTo>
                  <a:pt x="185" y="708"/>
                  <a:pt x="185" y="708"/>
                  <a:pt x="185" y="708"/>
                </a:cubicBezTo>
                <a:cubicBezTo>
                  <a:pt x="215" y="750"/>
                  <a:pt x="254" y="785"/>
                  <a:pt x="298" y="811"/>
                </a:cubicBezTo>
                <a:cubicBezTo>
                  <a:pt x="242" y="867"/>
                  <a:pt x="242" y="867"/>
                  <a:pt x="242" y="867"/>
                </a:cubicBezTo>
                <a:cubicBezTo>
                  <a:pt x="199" y="839"/>
                  <a:pt x="161" y="803"/>
                  <a:pt x="130" y="763"/>
                </a:cubicBezTo>
                <a:close/>
                <a:moveTo>
                  <a:pt x="71" y="740"/>
                </a:moveTo>
                <a:cubicBezTo>
                  <a:pt x="67" y="737"/>
                  <a:pt x="65" y="732"/>
                  <a:pt x="65" y="727"/>
                </a:cubicBezTo>
                <a:cubicBezTo>
                  <a:pt x="65" y="721"/>
                  <a:pt x="67" y="717"/>
                  <a:pt x="71" y="713"/>
                </a:cubicBezTo>
                <a:cubicBezTo>
                  <a:pt x="425" y="360"/>
                  <a:pt x="425" y="360"/>
                  <a:pt x="425" y="360"/>
                </a:cubicBezTo>
                <a:cubicBezTo>
                  <a:pt x="450" y="335"/>
                  <a:pt x="463" y="300"/>
                  <a:pt x="461" y="264"/>
                </a:cubicBezTo>
                <a:cubicBezTo>
                  <a:pt x="460" y="256"/>
                  <a:pt x="460" y="256"/>
                  <a:pt x="460" y="256"/>
                </a:cubicBezTo>
                <a:cubicBezTo>
                  <a:pt x="459" y="232"/>
                  <a:pt x="467" y="208"/>
                  <a:pt x="484" y="191"/>
                </a:cubicBezTo>
                <a:cubicBezTo>
                  <a:pt x="618" y="57"/>
                  <a:pt x="618" y="57"/>
                  <a:pt x="618" y="57"/>
                </a:cubicBezTo>
                <a:cubicBezTo>
                  <a:pt x="618" y="57"/>
                  <a:pt x="619" y="56"/>
                  <a:pt x="619" y="56"/>
                </a:cubicBezTo>
                <a:cubicBezTo>
                  <a:pt x="623" y="59"/>
                  <a:pt x="623" y="59"/>
                  <a:pt x="623" y="59"/>
                </a:cubicBezTo>
                <a:cubicBezTo>
                  <a:pt x="635" y="62"/>
                  <a:pt x="647" y="66"/>
                  <a:pt x="658" y="71"/>
                </a:cubicBezTo>
                <a:cubicBezTo>
                  <a:pt x="522" y="207"/>
                  <a:pt x="522" y="207"/>
                  <a:pt x="522" y="207"/>
                </a:cubicBezTo>
                <a:cubicBezTo>
                  <a:pt x="515" y="215"/>
                  <a:pt x="515" y="228"/>
                  <a:pt x="522" y="235"/>
                </a:cubicBezTo>
                <a:cubicBezTo>
                  <a:pt x="526" y="238"/>
                  <a:pt x="531" y="240"/>
                  <a:pt x="535" y="240"/>
                </a:cubicBezTo>
                <a:cubicBezTo>
                  <a:pt x="540" y="240"/>
                  <a:pt x="546" y="238"/>
                  <a:pt x="549" y="235"/>
                </a:cubicBezTo>
                <a:cubicBezTo>
                  <a:pt x="692" y="92"/>
                  <a:pt x="692" y="92"/>
                  <a:pt x="692" y="92"/>
                </a:cubicBezTo>
                <a:cubicBezTo>
                  <a:pt x="693" y="91"/>
                  <a:pt x="694" y="89"/>
                  <a:pt x="695" y="88"/>
                </a:cubicBezTo>
                <a:cubicBezTo>
                  <a:pt x="707" y="94"/>
                  <a:pt x="719" y="101"/>
                  <a:pt x="730" y="108"/>
                </a:cubicBezTo>
                <a:cubicBezTo>
                  <a:pt x="719" y="119"/>
                  <a:pt x="719" y="119"/>
                  <a:pt x="719" y="119"/>
                </a:cubicBezTo>
                <a:cubicBezTo>
                  <a:pt x="719" y="119"/>
                  <a:pt x="719" y="119"/>
                  <a:pt x="719" y="119"/>
                </a:cubicBezTo>
                <a:cubicBezTo>
                  <a:pt x="576" y="262"/>
                  <a:pt x="576" y="262"/>
                  <a:pt x="576" y="262"/>
                </a:cubicBezTo>
                <a:cubicBezTo>
                  <a:pt x="569" y="270"/>
                  <a:pt x="569" y="282"/>
                  <a:pt x="576" y="289"/>
                </a:cubicBezTo>
                <a:cubicBezTo>
                  <a:pt x="580" y="293"/>
                  <a:pt x="585" y="295"/>
                  <a:pt x="590" y="295"/>
                </a:cubicBezTo>
                <a:cubicBezTo>
                  <a:pt x="595" y="295"/>
                  <a:pt x="600" y="293"/>
                  <a:pt x="604" y="289"/>
                </a:cubicBezTo>
                <a:cubicBezTo>
                  <a:pt x="762" y="131"/>
                  <a:pt x="762" y="131"/>
                  <a:pt x="762" y="131"/>
                </a:cubicBezTo>
                <a:cubicBezTo>
                  <a:pt x="821" y="175"/>
                  <a:pt x="869" y="234"/>
                  <a:pt x="899" y="302"/>
                </a:cubicBezTo>
                <a:cubicBezTo>
                  <a:pt x="845" y="316"/>
                  <a:pt x="845" y="316"/>
                  <a:pt x="845" y="316"/>
                </a:cubicBezTo>
                <a:cubicBezTo>
                  <a:pt x="751" y="341"/>
                  <a:pt x="665" y="390"/>
                  <a:pt x="597" y="458"/>
                </a:cubicBezTo>
                <a:cubicBezTo>
                  <a:pt x="518" y="537"/>
                  <a:pt x="518" y="537"/>
                  <a:pt x="518" y="537"/>
                </a:cubicBezTo>
                <a:cubicBezTo>
                  <a:pt x="503" y="553"/>
                  <a:pt x="495" y="574"/>
                  <a:pt x="497" y="595"/>
                </a:cubicBezTo>
                <a:cubicBezTo>
                  <a:pt x="497" y="606"/>
                  <a:pt x="494" y="616"/>
                  <a:pt x="486" y="624"/>
                </a:cubicBezTo>
                <a:cubicBezTo>
                  <a:pt x="327" y="783"/>
                  <a:pt x="327" y="783"/>
                  <a:pt x="327" y="783"/>
                </a:cubicBezTo>
                <a:cubicBezTo>
                  <a:pt x="281" y="758"/>
                  <a:pt x="242" y="722"/>
                  <a:pt x="212" y="680"/>
                </a:cubicBezTo>
                <a:cubicBezTo>
                  <a:pt x="479" y="413"/>
                  <a:pt x="479" y="413"/>
                  <a:pt x="479" y="413"/>
                </a:cubicBezTo>
                <a:cubicBezTo>
                  <a:pt x="496" y="396"/>
                  <a:pt x="520" y="388"/>
                  <a:pt x="544" y="389"/>
                </a:cubicBezTo>
                <a:cubicBezTo>
                  <a:pt x="553" y="390"/>
                  <a:pt x="553" y="390"/>
                  <a:pt x="553" y="390"/>
                </a:cubicBezTo>
                <a:cubicBezTo>
                  <a:pt x="588" y="392"/>
                  <a:pt x="623" y="379"/>
                  <a:pt x="648" y="354"/>
                </a:cubicBezTo>
                <a:cubicBezTo>
                  <a:pt x="801" y="200"/>
                  <a:pt x="801" y="200"/>
                  <a:pt x="801" y="200"/>
                </a:cubicBezTo>
                <a:cubicBezTo>
                  <a:pt x="808" y="193"/>
                  <a:pt x="808" y="181"/>
                  <a:pt x="801" y="173"/>
                </a:cubicBezTo>
                <a:cubicBezTo>
                  <a:pt x="793" y="166"/>
                  <a:pt x="781" y="166"/>
                  <a:pt x="774" y="173"/>
                </a:cubicBezTo>
                <a:cubicBezTo>
                  <a:pt x="620" y="327"/>
                  <a:pt x="620" y="327"/>
                  <a:pt x="620" y="327"/>
                </a:cubicBezTo>
                <a:cubicBezTo>
                  <a:pt x="603" y="344"/>
                  <a:pt x="580" y="353"/>
                  <a:pt x="555" y="351"/>
                </a:cubicBezTo>
                <a:cubicBezTo>
                  <a:pt x="547" y="351"/>
                  <a:pt x="547" y="351"/>
                  <a:pt x="547" y="351"/>
                </a:cubicBezTo>
                <a:cubicBezTo>
                  <a:pt x="511" y="348"/>
                  <a:pt x="477" y="361"/>
                  <a:pt x="451" y="387"/>
                </a:cubicBezTo>
                <a:cubicBezTo>
                  <a:pt x="98" y="740"/>
                  <a:pt x="98" y="740"/>
                  <a:pt x="98" y="740"/>
                </a:cubicBezTo>
                <a:cubicBezTo>
                  <a:pt x="90" y="748"/>
                  <a:pt x="79" y="748"/>
                  <a:pt x="71" y="740"/>
                </a:cubicBezTo>
                <a:close/>
                <a:moveTo>
                  <a:pt x="421" y="259"/>
                </a:moveTo>
                <a:cubicBezTo>
                  <a:pt x="422" y="267"/>
                  <a:pt x="422" y="267"/>
                  <a:pt x="422" y="267"/>
                </a:cubicBezTo>
                <a:cubicBezTo>
                  <a:pt x="424" y="291"/>
                  <a:pt x="415" y="315"/>
                  <a:pt x="397" y="332"/>
                </a:cubicBezTo>
                <a:cubicBezTo>
                  <a:pt x="162" y="567"/>
                  <a:pt x="162" y="567"/>
                  <a:pt x="162" y="567"/>
                </a:cubicBezTo>
                <a:cubicBezTo>
                  <a:pt x="156" y="542"/>
                  <a:pt x="153" y="516"/>
                  <a:pt x="153" y="489"/>
                </a:cubicBezTo>
                <a:cubicBezTo>
                  <a:pt x="153" y="312"/>
                  <a:pt x="292" y="166"/>
                  <a:pt x="467" y="154"/>
                </a:cubicBezTo>
                <a:cubicBezTo>
                  <a:pt x="458" y="164"/>
                  <a:pt x="458" y="164"/>
                  <a:pt x="458" y="164"/>
                </a:cubicBezTo>
                <a:cubicBezTo>
                  <a:pt x="432" y="188"/>
                  <a:pt x="419" y="223"/>
                  <a:pt x="421" y="259"/>
                </a:cubicBezTo>
                <a:close/>
                <a:moveTo>
                  <a:pt x="489" y="38"/>
                </a:moveTo>
                <a:cubicBezTo>
                  <a:pt x="518" y="38"/>
                  <a:pt x="547" y="41"/>
                  <a:pt x="574" y="46"/>
                </a:cubicBezTo>
                <a:cubicBezTo>
                  <a:pt x="508" y="114"/>
                  <a:pt x="508" y="114"/>
                  <a:pt x="508" y="114"/>
                </a:cubicBezTo>
                <a:cubicBezTo>
                  <a:pt x="500" y="114"/>
                  <a:pt x="493" y="115"/>
                  <a:pt x="489" y="115"/>
                </a:cubicBezTo>
                <a:cubicBezTo>
                  <a:pt x="282" y="115"/>
                  <a:pt x="115" y="283"/>
                  <a:pt x="115" y="489"/>
                </a:cubicBezTo>
                <a:cubicBezTo>
                  <a:pt x="115" y="527"/>
                  <a:pt x="120" y="564"/>
                  <a:pt x="131" y="599"/>
                </a:cubicBezTo>
                <a:cubicBezTo>
                  <a:pt x="71" y="659"/>
                  <a:pt x="71" y="659"/>
                  <a:pt x="71" y="659"/>
                </a:cubicBezTo>
                <a:cubicBezTo>
                  <a:pt x="50" y="606"/>
                  <a:pt x="38" y="549"/>
                  <a:pt x="38" y="489"/>
                </a:cubicBezTo>
                <a:cubicBezTo>
                  <a:pt x="38" y="241"/>
                  <a:pt x="241" y="38"/>
                  <a:pt x="489" y="38"/>
                </a:cubicBezTo>
                <a:close/>
                <a:moveTo>
                  <a:pt x="950" y="322"/>
                </a:moveTo>
                <a:cubicBezTo>
                  <a:pt x="953" y="316"/>
                  <a:pt x="953" y="309"/>
                  <a:pt x="949" y="303"/>
                </a:cubicBezTo>
                <a:cubicBezTo>
                  <a:pt x="947" y="299"/>
                  <a:pt x="943" y="296"/>
                  <a:pt x="939" y="295"/>
                </a:cubicBezTo>
                <a:cubicBezTo>
                  <a:pt x="915" y="239"/>
                  <a:pt x="880" y="188"/>
                  <a:pt x="835" y="143"/>
                </a:cubicBezTo>
                <a:cubicBezTo>
                  <a:pt x="743" y="51"/>
                  <a:pt x="620" y="0"/>
                  <a:pt x="489" y="0"/>
                </a:cubicBezTo>
                <a:cubicBezTo>
                  <a:pt x="358" y="0"/>
                  <a:pt x="235" y="51"/>
                  <a:pt x="143" y="143"/>
                </a:cubicBezTo>
                <a:cubicBezTo>
                  <a:pt x="51" y="236"/>
                  <a:pt x="0" y="359"/>
                  <a:pt x="0" y="489"/>
                </a:cubicBezTo>
                <a:cubicBezTo>
                  <a:pt x="0" y="559"/>
                  <a:pt x="14" y="626"/>
                  <a:pt x="42" y="688"/>
                </a:cubicBezTo>
                <a:cubicBezTo>
                  <a:pt x="32" y="699"/>
                  <a:pt x="27" y="712"/>
                  <a:pt x="27" y="727"/>
                </a:cubicBezTo>
                <a:cubicBezTo>
                  <a:pt x="27" y="742"/>
                  <a:pt x="33" y="756"/>
                  <a:pt x="43" y="767"/>
                </a:cubicBezTo>
                <a:cubicBezTo>
                  <a:pt x="55" y="779"/>
                  <a:pt x="69" y="784"/>
                  <a:pt x="84" y="784"/>
                </a:cubicBezTo>
                <a:cubicBezTo>
                  <a:pt x="88" y="784"/>
                  <a:pt x="93" y="784"/>
                  <a:pt x="97" y="783"/>
                </a:cubicBezTo>
                <a:cubicBezTo>
                  <a:pt x="111" y="801"/>
                  <a:pt x="126" y="819"/>
                  <a:pt x="143" y="836"/>
                </a:cubicBezTo>
                <a:cubicBezTo>
                  <a:pt x="167" y="860"/>
                  <a:pt x="192" y="880"/>
                  <a:pt x="220" y="898"/>
                </a:cubicBezTo>
                <a:cubicBezTo>
                  <a:pt x="213" y="918"/>
                  <a:pt x="217" y="941"/>
                  <a:pt x="234" y="958"/>
                </a:cubicBezTo>
                <a:cubicBezTo>
                  <a:pt x="245" y="969"/>
                  <a:pt x="260" y="974"/>
                  <a:pt x="275" y="974"/>
                </a:cubicBezTo>
                <a:cubicBezTo>
                  <a:pt x="289" y="974"/>
                  <a:pt x="304" y="969"/>
                  <a:pt x="315" y="958"/>
                </a:cubicBezTo>
                <a:cubicBezTo>
                  <a:pt x="322" y="950"/>
                  <a:pt x="322" y="950"/>
                  <a:pt x="322" y="950"/>
                </a:cubicBezTo>
                <a:cubicBezTo>
                  <a:pt x="375" y="969"/>
                  <a:pt x="431" y="979"/>
                  <a:pt x="489" y="979"/>
                </a:cubicBezTo>
                <a:cubicBezTo>
                  <a:pt x="620" y="979"/>
                  <a:pt x="743" y="928"/>
                  <a:pt x="835" y="836"/>
                </a:cubicBezTo>
                <a:cubicBezTo>
                  <a:pt x="928" y="743"/>
                  <a:pt x="979" y="621"/>
                  <a:pt x="979" y="489"/>
                </a:cubicBezTo>
                <a:cubicBezTo>
                  <a:pt x="979" y="432"/>
                  <a:pt x="969" y="375"/>
                  <a:pt x="950" y="322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0" name="Freeform 30">
            <a:extLst>
              <a:ext uri="{FF2B5EF4-FFF2-40B4-BE49-F238E27FC236}">
                <a16:creationId xmlns:a16="http://schemas.microsoft.com/office/drawing/2014/main" id="{A3ECB160-69EB-4389-83E3-15B1F2018134}"/>
              </a:ext>
            </a:extLst>
          </p:cNvPr>
          <p:cNvSpPr>
            <a:spLocks noChangeAspect="1"/>
          </p:cNvSpPr>
          <p:nvPr/>
        </p:nvSpPr>
        <p:spPr bwMode="auto">
          <a:xfrm flipH="1">
            <a:off x="7654066" y="3915227"/>
            <a:ext cx="281749" cy="284166"/>
          </a:xfrm>
          <a:custGeom>
            <a:avLst/>
            <a:gdLst/>
            <a:ahLst/>
            <a:cxnLst>
              <a:cxn ang="0">
                <a:pos x="116" y="92"/>
              </a:cxn>
              <a:cxn ang="0">
                <a:pos x="117" y="91"/>
              </a:cxn>
              <a:cxn ang="0">
                <a:pos x="116" y="90"/>
              </a:cxn>
              <a:cxn ang="0">
                <a:pos x="101" y="82"/>
              </a:cxn>
              <a:cxn ang="0">
                <a:pos x="99" y="83"/>
              </a:cxn>
              <a:cxn ang="0">
                <a:pos x="62" y="104"/>
              </a:cxn>
              <a:cxn ang="0">
                <a:pos x="20" y="62"/>
              </a:cxn>
              <a:cxn ang="0">
                <a:pos x="62" y="20"/>
              </a:cxn>
              <a:cxn ang="0">
                <a:pos x="86" y="28"/>
              </a:cxn>
              <a:cxn ang="0">
                <a:pos x="74" y="41"/>
              </a:cxn>
              <a:cxn ang="0">
                <a:pos x="73" y="43"/>
              </a:cxn>
              <a:cxn ang="0">
                <a:pos x="75" y="44"/>
              </a:cxn>
              <a:cxn ang="0">
                <a:pos x="122" y="51"/>
              </a:cxn>
              <a:cxn ang="0">
                <a:pos x="124" y="50"/>
              </a:cxn>
              <a:cxn ang="0">
                <a:pos x="124" y="49"/>
              </a:cxn>
              <a:cxn ang="0">
                <a:pos x="117" y="1"/>
              </a:cxn>
              <a:cxn ang="0">
                <a:pos x="116" y="0"/>
              </a:cxn>
              <a:cxn ang="0">
                <a:pos x="114" y="0"/>
              </a:cxn>
              <a:cxn ang="0">
                <a:pos x="101" y="14"/>
              </a:cxn>
              <a:cxn ang="0">
                <a:pos x="62" y="0"/>
              </a:cxn>
              <a:cxn ang="0">
                <a:pos x="0" y="62"/>
              </a:cxn>
              <a:cxn ang="0">
                <a:pos x="62" y="124"/>
              </a:cxn>
              <a:cxn ang="0">
                <a:pos x="116" y="92"/>
              </a:cxn>
            </a:cxnLst>
            <a:rect l="0" t="0" r="r" b="b"/>
            <a:pathLst>
              <a:path w="124" h="124">
                <a:moveTo>
                  <a:pt x="116" y="92"/>
                </a:moveTo>
                <a:cubicBezTo>
                  <a:pt x="117" y="92"/>
                  <a:pt x="117" y="91"/>
                  <a:pt x="117" y="91"/>
                </a:cubicBezTo>
                <a:cubicBezTo>
                  <a:pt x="116" y="90"/>
                  <a:pt x="116" y="90"/>
                  <a:pt x="116" y="90"/>
                </a:cubicBezTo>
                <a:cubicBezTo>
                  <a:pt x="101" y="82"/>
                  <a:pt x="101" y="82"/>
                  <a:pt x="101" y="82"/>
                </a:cubicBezTo>
                <a:cubicBezTo>
                  <a:pt x="100" y="81"/>
                  <a:pt x="99" y="82"/>
                  <a:pt x="99" y="83"/>
                </a:cubicBezTo>
                <a:cubicBezTo>
                  <a:pt x="91" y="96"/>
                  <a:pt x="77" y="104"/>
                  <a:pt x="62" y="104"/>
                </a:cubicBezTo>
                <a:cubicBezTo>
                  <a:pt x="39" y="104"/>
                  <a:pt x="20" y="85"/>
                  <a:pt x="20" y="62"/>
                </a:cubicBezTo>
                <a:cubicBezTo>
                  <a:pt x="20" y="39"/>
                  <a:pt x="39" y="20"/>
                  <a:pt x="62" y="20"/>
                </a:cubicBezTo>
                <a:cubicBezTo>
                  <a:pt x="71" y="20"/>
                  <a:pt x="79" y="23"/>
                  <a:pt x="86" y="28"/>
                </a:cubicBezTo>
                <a:cubicBezTo>
                  <a:pt x="74" y="41"/>
                  <a:pt x="74" y="41"/>
                  <a:pt x="74" y="41"/>
                </a:cubicBezTo>
                <a:cubicBezTo>
                  <a:pt x="73" y="41"/>
                  <a:pt x="73" y="42"/>
                  <a:pt x="73" y="43"/>
                </a:cubicBezTo>
                <a:cubicBezTo>
                  <a:pt x="74" y="43"/>
                  <a:pt x="74" y="44"/>
                  <a:pt x="75" y="44"/>
                </a:cubicBezTo>
                <a:cubicBezTo>
                  <a:pt x="122" y="51"/>
                  <a:pt x="122" y="51"/>
                  <a:pt x="122" y="51"/>
                </a:cubicBezTo>
                <a:cubicBezTo>
                  <a:pt x="123" y="51"/>
                  <a:pt x="123" y="51"/>
                  <a:pt x="124" y="50"/>
                </a:cubicBezTo>
                <a:cubicBezTo>
                  <a:pt x="124" y="50"/>
                  <a:pt x="124" y="49"/>
                  <a:pt x="124" y="49"/>
                </a:cubicBezTo>
                <a:cubicBezTo>
                  <a:pt x="117" y="1"/>
                  <a:pt x="117" y="1"/>
                  <a:pt x="117" y="1"/>
                </a:cubicBezTo>
                <a:cubicBezTo>
                  <a:pt x="117" y="1"/>
                  <a:pt x="117" y="0"/>
                  <a:pt x="116" y="0"/>
                </a:cubicBezTo>
                <a:cubicBezTo>
                  <a:pt x="115" y="0"/>
                  <a:pt x="115" y="0"/>
                  <a:pt x="114" y="0"/>
                </a:cubicBezTo>
                <a:cubicBezTo>
                  <a:pt x="101" y="14"/>
                  <a:pt x="101" y="14"/>
                  <a:pt x="101" y="14"/>
                </a:cubicBezTo>
                <a:cubicBezTo>
                  <a:pt x="90" y="5"/>
                  <a:pt x="76" y="0"/>
                  <a:pt x="62" y="0"/>
                </a:cubicBezTo>
                <a:cubicBezTo>
                  <a:pt x="28" y="0"/>
                  <a:pt x="0" y="28"/>
                  <a:pt x="0" y="62"/>
                </a:cubicBezTo>
                <a:cubicBezTo>
                  <a:pt x="0" y="96"/>
                  <a:pt x="28" y="124"/>
                  <a:pt x="62" y="124"/>
                </a:cubicBezTo>
                <a:cubicBezTo>
                  <a:pt x="85" y="124"/>
                  <a:pt x="105" y="112"/>
                  <a:pt x="116" y="92"/>
                </a:cubicBezTo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46576229-FE31-AC0D-F1AD-3B31AB69D28F}"/>
              </a:ext>
            </a:extLst>
          </p:cNvPr>
          <p:cNvGrpSpPr/>
          <p:nvPr/>
        </p:nvGrpSpPr>
        <p:grpSpPr>
          <a:xfrm>
            <a:off x="7617848" y="4342622"/>
            <a:ext cx="228891" cy="236812"/>
            <a:chOff x="5710722" y="4446882"/>
            <a:chExt cx="244951" cy="251277"/>
          </a:xfrm>
          <a:solidFill>
            <a:schemeClr val="bg1"/>
          </a:solidFill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935C8977-C1A4-17F1-1A55-C3979D6571CA}"/>
                </a:ext>
              </a:extLst>
            </p:cNvPr>
            <p:cNvSpPr txBox="1"/>
            <p:nvPr/>
          </p:nvSpPr>
          <p:spPr>
            <a:xfrm>
              <a:off x="5857890" y="4446882"/>
              <a:ext cx="97783" cy="146959"/>
            </a:xfrm>
            <a:prstGeom prst="rect">
              <a:avLst/>
            </a:prstGeom>
            <a:grp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1" i="0" u="none" strike="noStrike" kern="0" cap="none" spc="0" normalizeH="0" baseline="0" noProof="0" dirty="0">
                  <a:ln>
                    <a:noFill/>
                  </a:ln>
                  <a:solidFill>
                    <a:srgbClr val="361D5C"/>
                  </a:solidFill>
                  <a:effectLst/>
                  <a:uLnTx/>
                  <a:uFillTx/>
                  <a:latin typeface="Segoe UI"/>
                  <a:ea typeface="Segoe UI" panose="020B0502040204020203" pitchFamily="34" charset="0"/>
                  <a:cs typeface="Segoe UI" panose="020B0502040204020203" pitchFamily="34" charset="0"/>
                  <a:sym typeface="Wingdings"/>
                </a:rPr>
                <a:t></a:t>
              </a:r>
              <a:endParaRPr kumimoji="0" lang="en-US" sz="900" b="1" i="0" u="none" strike="noStrike" kern="0" cap="none" spc="0" normalizeH="0" baseline="0" noProof="0" dirty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Segoe UI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grpSp>
          <p:nvGrpSpPr>
            <p:cNvPr id="33" name="Group 208">
              <a:extLst>
                <a:ext uri="{FF2B5EF4-FFF2-40B4-BE49-F238E27FC236}">
                  <a16:creationId xmlns:a16="http://schemas.microsoft.com/office/drawing/2014/main" id="{07272A4B-77D4-D552-D159-91159712BE1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5710722" y="4474755"/>
              <a:ext cx="175572" cy="223404"/>
              <a:chOff x="3010" y="2247"/>
              <a:chExt cx="312" cy="397"/>
            </a:xfrm>
            <a:grpFill/>
          </p:grpSpPr>
          <p:sp>
            <p:nvSpPr>
              <p:cNvPr id="34" name="Oval 209">
                <a:extLst>
                  <a:ext uri="{FF2B5EF4-FFF2-40B4-BE49-F238E27FC236}">
                    <a16:creationId xmlns:a16="http://schemas.microsoft.com/office/drawing/2014/main" id="{74419256-EE77-2AEA-3621-1BE1E136A4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80" y="2247"/>
                <a:ext cx="171" cy="170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5" name="Freeform 210">
                <a:extLst>
                  <a:ext uri="{FF2B5EF4-FFF2-40B4-BE49-F238E27FC236}">
                    <a16:creationId xmlns:a16="http://schemas.microsoft.com/office/drawing/2014/main" id="{9B08C744-22BF-40CB-C471-F2732CA9DE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10" y="2431"/>
                <a:ext cx="312" cy="213"/>
              </a:xfrm>
              <a:custGeom>
                <a:avLst/>
                <a:gdLst/>
                <a:ahLst/>
                <a:cxnLst>
                  <a:cxn ang="0">
                    <a:pos x="114" y="0"/>
                  </a:cxn>
                  <a:cxn ang="0">
                    <a:pos x="90" y="0"/>
                  </a:cxn>
                  <a:cxn ang="0">
                    <a:pos x="66" y="24"/>
                  </a:cxn>
                  <a:cxn ang="0">
                    <a:pos x="42" y="0"/>
                  </a:cxn>
                  <a:cxn ang="0">
                    <a:pos x="18" y="0"/>
                  </a:cxn>
                  <a:cxn ang="0">
                    <a:pos x="0" y="18"/>
                  </a:cxn>
                  <a:cxn ang="0">
                    <a:pos x="0" y="90"/>
                  </a:cxn>
                  <a:cxn ang="0">
                    <a:pos x="132" y="90"/>
                  </a:cxn>
                  <a:cxn ang="0">
                    <a:pos x="132" y="18"/>
                  </a:cxn>
                  <a:cxn ang="0">
                    <a:pos x="114" y="0"/>
                  </a:cxn>
                </a:cxnLst>
                <a:rect l="0" t="0" r="r" b="b"/>
                <a:pathLst>
                  <a:path w="132" h="90">
                    <a:moveTo>
                      <a:pt x="114" y="0"/>
                    </a:moveTo>
                    <a:cubicBezTo>
                      <a:pt x="90" y="0"/>
                      <a:pt x="90" y="0"/>
                      <a:pt x="90" y="0"/>
                    </a:cubicBezTo>
                    <a:cubicBezTo>
                      <a:pt x="66" y="24"/>
                      <a:pt x="66" y="24"/>
                      <a:pt x="66" y="24"/>
                    </a:cubicBezTo>
                    <a:cubicBezTo>
                      <a:pt x="42" y="0"/>
                      <a:pt x="42" y="0"/>
                      <a:pt x="42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8" y="0"/>
                      <a:pt x="0" y="8"/>
                      <a:pt x="0" y="18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132" y="90"/>
                      <a:pt x="132" y="90"/>
                      <a:pt x="132" y="90"/>
                    </a:cubicBezTo>
                    <a:cubicBezTo>
                      <a:pt x="132" y="18"/>
                      <a:pt x="132" y="18"/>
                      <a:pt x="132" y="18"/>
                    </a:cubicBezTo>
                    <a:cubicBezTo>
                      <a:pt x="132" y="8"/>
                      <a:pt x="124" y="0"/>
                      <a:pt x="114" y="0"/>
                    </a:cubicBezTo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25F4593D-1DC3-CD97-78A8-B47544F87DEC}"/>
              </a:ext>
            </a:extLst>
          </p:cNvPr>
          <p:cNvGrpSpPr/>
          <p:nvPr/>
        </p:nvGrpSpPr>
        <p:grpSpPr>
          <a:xfrm>
            <a:off x="3760838" y="3699217"/>
            <a:ext cx="237478" cy="299987"/>
            <a:chOff x="1108304" y="3183731"/>
            <a:chExt cx="254141" cy="318310"/>
          </a:xfrm>
          <a:solidFill>
            <a:schemeClr val="bg1"/>
          </a:solidFill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D88C7091-4120-2BC0-B645-BD0FCED54666}"/>
                </a:ext>
              </a:extLst>
            </p:cNvPr>
            <p:cNvGrpSpPr/>
            <p:nvPr/>
          </p:nvGrpSpPr>
          <p:grpSpPr>
            <a:xfrm>
              <a:off x="1151027" y="3183731"/>
              <a:ext cx="168693" cy="164724"/>
              <a:chOff x="1054100" y="-123"/>
              <a:chExt cx="7956551" cy="7769349"/>
            </a:xfrm>
            <a:grpFill/>
          </p:grpSpPr>
          <p:sp>
            <p:nvSpPr>
              <p:cNvPr id="47" name="Freeform 12">
                <a:extLst>
                  <a:ext uri="{FF2B5EF4-FFF2-40B4-BE49-F238E27FC236}">
                    <a16:creationId xmlns:a16="http://schemas.microsoft.com/office/drawing/2014/main" id="{370B227B-4BBB-6A13-1B9A-29EEDCC954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4100" y="4269001"/>
                <a:ext cx="3308346" cy="2792442"/>
              </a:xfrm>
              <a:custGeom>
                <a:avLst/>
                <a:gdLst>
                  <a:gd name="T0" fmla="*/ 0 w 2084"/>
                  <a:gd name="T1" fmla="*/ 0 h 1759"/>
                  <a:gd name="T2" fmla="*/ 0 w 2084"/>
                  <a:gd name="T3" fmla="*/ 1460 h 1759"/>
                  <a:gd name="T4" fmla="*/ 2084 w 2084"/>
                  <a:gd name="T5" fmla="*/ 1759 h 1759"/>
                  <a:gd name="T6" fmla="*/ 2084 w 2084"/>
                  <a:gd name="T7" fmla="*/ 0 h 1759"/>
                  <a:gd name="T8" fmla="*/ 0 w 2084"/>
                  <a:gd name="T9" fmla="*/ 0 h 17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84" h="1759">
                    <a:moveTo>
                      <a:pt x="0" y="0"/>
                    </a:moveTo>
                    <a:lnTo>
                      <a:pt x="0" y="1460"/>
                    </a:lnTo>
                    <a:lnTo>
                      <a:pt x="2084" y="1759"/>
                    </a:lnTo>
                    <a:lnTo>
                      <a:pt x="2084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8" name="Freeform 13">
                <a:extLst>
                  <a:ext uri="{FF2B5EF4-FFF2-40B4-BE49-F238E27FC236}">
                    <a16:creationId xmlns:a16="http://schemas.microsoft.com/office/drawing/2014/main" id="{B30928E8-FC59-51FB-666F-0F659BC529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4100" y="708025"/>
                <a:ext cx="3308350" cy="2792413"/>
              </a:xfrm>
              <a:custGeom>
                <a:avLst/>
                <a:gdLst>
                  <a:gd name="T0" fmla="*/ 2084 w 2084"/>
                  <a:gd name="T1" fmla="*/ 0 h 1759"/>
                  <a:gd name="T2" fmla="*/ 0 w 2084"/>
                  <a:gd name="T3" fmla="*/ 299 h 1759"/>
                  <a:gd name="T4" fmla="*/ 0 w 2084"/>
                  <a:gd name="T5" fmla="*/ 1759 h 1759"/>
                  <a:gd name="T6" fmla="*/ 2084 w 2084"/>
                  <a:gd name="T7" fmla="*/ 1759 h 1759"/>
                  <a:gd name="T8" fmla="*/ 2084 w 2084"/>
                  <a:gd name="T9" fmla="*/ 0 h 17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84" h="1759">
                    <a:moveTo>
                      <a:pt x="2084" y="0"/>
                    </a:moveTo>
                    <a:lnTo>
                      <a:pt x="0" y="299"/>
                    </a:lnTo>
                    <a:lnTo>
                      <a:pt x="0" y="1759"/>
                    </a:lnTo>
                    <a:lnTo>
                      <a:pt x="2084" y="1759"/>
                    </a:lnTo>
                    <a:lnTo>
                      <a:pt x="208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9" name="Freeform 14">
                <a:extLst>
                  <a:ext uri="{FF2B5EF4-FFF2-40B4-BE49-F238E27FC236}">
                    <a16:creationId xmlns:a16="http://schemas.microsoft.com/office/drawing/2014/main" id="{DBE473E9-CACE-72CB-C9C7-07A8BABDC3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29200" y="-123"/>
                <a:ext cx="3881451" cy="3500434"/>
              </a:xfrm>
              <a:custGeom>
                <a:avLst/>
                <a:gdLst>
                  <a:gd name="T0" fmla="*/ 2445 w 2445"/>
                  <a:gd name="T1" fmla="*/ 2205 h 2205"/>
                  <a:gd name="T2" fmla="*/ 2445 w 2445"/>
                  <a:gd name="T3" fmla="*/ 0 h 2205"/>
                  <a:gd name="T4" fmla="*/ 0 w 2445"/>
                  <a:gd name="T5" fmla="*/ 352 h 2205"/>
                  <a:gd name="T6" fmla="*/ 0 w 2445"/>
                  <a:gd name="T7" fmla="*/ 2205 h 2205"/>
                  <a:gd name="T8" fmla="*/ 2445 w 2445"/>
                  <a:gd name="T9" fmla="*/ 2205 h 22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45" h="2205">
                    <a:moveTo>
                      <a:pt x="2445" y="2205"/>
                    </a:moveTo>
                    <a:lnTo>
                      <a:pt x="2445" y="0"/>
                    </a:lnTo>
                    <a:lnTo>
                      <a:pt x="0" y="352"/>
                    </a:lnTo>
                    <a:lnTo>
                      <a:pt x="0" y="2205"/>
                    </a:lnTo>
                    <a:lnTo>
                      <a:pt x="2445" y="2205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50" name="Freeform 15">
                <a:extLst>
                  <a:ext uri="{FF2B5EF4-FFF2-40B4-BE49-F238E27FC236}">
                    <a16:creationId xmlns:a16="http://schemas.microsoft.com/office/drawing/2014/main" id="{8FEB6E8F-0558-E81A-95BD-AE5AF89A76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29213" y="4268788"/>
                <a:ext cx="3881438" cy="3500438"/>
              </a:xfrm>
              <a:custGeom>
                <a:avLst/>
                <a:gdLst>
                  <a:gd name="T0" fmla="*/ 0 w 2445"/>
                  <a:gd name="T1" fmla="*/ 1853 h 2205"/>
                  <a:gd name="T2" fmla="*/ 2445 w 2445"/>
                  <a:gd name="T3" fmla="*/ 2205 h 2205"/>
                  <a:gd name="T4" fmla="*/ 2445 w 2445"/>
                  <a:gd name="T5" fmla="*/ 0 h 2205"/>
                  <a:gd name="T6" fmla="*/ 0 w 2445"/>
                  <a:gd name="T7" fmla="*/ 0 h 2205"/>
                  <a:gd name="T8" fmla="*/ 0 w 2445"/>
                  <a:gd name="T9" fmla="*/ 1853 h 22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45" h="2205">
                    <a:moveTo>
                      <a:pt x="0" y="1853"/>
                    </a:moveTo>
                    <a:lnTo>
                      <a:pt x="2445" y="2205"/>
                    </a:lnTo>
                    <a:lnTo>
                      <a:pt x="2445" y="0"/>
                    </a:lnTo>
                    <a:lnTo>
                      <a:pt x="0" y="0"/>
                    </a:lnTo>
                    <a:lnTo>
                      <a:pt x="0" y="185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41C235E3-C0A2-985F-0ECA-9033B063A0D5}"/>
                </a:ext>
              </a:extLst>
            </p:cNvPr>
            <p:cNvGrpSpPr/>
            <p:nvPr/>
          </p:nvGrpSpPr>
          <p:grpSpPr>
            <a:xfrm>
              <a:off x="1108304" y="3359983"/>
              <a:ext cx="254141" cy="142058"/>
              <a:chOff x="1112172" y="3359983"/>
              <a:chExt cx="254141" cy="142058"/>
            </a:xfrm>
            <a:grpFill/>
          </p:grpSpPr>
          <p:grpSp>
            <p:nvGrpSpPr>
              <p:cNvPr id="39" name="Group 38">
                <a:extLst>
                  <a:ext uri="{FF2B5EF4-FFF2-40B4-BE49-F238E27FC236}">
                    <a16:creationId xmlns:a16="http://schemas.microsoft.com/office/drawing/2014/main" id="{950060BD-ABB0-A0F8-9EF5-495272A39EE2}"/>
                  </a:ext>
                </a:extLst>
              </p:cNvPr>
              <p:cNvGrpSpPr/>
              <p:nvPr/>
            </p:nvGrpSpPr>
            <p:grpSpPr>
              <a:xfrm>
                <a:off x="1112172" y="3366619"/>
                <a:ext cx="102514" cy="128790"/>
                <a:chOff x="1954213" y="-19050"/>
                <a:chExt cx="6204729" cy="7795022"/>
              </a:xfrm>
              <a:grpFill/>
            </p:grpSpPr>
            <p:sp>
              <p:nvSpPr>
                <p:cNvPr id="43" name="Freeform 19">
                  <a:extLst>
                    <a:ext uri="{FF2B5EF4-FFF2-40B4-BE49-F238E27FC236}">
                      <a16:creationId xmlns:a16="http://schemas.microsoft.com/office/drawing/2014/main" id="{85C8C4E9-CC6B-4997-E1C8-6D1A7496F26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98021" y="2918231"/>
                  <a:ext cx="3565552" cy="4857741"/>
                </a:xfrm>
                <a:custGeom>
                  <a:avLst/>
                  <a:gdLst>
                    <a:gd name="T0" fmla="*/ 1071 w 1122"/>
                    <a:gd name="T1" fmla="*/ 0 h 1530"/>
                    <a:gd name="T2" fmla="*/ 51 w 1122"/>
                    <a:gd name="T3" fmla="*/ 0 h 1530"/>
                    <a:gd name="T4" fmla="*/ 0 w 1122"/>
                    <a:gd name="T5" fmla="*/ 51 h 1530"/>
                    <a:gd name="T6" fmla="*/ 0 w 1122"/>
                    <a:gd name="T7" fmla="*/ 867 h 1530"/>
                    <a:gd name="T8" fmla="*/ 204 w 1122"/>
                    <a:gd name="T9" fmla="*/ 1117 h 1530"/>
                    <a:gd name="T10" fmla="*/ 204 w 1122"/>
                    <a:gd name="T11" fmla="*/ 1377 h 1530"/>
                    <a:gd name="T12" fmla="*/ 357 w 1122"/>
                    <a:gd name="T13" fmla="*/ 1530 h 1530"/>
                    <a:gd name="T14" fmla="*/ 510 w 1122"/>
                    <a:gd name="T15" fmla="*/ 1377 h 1530"/>
                    <a:gd name="T16" fmla="*/ 510 w 1122"/>
                    <a:gd name="T17" fmla="*/ 1122 h 1530"/>
                    <a:gd name="T18" fmla="*/ 612 w 1122"/>
                    <a:gd name="T19" fmla="*/ 1122 h 1530"/>
                    <a:gd name="T20" fmla="*/ 612 w 1122"/>
                    <a:gd name="T21" fmla="*/ 1377 h 1530"/>
                    <a:gd name="T22" fmla="*/ 765 w 1122"/>
                    <a:gd name="T23" fmla="*/ 1530 h 1530"/>
                    <a:gd name="T24" fmla="*/ 918 w 1122"/>
                    <a:gd name="T25" fmla="*/ 1377 h 1530"/>
                    <a:gd name="T26" fmla="*/ 918 w 1122"/>
                    <a:gd name="T27" fmla="*/ 1117 h 1530"/>
                    <a:gd name="T28" fmla="*/ 1122 w 1122"/>
                    <a:gd name="T29" fmla="*/ 867 h 1530"/>
                    <a:gd name="T30" fmla="*/ 1122 w 1122"/>
                    <a:gd name="T31" fmla="*/ 51 h 1530"/>
                    <a:gd name="T32" fmla="*/ 1071 w 1122"/>
                    <a:gd name="T33" fmla="*/ 0 h 15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122" h="1530">
                      <a:moveTo>
                        <a:pt x="1071" y="0"/>
                      </a:moveTo>
                      <a:cubicBezTo>
                        <a:pt x="51" y="0"/>
                        <a:pt x="51" y="0"/>
                        <a:pt x="51" y="0"/>
                      </a:cubicBezTo>
                      <a:cubicBezTo>
                        <a:pt x="23" y="0"/>
                        <a:pt x="0" y="23"/>
                        <a:pt x="0" y="51"/>
                      </a:cubicBezTo>
                      <a:cubicBezTo>
                        <a:pt x="0" y="867"/>
                        <a:pt x="0" y="867"/>
                        <a:pt x="0" y="867"/>
                      </a:cubicBezTo>
                      <a:cubicBezTo>
                        <a:pt x="0" y="990"/>
                        <a:pt x="88" y="1093"/>
                        <a:pt x="204" y="1117"/>
                      </a:cubicBezTo>
                      <a:cubicBezTo>
                        <a:pt x="204" y="1377"/>
                        <a:pt x="204" y="1377"/>
                        <a:pt x="204" y="1377"/>
                      </a:cubicBezTo>
                      <a:cubicBezTo>
                        <a:pt x="204" y="1461"/>
                        <a:pt x="273" y="1530"/>
                        <a:pt x="357" y="1530"/>
                      </a:cubicBezTo>
                      <a:cubicBezTo>
                        <a:pt x="441" y="1530"/>
                        <a:pt x="510" y="1461"/>
                        <a:pt x="510" y="1377"/>
                      </a:cubicBezTo>
                      <a:cubicBezTo>
                        <a:pt x="510" y="1122"/>
                        <a:pt x="510" y="1122"/>
                        <a:pt x="510" y="1122"/>
                      </a:cubicBezTo>
                      <a:cubicBezTo>
                        <a:pt x="612" y="1122"/>
                        <a:pt x="612" y="1122"/>
                        <a:pt x="612" y="1122"/>
                      </a:cubicBezTo>
                      <a:cubicBezTo>
                        <a:pt x="612" y="1377"/>
                        <a:pt x="612" y="1377"/>
                        <a:pt x="612" y="1377"/>
                      </a:cubicBezTo>
                      <a:cubicBezTo>
                        <a:pt x="612" y="1461"/>
                        <a:pt x="681" y="1530"/>
                        <a:pt x="765" y="1530"/>
                      </a:cubicBezTo>
                      <a:cubicBezTo>
                        <a:pt x="849" y="1530"/>
                        <a:pt x="918" y="1461"/>
                        <a:pt x="918" y="1377"/>
                      </a:cubicBezTo>
                      <a:cubicBezTo>
                        <a:pt x="918" y="1117"/>
                        <a:pt x="918" y="1117"/>
                        <a:pt x="918" y="1117"/>
                      </a:cubicBezTo>
                      <a:cubicBezTo>
                        <a:pt x="1034" y="1093"/>
                        <a:pt x="1122" y="990"/>
                        <a:pt x="1122" y="867"/>
                      </a:cubicBezTo>
                      <a:cubicBezTo>
                        <a:pt x="1122" y="51"/>
                        <a:pt x="1122" y="51"/>
                        <a:pt x="1122" y="51"/>
                      </a:cubicBezTo>
                      <a:cubicBezTo>
                        <a:pt x="1122" y="23"/>
                        <a:pt x="1099" y="0"/>
                        <a:pt x="107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Segoe UI"/>
                    <a:ea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44" name="Freeform 20">
                  <a:extLst>
                    <a:ext uri="{FF2B5EF4-FFF2-40B4-BE49-F238E27FC236}">
                      <a16:creationId xmlns:a16="http://schemas.microsoft.com/office/drawing/2014/main" id="{2D6E3BA8-E1FC-298E-82C0-CE0E2D7ECB81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298017" y="-19050"/>
                  <a:ext cx="3565525" cy="2613025"/>
                </a:xfrm>
                <a:custGeom>
                  <a:avLst/>
                  <a:gdLst>
                    <a:gd name="T0" fmla="*/ 828 w 1122"/>
                    <a:gd name="T1" fmla="*/ 279 h 823"/>
                    <a:gd name="T2" fmla="*/ 914 w 1122"/>
                    <a:gd name="T3" fmla="*/ 78 h 823"/>
                    <a:gd name="T4" fmla="*/ 887 w 1122"/>
                    <a:gd name="T5" fmla="*/ 11 h 823"/>
                    <a:gd name="T6" fmla="*/ 820 w 1122"/>
                    <a:gd name="T7" fmla="*/ 38 h 823"/>
                    <a:gd name="T8" fmla="*/ 734 w 1122"/>
                    <a:gd name="T9" fmla="*/ 239 h 823"/>
                    <a:gd name="T10" fmla="*/ 561 w 1122"/>
                    <a:gd name="T11" fmla="*/ 211 h 823"/>
                    <a:gd name="T12" fmla="*/ 388 w 1122"/>
                    <a:gd name="T13" fmla="*/ 239 h 823"/>
                    <a:gd name="T14" fmla="*/ 302 w 1122"/>
                    <a:gd name="T15" fmla="*/ 38 h 823"/>
                    <a:gd name="T16" fmla="*/ 235 w 1122"/>
                    <a:gd name="T17" fmla="*/ 11 h 823"/>
                    <a:gd name="T18" fmla="*/ 208 w 1122"/>
                    <a:gd name="T19" fmla="*/ 78 h 823"/>
                    <a:gd name="T20" fmla="*/ 294 w 1122"/>
                    <a:gd name="T21" fmla="*/ 279 h 823"/>
                    <a:gd name="T22" fmla="*/ 0 w 1122"/>
                    <a:gd name="T23" fmla="*/ 772 h 823"/>
                    <a:gd name="T24" fmla="*/ 51 w 1122"/>
                    <a:gd name="T25" fmla="*/ 823 h 823"/>
                    <a:gd name="T26" fmla="*/ 1071 w 1122"/>
                    <a:gd name="T27" fmla="*/ 823 h 823"/>
                    <a:gd name="T28" fmla="*/ 1122 w 1122"/>
                    <a:gd name="T29" fmla="*/ 772 h 823"/>
                    <a:gd name="T30" fmla="*/ 828 w 1122"/>
                    <a:gd name="T31" fmla="*/ 279 h 823"/>
                    <a:gd name="T32" fmla="*/ 357 w 1122"/>
                    <a:gd name="T33" fmla="*/ 619 h 823"/>
                    <a:gd name="T34" fmla="*/ 306 w 1122"/>
                    <a:gd name="T35" fmla="*/ 568 h 823"/>
                    <a:gd name="T36" fmla="*/ 357 w 1122"/>
                    <a:gd name="T37" fmla="*/ 517 h 823"/>
                    <a:gd name="T38" fmla="*/ 408 w 1122"/>
                    <a:gd name="T39" fmla="*/ 568 h 823"/>
                    <a:gd name="T40" fmla="*/ 357 w 1122"/>
                    <a:gd name="T41" fmla="*/ 619 h 823"/>
                    <a:gd name="T42" fmla="*/ 765 w 1122"/>
                    <a:gd name="T43" fmla="*/ 619 h 823"/>
                    <a:gd name="T44" fmla="*/ 714 w 1122"/>
                    <a:gd name="T45" fmla="*/ 568 h 823"/>
                    <a:gd name="T46" fmla="*/ 765 w 1122"/>
                    <a:gd name="T47" fmla="*/ 517 h 823"/>
                    <a:gd name="T48" fmla="*/ 816 w 1122"/>
                    <a:gd name="T49" fmla="*/ 568 h 823"/>
                    <a:gd name="T50" fmla="*/ 765 w 1122"/>
                    <a:gd name="T51" fmla="*/ 619 h 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1122" h="823">
                      <a:moveTo>
                        <a:pt x="828" y="279"/>
                      </a:moveTo>
                      <a:cubicBezTo>
                        <a:pt x="914" y="78"/>
                        <a:pt x="914" y="78"/>
                        <a:pt x="914" y="78"/>
                      </a:cubicBezTo>
                      <a:cubicBezTo>
                        <a:pt x="925" y="52"/>
                        <a:pt x="913" y="22"/>
                        <a:pt x="887" y="11"/>
                      </a:cubicBezTo>
                      <a:cubicBezTo>
                        <a:pt x="861" y="0"/>
                        <a:pt x="831" y="12"/>
                        <a:pt x="820" y="38"/>
                      </a:cubicBezTo>
                      <a:cubicBezTo>
                        <a:pt x="734" y="239"/>
                        <a:pt x="734" y="239"/>
                        <a:pt x="734" y="239"/>
                      </a:cubicBezTo>
                      <a:cubicBezTo>
                        <a:pt x="680" y="221"/>
                        <a:pt x="621" y="211"/>
                        <a:pt x="561" y="211"/>
                      </a:cubicBezTo>
                      <a:cubicBezTo>
                        <a:pt x="501" y="211"/>
                        <a:pt x="443" y="221"/>
                        <a:pt x="388" y="239"/>
                      </a:cubicBezTo>
                      <a:cubicBezTo>
                        <a:pt x="302" y="38"/>
                        <a:pt x="302" y="38"/>
                        <a:pt x="302" y="38"/>
                      </a:cubicBezTo>
                      <a:cubicBezTo>
                        <a:pt x="291" y="12"/>
                        <a:pt x="261" y="0"/>
                        <a:pt x="235" y="11"/>
                      </a:cubicBezTo>
                      <a:cubicBezTo>
                        <a:pt x="209" y="22"/>
                        <a:pt x="197" y="52"/>
                        <a:pt x="208" y="78"/>
                      </a:cubicBezTo>
                      <a:cubicBezTo>
                        <a:pt x="294" y="279"/>
                        <a:pt x="294" y="279"/>
                        <a:pt x="294" y="279"/>
                      </a:cubicBezTo>
                      <a:cubicBezTo>
                        <a:pt x="119" y="374"/>
                        <a:pt x="0" y="559"/>
                        <a:pt x="0" y="772"/>
                      </a:cubicBezTo>
                      <a:cubicBezTo>
                        <a:pt x="0" y="800"/>
                        <a:pt x="23" y="823"/>
                        <a:pt x="51" y="823"/>
                      </a:cubicBezTo>
                      <a:cubicBezTo>
                        <a:pt x="1071" y="823"/>
                        <a:pt x="1071" y="823"/>
                        <a:pt x="1071" y="823"/>
                      </a:cubicBezTo>
                      <a:cubicBezTo>
                        <a:pt x="1099" y="823"/>
                        <a:pt x="1122" y="800"/>
                        <a:pt x="1122" y="772"/>
                      </a:cubicBezTo>
                      <a:cubicBezTo>
                        <a:pt x="1122" y="559"/>
                        <a:pt x="1003" y="374"/>
                        <a:pt x="828" y="279"/>
                      </a:cubicBezTo>
                      <a:close/>
                      <a:moveTo>
                        <a:pt x="357" y="619"/>
                      </a:moveTo>
                      <a:cubicBezTo>
                        <a:pt x="329" y="619"/>
                        <a:pt x="306" y="596"/>
                        <a:pt x="306" y="568"/>
                      </a:cubicBezTo>
                      <a:cubicBezTo>
                        <a:pt x="306" y="540"/>
                        <a:pt x="329" y="517"/>
                        <a:pt x="357" y="517"/>
                      </a:cubicBezTo>
                      <a:cubicBezTo>
                        <a:pt x="385" y="517"/>
                        <a:pt x="408" y="540"/>
                        <a:pt x="408" y="568"/>
                      </a:cubicBezTo>
                      <a:cubicBezTo>
                        <a:pt x="408" y="596"/>
                        <a:pt x="385" y="619"/>
                        <a:pt x="357" y="619"/>
                      </a:cubicBezTo>
                      <a:close/>
                      <a:moveTo>
                        <a:pt x="765" y="619"/>
                      </a:moveTo>
                      <a:cubicBezTo>
                        <a:pt x="737" y="619"/>
                        <a:pt x="714" y="596"/>
                        <a:pt x="714" y="568"/>
                      </a:cubicBezTo>
                      <a:cubicBezTo>
                        <a:pt x="714" y="540"/>
                        <a:pt x="737" y="517"/>
                        <a:pt x="765" y="517"/>
                      </a:cubicBezTo>
                      <a:cubicBezTo>
                        <a:pt x="793" y="517"/>
                        <a:pt x="816" y="540"/>
                        <a:pt x="816" y="568"/>
                      </a:cubicBezTo>
                      <a:cubicBezTo>
                        <a:pt x="816" y="596"/>
                        <a:pt x="793" y="619"/>
                        <a:pt x="765" y="61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Segoe UI"/>
                    <a:ea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45" name="Freeform 21">
                  <a:extLst>
                    <a:ext uri="{FF2B5EF4-FFF2-40B4-BE49-F238E27FC236}">
                      <a16:creationId xmlns:a16="http://schemas.microsoft.com/office/drawing/2014/main" id="{4145BE6F-86B8-B9CF-233B-D5330CC64D3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187392" y="2917825"/>
                  <a:ext cx="971550" cy="2590800"/>
                </a:xfrm>
                <a:custGeom>
                  <a:avLst/>
                  <a:gdLst>
                    <a:gd name="T0" fmla="*/ 153 w 306"/>
                    <a:gd name="T1" fmla="*/ 0 h 816"/>
                    <a:gd name="T2" fmla="*/ 0 w 306"/>
                    <a:gd name="T3" fmla="*/ 153 h 816"/>
                    <a:gd name="T4" fmla="*/ 0 w 306"/>
                    <a:gd name="T5" fmla="*/ 663 h 816"/>
                    <a:gd name="T6" fmla="*/ 153 w 306"/>
                    <a:gd name="T7" fmla="*/ 816 h 816"/>
                    <a:gd name="T8" fmla="*/ 306 w 306"/>
                    <a:gd name="T9" fmla="*/ 663 h 816"/>
                    <a:gd name="T10" fmla="*/ 306 w 306"/>
                    <a:gd name="T11" fmla="*/ 153 h 816"/>
                    <a:gd name="T12" fmla="*/ 153 w 306"/>
                    <a:gd name="T13" fmla="*/ 0 h 8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06" h="816">
                      <a:moveTo>
                        <a:pt x="153" y="0"/>
                      </a:moveTo>
                      <a:cubicBezTo>
                        <a:pt x="69" y="0"/>
                        <a:pt x="0" y="69"/>
                        <a:pt x="0" y="153"/>
                      </a:cubicBezTo>
                      <a:cubicBezTo>
                        <a:pt x="0" y="663"/>
                        <a:pt x="0" y="663"/>
                        <a:pt x="0" y="663"/>
                      </a:cubicBezTo>
                      <a:cubicBezTo>
                        <a:pt x="0" y="747"/>
                        <a:pt x="69" y="816"/>
                        <a:pt x="153" y="816"/>
                      </a:cubicBezTo>
                      <a:cubicBezTo>
                        <a:pt x="237" y="816"/>
                        <a:pt x="306" y="747"/>
                        <a:pt x="306" y="663"/>
                      </a:cubicBezTo>
                      <a:cubicBezTo>
                        <a:pt x="306" y="153"/>
                        <a:pt x="306" y="153"/>
                        <a:pt x="306" y="153"/>
                      </a:cubicBezTo>
                      <a:cubicBezTo>
                        <a:pt x="306" y="69"/>
                        <a:pt x="237" y="0"/>
                        <a:pt x="153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Segoe UI"/>
                    <a:ea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46" name="Freeform 22">
                  <a:extLst>
                    <a:ext uri="{FF2B5EF4-FFF2-40B4-BE49-F238E27FC236}">
                      <a16:creationId xmlns:a16="http://schemas.microsoft.com/office/drawing/2014/main" id="{9688DEB8-E3DC-69F7-66FC-D38FB2E5F5C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54213" y="2917825"/>
                  <a:ext cx="971550" cy="2590800"/>
                </a:xfrm>
                <a:custGeom>
                  <a:avLst/>
                  <a:gdLst>
                    <a:gd name="T0" fmla="*/ 153 w 306"/>
                    <a:gd name="T1" fmla="*/ 0 h 816"/>
                    <a:gd name="T2" fmla="*/ 0 w 306"/>
                    <a:gd name="T3" fmla="*/ 153 h 816"/>
                    <a:gd name="T4" fmla="*/ 0 w 306"/>
                    <a:gd name="T5" fmla="*/ 663 h 816"/>
                    <a:gd name="T6" fmla="*/ 153 w 306"/>
                    <a:gd name="T7" fmla="*/ 816 h 816"/>
                    <a:gd name="T8" fmla="*/ 306 w 306"/>
                    <a:gd name="T9" fmla="*/ 663 h 816"/>
                    <a:gd name="T10" fmla="*/ 306 w 306"/>
                    <a:gd name="T11" fmla="*/ 153 h 816"/>
                    <a:gd name="T12" fmla="*/ 153 w 306"/>
                    <a:gd name="T13" fmla="*/ 0 h 8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06" h="816">
                      <a:moveTo>
                        <a:pt x="153" y="0"/>
                      </a:moveTo>
                      <a:cubicBezTo>
                        <a:pt x="69" y="0"/>
                        <a:pt x="0" y="69"/>
                        <a:pt x="0" y="153"/>
                      </a:cubicBezTo>
                      <a:cubicBezTo>
                        <a:pt x="0" y="663"/>
                        <a:pt x="0" y="663"/>
                        <a:pt x="0" y="663"/>
                      </a:cubicBezTo>
                      <a:cubicBezTo>
                        <a:pt x="0" y="747"/>
                        <a:pt x="69" y="816"/>
                        <a:pt x="153" y="816"/>
                      </a:cubicBezTo>
                      <a:cubicBezTo>
                        <a:pt x="237" y="816"/>
                        <a:pt x="306" y="747"/>
                        <a:pt x="306" y="663"/>
                      </a:cubicBezTo>
                      <a:cubicBezTo>
                        <a:pt x="306" y="153"/>
                        <a:pt x="306" y="153"/>
                        <a:pt x="306" y="153"/>
                      </a:cubicBezTo>
                      <a:cubicBezTo>
                        <a:pt x="306" y="69"/>
                        <a:pt x="237" y="0"/>
                        <a:pt x="153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Segoe UI"/>
                    <a:ea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</p:grpSp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64CFC6F5-DB74-6836-7691-D56207D6C812}"/>
                  </a:ext>
                </a:extLst>
              </p:cNvPr>
              <p:cNvGrpSpPr/>
              <p:nvPr/>
            </p:nvGrpSpPr>
            <p:grpSpPr>
              <a:xfrm>
                <a:off x="1241189" y="3359983"/>
                <a:ext cx="125124" cy="142058"/>
                <a:chOff x="1493838" y="3175"/>
                <a:chExt cx="6851650" cy="7778919"/>
              </a:xfrm>
              <a:grpFill/>
            </p:grpSpPr>
            <p:sp>
              <p:nvSpPr>
                <p:cNvPr id="41" name="Freeform 26">
                  <a:extLst>
                    <a:ext uri="{FF2B5EF4-FFF2-40B4-BE49-F238E27FC236}">
                      <a16:creationId xmlns:a16="http://schemas.microsoft.com/office/drawing/2014/main" id="{42F562B7-6549-AB55-D7E4-A0F666ADA74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33938" y="3175"/>
                  <a:ext cx="1720850" cy="1882775"/>
                </a:xfrm>
                <a:custGeom>
                  <a:avLst/>
                  <a:gdLst>
                    <a:gd name="T0" fmla="*/ 520 w 542"/>
                    <a:gd name="T1" fmla="*/ 0 h 593"/>
                    <a:gd name="T2" fmla="*/ 148 w 542"/>
                    <a:gd name="T3" fmla="*/ 201 h 593"/>
                    <a:gd name="T4" fmla="*/ 26 w 542"/>
                    <a:gd name="T5" fmla="*/ 589 h 593"/>
                    <a:gd name="T6" fmla="*/ 401 w 542"/>
                    <a:gd name="T7" fmla="*/ 397 h 593"/>
                    <a:gd name="T8" fmla="*/ 520 w 542"/>
                    <a:gd name="T9" fmla="*/ 0 h 5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42" h="593">
                      <a:moveTo>
                        <a:pt x="520" y="0"/>
                      </a:moveTo>
                      <a:cubicBezTo>
                        <a:pt x="389" y="9"/>
                        <a:pt x="237" y="93"/>
                        <a:pt x="148" y="201"/>
                      </a:cubicBezTo>
                      <a:cubicBezTo>
                        <a:pt x="67" y="300"/>
                        <a:pt x="0" y="447"/>
                        <a:pt x="26" y="589"/>
                      </a:cubicBezTo>
                      <a:cubicBezTo>
                        <a:pt x="169" y="593"/>
                        <a:pt x="316" y="508"/>
                        <a:pt x="401" y="397"/>
                      </a:cubicBezTo>
                      <a:cubicBezTo>
                        <a:pt x="481" y="294"/>
                        <a:pt x="542" y="149"/>
                        <a:pt x="52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Segoe UI"/>
                    <a:ea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42" name="Freeform 27">
                  <a:extLst>
                    <a:ext uri="{FF2B5EF4-FFF2-40B4-BE49-F238E27FC236}">
                      <a16:creationId xmlns:a16="http://schemas.microsoft.com/office/drawing/2014/main" id="{6E6DBBDE-F747-6DE7-E5F7-4359E62BCE7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93838" y="1822608"/>
                  <a:ext cx="6851650" cy="5959486"/>
                </a:xfrm>
                <a:custGeom>
                  <a:avLst/>
                  <a:gdLst>
                    <a:gd name="T0" fmla="*/ 2088 w 2158"/>
                    <a:gd name="T1" fmla="*/ 248 h 1877"/>
                    <a:gd name="T2" fmla="*/ 1620 w 2158"/>
                    <a:gd name="T3" fmla="*/ 0 h 1877"/>
                    <a:gd name="T4" fmla="*/ 1155 w 2158"/>
                    <a:gd name="T5" fmla="*/ 105 h 1877"/>
                    <a:gd name="T6" fmla="*/ 688 w 2158"/>
                    <a:gd name="T7" fmla="*/ 0 h 1877"/>
                    <a:gd name="T8" fmla="*/ 177 w 2158"/>
                    <a:gd name="T9" fmla="*/ 309 h 1877"/>
                    <a:gd name="T10" fmla="*/ 317 w 2158"/>
                    <a:gd name="T11" fmla="*/ 1539 h 1877"/>
                    <a:gd name="T12" fmla="*/ 737 w 2158"/>
                    <a:gd name="T13" fmla="*/ 1875 h 1877"/>
                    <a:gd name="T14" fmla="*/ 1157 w 2158"/>
                    <a:gd name="T15" fmla="*/ 1772 h 1877"/>
                    <a:gd name="T16" fmla="*/ 1574 w 2158"/>
                    <a:gd name="T17" fmla="*/ 1875 h 1877"/>
                    <a:gd name="T18" fmla="*/ 2000 w 2158"/>
                    <a:gd name="T19" fmla="*/ 1520 h 1877"/>
                    <a:gd name="T20" fmla="*/ 2158 w 2158"/>
                    <a:gd name="T21" fmla="*/ 1223 h 1877"/>
                    <a:gd name="T22" fmla="*/ 2088 w 2158"/>
                    <a:gd name="T23" fmla="*/ 248 h 18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2158" h="1877">
                      <a:moveTo>
                        <a:pt x="2088" y="248"/>
                      </a:moveTo>
                      <a:cubicBezTo>
                        <a:pt x="1962" y="91"/>
                        <a:pt x="1786" y="0"/>
                        <a:pt x="1620" y="0"/>
                      </a:cubicBezTo>
                      <a:cubicBezTo>
                        <a:pt x="1400" y="0"/>
                        <a:pt x="1308" y="105"/>
                        <a:pt x="1155" y="105"/>
                      </a:cubicBezTo>
                      <a:cubicBezTo>
                        <a:pt x="998" y="105"/>
                        <a:pt x="878" y="0"/>
                        <a:pt x="688" y="0"/>
                      </a:cubicBezTo>
                      <a:cubicBezTo>
                        <a:pt x="502" y="0"/>
                        <a:pt x="303" y="114"/>
                        <a:pt x="177" y="309"/>
                      </a:cubicBezTo>
                      <a:cubicBezTo>
                        <a:pt x="0" y="584"/>
                        <a:pt x="31" y="1100"/>
                        <a:pt x="317" y="1539"/>
                      </a:cubicBezTo>
                      <a:cubicBezTo>
                        <a:pt x="420" y="1697"/>
                        <a:pt x="557" y="1873"/>
                        <a:pt x="737" y="1875"/>
                      </a:cubicBezTo>
                      <a:cubicBezTo>
                        <a:pt x="896" y="1877"/>
                        <a:pt x="941" y="1773"/>
                        <a:pt x="1157" y="1772"/>
                      </a:cubicBezTo>
                      <a:cubicBezTo>
                        <a:pt x="1373" y="1770"/>
                        <a:pt x="1414" y="1876"/>
                        <a:pt x="1574" y="1875"/>
                      </a:cubicBezTo>
                      <a:cubicBezTo>
                        <a:pt x="1753" y="1873"/>
                        <a:pt x="1898" y="1677"/>
                        <a:pt x="2000" y="1520"/>
                      </a:cubicBezTo>
                      <a:cubicBezTo>
                        <a:pt x="2074" y="1407"/>
                        <a:pt x="2101" y="1351"/>
                        <a:pt x="2158" y="1223"/>
                      </a:cubicBezTo>
                      <a:cubicBezTo>
                        <a:pt x="1743" y="1065"/>
                        <a:pt x="1677" y="475"/>
                        <a:pt x="2088" y="2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Segoe UI"/>
                    <a:ea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</p:grpSp>
        </p:grp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5B5BD047-87F4-8531-EBFE-24A06A6AD10E}"/>
              </a:ext>
            </a:extLst>
          </p:cNvPr>
          <p:cNvGrpSpPr/>
          <p:nvPr/>
        </p:nvGrpSpPr>
        <p:grpSpPr>
          <a:xfrm>
            <a:off x="3810419" y="3043841"/>
            <a:ext cx="339698" cy="329090"/>
            <a:chOff x="1824084" y="2773366"/>
            <a:chExt cx="213912" cy="205470"/>
          </a:xfrm>
          <a:solidFill>
            <a:schemeClr val="bg1"/>
          </a:solidFill>
        </p:grpSpPr>
        <p:sp>
          <p:nvSpPr>
            <p:cNvPr id="52" name="Freeform 31">
              <a:extLst>
                <a:ext uri="{FF2B5EF4-FFF2-40B4-BE49-F238E27FC236}">
                  <a16:creationId xmlns:a16="http://schemas.microsoft.com/office/drawing/2014/main" id="{A9C6C6F2-DB6F-C53D-2341-37685747685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24084" y="2868268"/>
              <a:ext cx="213912" cy="110568"/>
            </a:xfrm>
            <a:custGeom>
              <a:avLst/>
              <a:gdLst>
                <a:gd name="T0" fmla="*/ 2408 w 2479"/>
                <a:gd name="T1" fmla="*/ 115 h 1283"/>
                <a:gd name="T2" fmla="*/ 2255 w 2479"/>
                <a:gd name="T3" fmla="*/ 12 h 1283"/>
                <a:gd name="T4" fmla="*/ 2074 w 2479"/>
                <a:gd name="T5" fmla="*/ 50 h 1283"/>
                <a:gd name="T6" fmla="*/ 1670 w 2479"/>
                <a:gd name="T7" fmla="*/ 326 h 1283"/>
                <a:gd name="T8" fmla="*/ 1496 w 2479"/>
                <a:gd name="T9" fmla="*/ 232 h 1283"/>
                <a:gd name="T10" fmla="*/ 1240 w 2479"/>
                <a:gd name="T11" fmla="*/ 232 h 1283"/>
                <a:gd name="T12" fmla="*/ 916 w 2479"/>
                <a:gd name="T13" fmla="*/ 123 h 1283"/>
                <a:gd name="T14" fmla="*/ 562 w 2479"/>
                <a:gd name="T15" fmla="*/ 245 h 1283"/>
                <a:gd name="T16" fmla="*/ 481 w 2479"/>
                <a:gd name="T17" fmla="*/ 328 h 1283"/>
                <a:gd name="T18" fmla="*/ 437 w 2479"/>
                <a:gd name="T19" fmla="*/ 245 h 1283"/>
                <a:gd name="T20" fmla="*/ 0 w 2479"/>
                <a:gd name="T21" fmla="*/ 473 h 1283"/>
                <a:gd name="T22" fmla="*/ 423 w 2479"/>
                <a:gd name="T23" fmla="*/ 1283 h 1283"/>
                <a:gd name="T24" fmla="*/ 860 w 2479"/>
                <a:gd name="T25" fmla="*/ 1054 h 1283"/>
                <a:gd name="T26" fmla="*/ 815 w 2479"/>
                <a:gd name="T27" fmla="*/ 967 h 1283"/>
                <a:gd name="T28" fmla="*/ 1610 w 2479"/>
                <a:gd name="T29" fmla="*/ 967 h 1283"/>
                <a:gd name="T30" fmla="*/ 2348 w 2479"/>
                <a:gd name="T31" fmla="*/ 441 h 1283"/>
                <a:gd name="T32" fmla="*/ 2408 w 2479"/>
                <a:gd name="T33" fmla="*/ 115 h 1283"/>
                <a:gd name="T34" fmla="*/ 483 w 2479"/>
                <a:gd name="T35" fmla="*/ 1089 h 1283"/>
                <a:gd name="T36" fmla="*/ 194 w 2479"/>
                <a:gd name="T37" fmla="*/ 534 h 1283"/>
                <a:gd name="T38" fmla="*/ 377 w 2479"/>
                <a:gd name="T39" fmla="*/ 439 h 1283"/>
                <a:gd name="T40" fmla="*/ 666 w 2479"/>
                <a:gd name="T41" fmla="*/ 993 h 1283"/>
                <a:gd name="T42" fmla="*/ 483 w 2479"/>
                <a:gd name="T43" fmla="*/ 1089 h 1283"/>
                <a:gd name="T44" fmla="*/ 2264 w 2479"/>
                <a:gd name="T45" fmla="*/ 324 h 1283"/>
                <a:gd name="T46" fmla="*/ 1564 w 2479"/>
                <a:gd name="T47" fmla="*/ 824 h 1283"/>
                <a:gd name="T48" fmla="*/ 740 w 2479"/>
                <a:gd name="T49" fmla="*/ 824 h 1283"/>
                <a:gd name="T50" fmla="*/ 551 w 2479"/>
                <a:gd name="T51" fmla="*/ 462 h 1283"/>
                <a:gd name="T52" fmla="*/ 667 w 2479"/>
                <a:gd name="T53" fmla="*/ 344 h 1283"/>
                <a:gd name="T54" fmla="*/ 668 w 2479"/>
                <a:gd name="T55" fmla="*/ 343 h 1283"/>
                <a:gd name="T56" fmla="*/ 671 w 2479"/>
                <a:gd name="T57" fmla="*/ 339 h 1283"/>
                <a:gd name="T58" fmla="*/ 916 w 2479"/>
                <a:gd name="T59" fmla="*/ 267 h 1283"/>
                <a:gd name="T60" fmla="*/ 1147 w 2479"/>
                <a:gd name="T61" fmla="*/ 343 h 1283"/>
                <a:gd name="T62" fmla="*/ 1165 w 2479"/>
                <a:gd name="T63" fmla="*/ 375 h 1283"/>
                <a:gd name="T64" fmla="*/ 1496 w 2479"/>
                <a:gd name="T65" fmla="*/ 375 h 1283"/>
                <a:gd name="T66" fmla="*/ 1560 w 2479"/>
                <a:gd name="T67" fmla="*/ 439 h 1283"/>
                <a:gd name="T68" fmla="*/ 1496 w 2479"/>
                <a:gd name="T69" fmla="*/ 503 h 1283"/>
                <a:gd name="T70" fmla="*/ 1064 w 2479"/>
                <a:gd name="T71" fmla="*/ 503 h 1283"/>
                <a:gd name="T72" fmla="*/ 1064 w 2479"/>
                <a:gd name="T73" fmla="*/ 647 h 1283"/>
                <a:gd name="T74" fmla="*/ 1496 w 2479"/>
                <a:gd name="T75" fmla="*/ 647 h 1283"/>
                <a:gd name="T76" fmla="*/ 1699 w 2479"/>
                <a:gd name="T77" fmla="*/ 480 h 1283"/>
                <a:gd name="T78" fmla="*/ 2155 w 2479"/>
                <a:gd name="T79" fmla="*/ 168 h 1283"/>
                <a:gd name="T80" fmla="*/ 2227 w 2479"/>
                <a:gd name="T81" fmla="*/ 153 h 1283"/>
                <a:gd name="T82" fmla="*/ 2288 w 2479"/>
                <a:gd name="T83" fmla="*/ 194 h 1283"/>
                <a:gd name="T84" fmla="*/ 2264 w 2479"/>
                <a:gd name="T85" fmla="*/ 324 h 1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479" h="1283">
                  <a:moveTo>
                    <a:pt x="2408" y="115"/>
                  </a:moveTo>
                  <a:cubicBezTo>
                    <a:pt x="2372" y="61"/>
                    <a:pt x="2318" y="25"/>
                    <a:pt x="2255" y="12"/>
                  </a:cubicBezTo>
                  <a:cubicBezTo>
                    <a:pt x="2191" y="0"/>
                    <a:pt x="2127" y="13"/>
                    <a:pt x="2074" y="50"/>
                  </a:cubicBezTo>
                  <a:cubicBezTo>
                    <a:pt x="1670" y="326"/>
                    <a:pt x="1670" y="326"/>
                    <a:pt x="1670" y="326"/>
                  </a:cubicBezTo>
                  <a:cubicBezTo>
                    <a:pt x="1633" y="269"/>
                    <a:pt x="1569" y="232"/>
                    <a:pt x="1496" y="232"/>
                  </a:cubicBezTo>
                  <a:cubicBezTo>
                    <a:pt x="1240" y="232"/>
                    <a:pt x="1240" y="232"/>
                    <a:pt x="1240" y="232"/>
                  </a:cubicBezTo>
                  <a:cubicBezTo>
                    <a:pt x="1196" y="189"/>
                    <a:pt x="1099" y="123"/>
                    <a:pt x="916" y="123"/>
                  </a:cubicBezTo>
                  <a:cubicBezTo>
                    <a:pt x="683" y="123"/>
                    <a:pt x="583" y="222"/>
                    <a:pt x="562" y="245"/>
                  </a:cubicBezTo>
                  <a:cubicBezTo>
                    <a:pt x="481" y="328"/>
                    <a:pt x="481" y="328"/>
                    <a:pt x="481" y="328"/>
                  </a:cubicBezTo>
                  <a:cubicBezTo>
                    <a:pt x="437" y="245"/>
                    <a:pt x="437" y="245"/>
                    <a:pt x="437" y="245"/>
                  </a:cubicBezTo>
                  <a:cubicBezTo>
                    <a:pt x="0" y="473"/>
                    <a:pt x="0" y="473"/>
                    <a:pt x="0" y="473"/>
                  </a:cubicBezTo>
                  <a:cubicBezTo>
                    <a:pt x="423" y="1283"/>
                    <a:pt x="423" y="1283"/>
                    <a:pt x="423" y="1283"/>
                  </a:cubicBezTo>
                  <a:cubicBezTo>
                    <a:pt x="860" y="1054"/>
                    <a:pt x="860" y="1054"/>
                    <a:pt x="860" y="1054"/>
                  </a:cubicBezTo>
                  <a:cubicBezTo>
                    <a:pt x="815" y="967"/>
                    <a:pt x="815" y="967"/>
                    <a:pt x="815" y="967"/>
                  </a:cubicBezTo>
                  <a:cubicBezTo>
                    <a:pt x="1610" y="967"/>
                    <a:pt x="1610" y="967"/>
                    <a:pt x="1610" y="967"/>
                  </a:cubicBezTo>
                  <a:cubicBezTo>
                    <a:pt x="2348" y="441"/>
                    <a:pt x="2348" y="441"/>
                    <a:pt x="2348" y="441"/>
                  </a:cubicBezTo>
                  <a:cubicBezTo>
                    <a:pt x="2453" y="366"/>
                    <a:pt x="2479" y="223"/>
                    <a:pt x="2408" y="115"/>
                  </a:cubicBezTo>
                  <a:close/>
                  <a:moveTo>
                    <a:pt x="483" y="1089"/>
                  </a:moveTo>
                  <a:cubicBezTo>
                    <a:pt x="194" y="534"/>
                    <a:pt x="194" y="534"/>
                    <a:pt x="194" y="534"/>
                  </a:cubicBezTo>
                  <a:cubicBezTo>
                    <a:pt x="377" y="439"/>
                    <a:pt x="377" y="439"/>
                    <a:pt x="377" y="439"/>
                  </a:cubicBezTo>
                  <a:cubicBezTo>
                    <a:pt x="666" y="993"/>
                    <a:pt x="666" y="993"/>
                    <a:pt x="666" y="993"/>
                  </a:cubicBezTo>
                  <a:lnTo>
                    <a:pt x="483" y="1089"/>
                  </a:lnTo>
                  <a:close/>
                  <a:moveTo>
                    <a:pt x="2264" y="324"/>
                  </a:moveTo>
                  <a:cubicBezTo>
                    <a:pt x="1564" y="824"/>
                    <a:pt x="1564" y="824"/>
                    <a:pt x="1564" y="824"/>
                  </a:cubicBezTo>
                  <a:cubicBezTo>
                    <a:pt x="740" y="824"/>
                    <a:pt x="740" y="824"/>
                    <a:pt x="740" y="824"/>
                  </a:cubicBezTo>
                  <a:cubicBezTo>
                    <a:pt x="551" y="462"/>
                    <a:pt x="551" y="462"/>
                    <a:pt x="551" y="462"/>
                  </a:cubicBezTo>
                  <a:cubicBezTo>
                    <a:pt x="667" y="344"/>
                    <a:pt x="667" y="344"/>
                    <a:pt x="667" y="344"/>
                  </a:cubicBezTo>
                  <a:cubicBezTo>
                    <a:pt x="668" y="343"/>
                    <a:pt x="668" y="343"/>
                    <a:pt x="668" y="343"/>
                  </a:cubicBezTo>
                  <a:cubicBezTo>
                    <a:pt x="671" y="339"/>
                    <a:pt x="671" y="339"/>
                    <a:pt x="671" y="339"/>
                  </a:cubicBezTo>
                  <a:cubicBezTo>
                    <a:pt x="678" y="331"/>
                    <a:pt x="745" y="267"/>
                    <a:pt x="916" y="267"/>
                  </a:cubicBezTo>
                  <a:cubicBezTo>
                    <a:pt x="1082" y="267"/>
                    <a:pt x="1140" y="334"/>
                    <a:pt x="1147" y="343"/>
                  </a:cubicBezTo>
                  <a:cubicBezTo>
                    <a:pt x="1165" y="375"/>
                    <a:pt x="1165" y="375"/>
                    <a:pt x="1165" y="375"/>
                  </a:cubicBezTo>
                  <a:cubicBezTo>
                    <a:pt x="1496" y="375"/>
                    <a:pt x="1496" y="375"/>
                    <a:pt x="1496" y="375"/>
                  </a:cubicBezTo>
                  <a:cubicBezTo>
                    <a:pt x="1531" y="375"/>
                    <a:pt x="1560" y="404"/>
                    <a:pt x="1560" y="439"/>
                  </a:cubicBezTo>
                  <a:cubicBezTo>
                    <a:pt x="1560" y="474"/>
                    <a:pt x="1531" y="503"/>
                    <a:pt x="1496" y="503"/>
                  </a:cubicBezTo>
                  <a:cubicBezTo>
                    <a:pt x="1064" y="503"/>
                    <a:pt x="1064" y="503"/>
                    <a:pt x="1064" y="503"/>
                  </a:cubicBezTo>
                  <a:cubicBezTo>
                    <a:pt x="1064" y="647"/>
                    <a:pt x="1064" y="647"/>
                    <a:pt x="1064" y="647"/>
                  </a:cubicBezTo>
                  <a:cubicBezTo>
                    <a:pt x="1496" y="647"/>
                    <a:pt x="1496" y="647"/>
                    <a:pt x="1496" y="647"/>
                  </a:cubicBezTo>
                  <a:cubicBezTo>
                    <a:pt x="1596" y="647"/>
                    <a:pt x="1680" y="575"/>
                    <a:pt x="1699" y="480"/>
                  </a:cubicBezTo>
                  <a:cubicBezTo>
                    <a:pt x="2155" y="168"/>
                    <a:pt x="2155" y="168"/>
                    <a:pt x="2155" y="168"/>
                  </a:cubicBezTo>
                  <a:cubicBezTo>
                    <a:pt x="2176" y="154"/>
                    <a:pt x="2202" y="148"/>
                    <a:pt x="2227" y="153"/>
                  </a:cubicBezTo>
                  <a:cubicBezTo>
                    <a:pt x="2252" y="158"/>
                    <a:pt x="2274" y="173"/>
                    <a:pt x="2288" y="194"/>
                  </a:cubicBezTo>
                  <a:cubicBezTo>
                    <a:pt x="2317" y="237"/>
                    <a:pt x="2306" y="294"/>
                    <a:pt x="2264" y="32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2101C92E-00AF-7B30-91B5-23DE084A888C}"/>
                </a:ext>
              </a:extLst>
            </p:cNvPr>
            <p:cNvSpPr/>
            <p:nvPr/>
          </p:nvSpPr>
          <p:spPr bwMode="auto">
            <a:xfrm>
              <a:off x="1890736" y="2773366"/>
              <a:ext cx="115480" cy="115480"/>
            </a:xfrm>
            <a:prstGeom prst="ellipse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0" cap="none" spc="0" normalizeH="0" baseline="0" noProof="0" dirty="0">
                  <a:ln>
                    <a:noFill/>
                  </a:ln>
                  <a:solidFill>
                    <a:srgbClr val="361D5C"/>
                  </a:solidFill>
                  <a:effectLst/>
                  <a:uLnTx/>
                  <a:uFillTx/>
                  <a:latin typeface="Segoe UI"/>
                  <a:ea typeface="Segoe UI" panose="020B0502040204020203" pitchFamily="34" charset="0"/>
                  <a:cs typeface="Segoe UI" panose="020B0502040204020203" pitchFamily="34" charset="0"/>
                </a:rPr>
                <a:t>%</a:t>
              </a:r>
              <a:endParaRPr kumimoji="0" lang="en-GB" sz="800" b="1" i="0" u="none" strike="noStrike" kern="0" cap="none" spc="0" normalizeH="0" baseline="0" noProof="0" dirty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Segoe UI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66D9D813-56DD-C0EE-A754-120801536962}"/>
              </a:ext>
            </a:extLst>
          </p:cNvPr>
          <p:cNvGrpSpPr/>
          <p:nvPr/>
        </p:nvGrpSpPr>
        <p:grpSpPr>
          <a:xfrm>
            <a:off x="4204805" y="2311301"/>
            <a:ext cx="354829" cy="319693"/>
            <a:chOff x="7397750" y="-990600"/>
            <a:chExt cx="8704263" cy="7775575"/>
          </a:xfrm>
          <a:solidFill>
            <a:schemeClr val="bg1"/>
          </a:solidFill>
        </p:grpSpPr>
        <p:sp>
          <p:nvSpPr>
            <p:cNvPr id="55" name="Freeform 36">
              <a:extLst>
                <a:ext uri="{FF2B5EF4-FFF2-40B4-BE49-F238E27FC236}">
                  <a16:creationId xmlns:a16="http://schemas.microsoft.com/office/drawing/2014/main" id="{C4411685-32BB-A7F4-9B7D-4B3A141D79B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97750" y="-990600"/>
              <a:ext cx="8704263" cy="7775575"/>
            </a:xfrm>
            <a:custGeom>
              <a:avLst/>
              <a:gdLst>
                <a:gd name="T0" fmla="*/ 2235 w 2450"/>
                <a:gd name="T1" fmla="*/ 1367 h 2188"/>
                <a:gd name="T2" fmla="*/ 2189 w 2450"/>
                <a:gd name="T3" fmla="*/ 1114 h 2188"/>
                <a:gd name="T4" fmla="*/ 2257 w 2450"/>
                <a:gd name="T5" fmla="*/ 1085 h 2188"/>
                <a:gd name="T6" fmla="*/ 1934 w 2450"/>
                <a:gd name="T7" fmla="*/ 890 h 2188"/>
                <a:gd name="T8" fmla="*/ 1755 w 2450"/>
                <a:gd name="T9" fmla="*/ 790 h 2188"/>
                <a:gd name="T10" fmla="*/ 1745 w 2450"/>
                <a:gd name="T11" fmla="*/ 787 h 2188"/>
                <a:gd name="T12" fmla="*/ 1735 w 2450"/>
                <a:gd name="T13" fmla="*/ 786 h 2188"/>
                <a:gd name="T14" fmla="*/ 1726 w 2450"/>
                <a:gd name="T15" fmla="*/ 788 h 2188"/>
                <a:gd name="T16" fmla="*/ 1639 w 2450"/>
                <a:gd name="T17" fmla="*/ 833 h 2188"/>
                <a:gd name="T18" fmla="*/ 819 w 2450"/>
                <a:gd name="T19" fmla="*/ 836 h 2188"/>
                <a:gd name="T20" fmla="*/ 726 w 2450"/>
                <a:gd name="T21" fmla="*/ 788 h 2188"/>
                <a:gd name="T22" fmla="*/ 717 w 2450"/>
                <a:gd name="T23" fmla="*/ 786 h 2188"/>
                <a:gd name="T24" fmla="*/ 707 w 2450"/>
                <a:gd name="T25" fmla="*/ 787 h 2188"/>
                <a:gd name="T26" fmla="*/ 697 w 2450"/>
                <a:gd name="T27" fmla="*/ 790 h 2188"/>
                <a:gd name="T28" fmla="*/ 195 w 2450"/>
                <a:gd name="T29" fmla="*/ 1085 h 2188"/>
                <a:gd name="T30" fmla="*/ 170 w 2450"/>
                <a:gd name="T31" fmla="*/ 1624 h 2188"/>
                <a:gd name="T32" fmla="*/ 103 w 2450"/>
                <a:gd name="T33" fmla="*/ 1991 h 2188"/>
                <a:gd name="T34" fmla="*/ 16 w 2450"/>
                <a:gd name="T35" fmla="*/ 2180 h 2188"/>
                <a:gd name="T36" fmla="*/ 1211 w 2450"/>
                <a:gd name="T37" fmla="*/ 2184 h 2188"/>
                <a:gd name="T38" fmla="*/ 1214 w 2450"/>
                <a:gd name="T39" fmla="*/ 2185 h 2188"/>
                <a:gd name="T40" fmla="*/ 1220 w 2450"/>
                <a:gd name="T41" fmla="*/ 2187 h 2188"/>
                <a:gd name="T42" fmla="*/ 1226 w 2450"/>
                <a:gd name="T43" fmla="*/ 2188 h 2188"/>
                <a:gd name="T44" fmla="*/ 1232 w 2450"/>
                <a:gd name="T45" fmla="*/ 2187 h 2188"/>
                <a:gd name="T46" fmla="*/ 1237 w 2450"/>
                <a:gd name="T47" fmla="*/ 2186 h 2188"/>
                <a:gd name="T48" fmla="*/ 2401 w 2450"/>
                <a:gd name="T49" fmla="*/ 2185 h 2188"/>
                <a:gd name="T50" fmla="*/ 2409 w 2450"/>
                <a:gd name="T51" fmla="*/ 2187 h 2188"/>
                <a:gd name="T52" fmla="*/ 2414 w 2450"/>
                <a:gd name="T53" fmla="*/ 2188 h 2188"/>
                <a:gd name="T54" fmla="*/ 2426 w 2450"/>
                <a:gd name="T55" fmla="*/ 2186 h 2188"/>
                <a:gd name="T56" fmla="*/ 2435 w 2450"/>
                <a:gd name="T57" fmla="*/ 2181 h 2188"/>
                <a:gd name="T58" fmla="*/ 2442 w 2450"/>
                <a:gd name="T59" fmla="*/ 2174 h 2188"/>
                <a:gd name="T60" fmla="*/ 2448 w 2450"/>
                <a:gd name="T61" fmla="*/ 2164 h 2188"/>
                <a:gd name="T62" fmla="*/ 2450 w 2450"/>
                <a:gd name="T63" fmla="*/ 2153 h 2188"/>
                <a:gd name="T64" fmla="*/ 1781 w 2450"/>
                <a:gd name="T65" fmla="*/ 916 h 2188"/>
                <a:gd name="T66" fmla="*/ 1589 w 2450"/>
                <a:gd name="T67" fmla="*/ 1193 h 2188"/>
                <a:gd name="T68" fmla="*/ 1392 w 2450"/>
                <a:gd name="T69" fmla="*/ 1156 h 2188"/>
                <a:gd name="T70" fmla="*/ 1711 w 2450"/>
                <a:gd name="T71" fmla="*/ 938 h 2188"/>
                <a:gd name="T72" fmla="*/ 746 w 2450"/>
                <a:gd name="T73" fmla="*/ 879 h 2188"/>
                <a:gd name="T74" fmla="*/ 730 w 2450"/>
                <a:gd name="T75" fmla="*/ 1083 h 2188"/>
                <a:gd name="T76" fmla="*/ 209 w 2450"/>
                <a:gd name="T77" fmla="*/ 1412 h 2188"/>
                <a:gd name="T78" fmla="*/ 657 w 2450"/>
                <a:gd name="T79" fmla="*/ 1091 h 2188"/>
                <a:gd name="T80" fmla="*/ 663 w 2450"/>
                <a:gd name="T81" fmla="*/ 1019 h 2188"/>
                <a:gd name="T82" fmla="*/ 1128 w 2450"/>
                <a:gd name="T83" fmla="*/ 2068 h 2188"/>
                <a:gd name="T84" fmla="*/ 1190 w 2450"/>
                <a:gd name="T85" fmla="*/ 1402 h 2188"/>
                <a:gd name="T86" fmla="*/ 867 w 2450"/>
                <a:gd name="T87" fmla="*/ 1311 h 2188"/>
                <a:gd name="T88" fmla="*/ 713 w 2450"/>
                <a:gd name="T89" fmla="*/ 1306 h 2188"/>
                <a:gd name="T90" fmla="*/ 1190 w 2450"/>
                <a:gd name="T91" fmla="*/ 1329 h 2188"/>
                <a:gd name="T92" fmla="*/ 1659 w 2450"/>
                <a:gd name="T93" fmla="*/ 503 h 2188"/>
                <a:gd name="T94" fmla="*/ 1369 w 2450"/>
                <a:gd name="T95" fmla="*/ 2048 h 2188"/>
                <a:gd name="T96" fmla="*/ 1262 w 2450"/>
                <a:gd name="T97" fmla="*/ 1393 h 2188"/>
                <a:gd name="T98" fmla="*/ 1439 w 2450"/>
                <a:gd name="T99" fmla="*/ 2017 h 2188"/>
                <a:gd name="T100" fmla="*/ 2048 w 2450"/>
                <a:gd name="T101" fmla="*/ 1036 h 2188"/>
                <a:gd name="T102" fmla="*/ 1826 w 2450"/>
                <a:gd name="T103" fmla="*/ 1499 h 2188"/>
                <a:gd name="T104" fmla="*/ 1807 w 2450"/>
                <a:gd name="T105" fmla="*/ 1248 h 2188"/>
                <a:gd name="T106" fmla="*/ 1817 w 2450"/>
                <a:gd name="T107" fmla="*/ 1375 h 2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450" h="2188">
                  <a:moveTo>
                    <a:pt x="2449" y="2145"/>
                  </a:moveTo>
                  <a:cubicBezTo>
                    <a:pt x="2306" y="1354"/>
                    <a:pt x="2306" y="1354"/>
                    <a:pt x="2306" y="1354"/>
                  </a:cubicBezTo>
                  <a:cubicBezTo>
                    <a:pt x="2303" y="1335"/>
                    <a:pt x="2284" y="1322"/>
                    <a:pt x="2264" y="1326"/>
                  </a:cubicBezTo>
                  <a:cubicBezTo>
                    <a:pt x="2245" y="1329"/>
                    <a:pt x="2232" y="1348"/>
                    <a:pt x="2235" y="1367"/>
                  </a:cubicBezTo>
                  <a:cubicBezTo>
                    <a:pt x="2296" y="1702"/>
                    <a:pt x="2296" y="1702"/>
                    <a:pt x="2296" y="1702"/>
                  </a:cubicBezTo>
                  <a:cubicBezTo>
                    <a:pt x="1828" y="1159"/>
                    <a:pt x="1828" y="1159"/>
                    <a:pt x="1828" y="1159"/>
                  </a:cubicBezTo>
                  <a:cubicBezTo>
                    <a:pt x="2143" y="1088"/>
                    <a:pt x="2143" y="1088"/>
                    <a:pt x="2143" y="1088"/>
                  </a:cubicBezTo>
                  <a:cubicBezTo>
                    <a:pt x="2189" y="1114"/>
                    <a:pt x="2189" y="1114"/>
                    <a:pt x="2189" y="1114"/>
                  </a:cubicBezTo>
                  <a:cubicBezTo>
                    <a:pt x="2210" y="1226"/>
                    <a:pt x="2210" y="1226"/>
                    <a:pt x="2210" y="1226"/>
                  </a:cubicBezTo>
                  <a:cubicBezTo>
                    <a:pt x="2213" y="1245"/>
                    <a:pt x="2232" y="1258"/>
                    <a:pt x="2251" y="1255"/>
                  </a:cubicBezTo>
                  <a:cubicBezTo>
                    <a:pt x="2271" y="1251"/>
                    <a:pt x="2284" y="1233"/>
                    <a:pt x="2280" y="1213"/>
                  </a:cubicBezTo>
                  <a:cubicBezTo>
                    <a:pt x="2257" y="1085"/>
                    <a:pt x="2257" y="1085"/>
                    <a:pt x="2257" y="1085"/>
                  </a:cubicBezTo>
                  <a:cubicBezTo>
                    <a:pt x="2255" y="1074"/>
                    <a:pt x="2249" y="1065"/>
                    <a:pt x="2239" y="1060"/>
                  </a:cubicBezTo>
                  <a:cubicBezTo>
                    <a:pt x="2166" y="1019"/>
                    <a:pt x="2166" y="1019"/>
                    <a:pt x="2166" y="1019"/>
                  </a:cubicBezTo>
                  <a:cubicBezTo>
                    <a:pt x="2166" y="1019"/>
                    <a:pt x="2166" y="1019"/>
                    <a:pt x="2166" y="1019"/>
                  </a:cubicBezTo>
                  <a:cubicBezTo>
                    <a:pt x="1934" y="890"/>
                    <a:pt x="1934" y="890"/>
                    <a:pt x="1934" y="890"/>
                  </a:cubicBezTo>
                  <a:cubicBezTo>
                    <a:pt x="1934" y="890"/>
                    <a:pt x="1934" y="890"/>
                    <a:pt x="1934" y="890"/>
                  </a:cubicBezTo>
                  <a:cubicBezTo>
                    <a:pt x="1755" y="790"/>
                    <a:pt x="1755" y="790"/>
                    <a:pt x="1755" y="790"/>
                  </a:cubicBezTo>
                  <a:cubicBezTo>
                    <a:pt x="1755" y="790"/>
                    <a:pt x="1755" y="790"/>
                    <a:pt x="1755" y="790"/>
                  </a:cubicBezTo>
                  <a:cubicBezTo>
                    <a:pt x="1755" y="790"/>
                    <a:pt x="1755" y="790"/>
                    <a:pt x="1755" y="790"/>
                  </a:cubicBezTo>
                  <a:cubicBezTo>
                    <a:pt x="1754" y="790"/>
                    <a:pt x="1752" y="789"/>
                    <a:pt x="1751" y="788"/>
                  </a:cubicBezTo>
                  <a:cubicBezTo>
                    <a:pt x="1750" y="788"/>
                    <a:pt x="1750" y="788"/>
                    <a:pt x="1750" y="788"/>
                  </a:cubicBezTo>
                  <a:cubicBezTo>
                    <a:pt x="1748" y="788"/>
                    <a:pt x="1747" y="787"/>
                    <a:pt x="1746" y="787"/>
                  </a:cubicBezTo>
                  <a:cubicBezTo>
                    <a:pt x="1746" y="787"/>
                    <a:pt x="1745" y="787"/>
                    <a:pt x="1745" y="787"/>
                  </a:cubicBezTo>
                  <a:cubicBezTo>
                    <a:pt x="1744" y="786"/>
                    <a:pt x="1743" y="786"/>
                    <a:pt x="1742" y="786"/>
                  </a:cubicBezTo>
                  <a:cubicBezTo>
                    <a:pt x="1741" y="786"/>
                    <a:pt x="1741" y="786"/>
                    <a:pt x="1740" y="786"/>
                  </a:cubicBezTo>
                  <a:cubicBezTo>
                    <a:pt x="1739" y="786"/>
                    <a:pt x="1738" y="786"/>
                    <a:pt x="1737" y="786"/>
                  </a:cubicBezTo>
                  <a:cubicBezTo>
                    <a:pt x="1737" y="786"/>
                    <a:pt x="1736" y="786"/>
                    <a:pt x="1735" y="786"/>
                  </a:cubicBezTo>
                  <a:cubicBezTo>
                    <a:pt x="1734" y="786"/>
                    <a:pt x="1734" y="786"/>
                    <a:pt x="1733" y="786"/>
                  </a:cubicBezTo>
                  <a:cubicBezTo>
                    <a:pt x="1732" y="786"/>
                    <a:pt x="1731" y="786"/>
                    <a:pt x="1731" y="787"/>
                  </a:cubicBezTo>
                  <a:cubicBezTo>
                    <a:pt x="1730" y="787"/>
                    <a:pt x="1729" y="787"/>
                    <a:pt x="1728" y="787"/>
                  </a:cubicBezTo>
                  <a:cubicBezTo>
                    <a:pt x="1728" y="787"/>
                    <a:pt x="1727" y="788"/>
                    <a:pt x="1726" y="788"/>
                  </a:cubicBezTo>
                  <a:cubicBezTo>
                    <a:pt x="1725" y="788"/>
                    <a:pt x="1725" y="788"/>
                    <a:pt x="1724" y="789"/>
                  </a:cubicBezTo>
                  <a:cubicBezTo>
                    <a:pt x="1723" y="789"/>
                    <a:pt x="1723" y="789"/>
                    <a:pt x="1722" y="790"/>
                  </a:cubicBezTo>
                  <a:cubicBezTo>
                    <a:pt x="1722" y="790"/>
                    <a:pt x="1721" y="790"/>
                    <a:pt x="1721" y="790"/>
                  </a:cubicBezTo>
                  <a:cubicBezTo>
                    <a:pt x="1639" y="833"/>
                    <a:pt x="1639" y="833"/>
                    <a:pt x="1639" y="833"/>
                  </a:cubicBezTo>
                  <a:cubicBezTo>
                    <a:pt x="1700" y="719"/>
                    <a:pt x="1731" y="609"/>
                    <a:pt x="1731" y="503"/>
                  </a:cubicBezTo>
                  <a:cubicBezTo>
                    <a:pt x="1731" y="226"/>
                    <a:pt x="1505" y="0"/>
                    <a:pt x="1228" y="0"/>
                  </a:cubicBezTo>
                  <a:cubicBezTo>
                    <a:pt x="951" y="0"/>
                    <a:pt x="726" y="226"/>
                    <a:pt x="726" y="503"/>
                  </a:cubicBezTo>
                  <a:cubicBezTo>
                    <a:pt x="726" y="610"/>
                    <a:pt x="757" y="721"/>
                    <a:pt x="819" y="836"/>
                  </a:cubicBezTo>
                  <a:cubicBezTo>
                    <a:pt x="731" y="790"/>
                    <a:pt x="731" y="790"/>
                    <a:pt x="731" y="790"/>
                  </a:cubicBezTo>
                  <a:cubicBezTo>
                    <a:pt x="731" y="790"/>
                    <a:pt x="730" y="790"/>
                    <a:pt x="730" y="789"/>
                  </a:cubicBezTo>
                  <a:cubicBezTo>
                    <a:pt x="729" y="789"/>
                    <a:pt x="729" y="789"/>
                    <a:pt x="728" y="789"/>
                  </a:cubicBezTo>
                  <a:cubicBezTo>
                    <a:pt x="727" y="788"/>
                    <a:pt x="727" y="788"/>
                    <a:pt x="726" y="788"/>
                  </a:cubicBezTo>
                  <a:cubicBezTo>
                    <a:pt x="725" y="788"/>
                    <a:pt x="724" y="787"/>
                    <a:pt x="724" y="787"/>
                  </a:cubicBezTo>
                  <a:cubicBezTo>
                    <a:pt x="723" y="787"/>
                    <a:pt x="722" y="787"/>
                    <a:pt x="721" y="787"/>
                  </a:cubicBezTo>
                  <a:cubicBezTo>
                    <a:pt x="721" y="786"/>
                    <a:pt x="720" y="786"/>
                    <a:pt x="719" y="786"/>
                  </a:cubicBezTo>
                  <a:cubicBezTo>
                    <a:pt x="718" y="786"/>
                    <a:pt x="718" y="786"/>
                    <a:pt x="717" y="786"/>
                  </a:cubicBezTo>
                  <a:cubicBezTo>
                    <a:pt x="716" y="786"/>
                    <a:pt x="715" y="786"/>
                    <a:pt x="715" y="786"/>
                  </a:cubicBezTo>
                  <a:cubicBezTo>
                    <a:pt x="714" y="786"/>
                    <a:pt x="713" y="786"/>
                    <a:pt x="712" y="786"/>
                  </a:cubicBezTo>
                  <a:cubicBezTo>
                    <a:pt x="711" y="786"/>
                    <a:pt x="711" y="786"/>
                    <a:pt x="710" y="786"/>
                  </a:cubicBezTo>
                  <a:cubicBezTo>
                    <a:pt x="709" y="786"/>
                    <a:pt x="708" y="786"/>
                    <a:pt x="707" y="787"/>
                  </a:cubicBezTo>
                  <a:cubicBezTo>
                    <a:pt x="707" y="787"/>
                    <a:pt x="706" y="787"/>
                    <a:pt x="706" y="787"/>
                  </a:cubicBezTo>
                  <a:cubicBezTo>
                    <a:pt x="705" y="787"/>
                    <a:pt x="704" y="787"/>
                    <a:pt x="703" y="788"/>
                  </a:cubicBezTo>
                  <a:cubicBezTo>
                    <a:pt x="702" y="788"/>
                    <a:pt x="702" y="788"/>
                    <a:pt x="701" y="788"/>
                  </a:cubicBezTo>
                  <a:cubicBezTo>
                    <a:pt x="700" y="789"/>
                    <a:pt x="698" y="790"/>
                    <a:pt x="697" y="790"/>
                  </a:cubicBezTo>
                  <a:cubicBezTo>
                    <a:pt x="697" y="790"/>
                    <a:pt x="697" y="790"/>
                    <a:pt x="697" y="790"/>
                  </a:cubicBezTo>
                  <a:cubicBezTo>
                    <a:pt x="697" y="790"/>
                    <a:pt x="697" y="790"/>
                    <a:pt x="697" y="790"/>
                  </a:cubicBezTo>
                  <a:cubicBezTo>
                    <a:pt x="213" y="1060"/>
                    <a:pt x="213" y="1060"/>
                    <a:pt x="213" y="1060"/>
                  </a:cubicBezTo>
                  <a:cubicBezTo>
                    <a:pt x="203" y="1065"/>
                    <a:pt x="197" y="1074"/>
                    <a:pt x="195" y="1085"/>
                  </a:cubicBezTo>
                  <a:cubicBezTo>
                    <a:pt x="59" y="1837"/>
                    <a:pt x="59" y="1837"/>
                    <a:pt x="59" y="1837"/>
                  </a:cubicBezTo>
                  <a:cubicBezTo>
                    <a:pt x="55" y="1856"/>
                    <a:pt x="68" y="1875"/>
                    <a:pt x="88" y="1878"/>
                  </a:cubicBezTo>
                  <a:cubicBezTo>
                    <a:pt x="107" y="1882"/>
                    <a:pt x="126" y="1869"/>
                    <a:pt x="129" y="1849"/>
                  </a:cubicBezTo>
                  <a:cubicBezTo>
                    <a:pt x="170" y="1624"/>
                    <a:pt x="170" y="1624"/>
                    <a:pt x="170" y="1624"/>
                  </a:cubicBezTo>
                  <a:cubicBezTo>
                    <a:pt x="635" y="1378"/>
                    <a:pt x="635" y="1378"/>
                    <a:pt x="635" y="1378"/>
                  </a:cubicBezTo>
                  <a:cubicBezTo>
                    <a:pt x="598" y="1861"/>
                    <a:pt x="598" y="1861"/>
                    <a:pt x="598" y="1861"/>
                  </a:cubicBezTo>
                  <a:cubicBezTo>
                    <a:pt x="85" y="2091"/>
                    <a:pt x="85" y="2091"/>
                    <a:pt x="85" y="2091"/>
                  </a:cubicBezTo>
                  <a:cubicBezTo>
                    <a:pt x="103" y="1991"/>
                    <a:pt x="103" y="1991"/>
                    <a:pt x="103" y="1991"/>
                  </a:cubicBezTo>
                  <a:cubicBezTo>
                    <a:pt x="107" y="1972"/>
                    <a:pt x="94" y="1953"/>
                    <a:pt x="75" y="1950"/>
                  </a:cubicBezTo>
                  <a:cubicBezTo>
                    <a:pt x="55" y="1946"/>
                    <a:pt x="36" y="1959"/>
                    <a:pt x="33" y="1979"/>
                  </a:cubicBezTo>
                  <a:cubicBezTo>
                    <a:pt x="3" y="2145"/>
                    <a:pt x="3" y="2145"/>
                    <a:pt x="3" y="2145"/>
                  </a:cubicBezTo>
                  <a:cubicBezTo>
                    <a:pt x="0" y="2158"/>
                    <a:pt x="5" y="2172"/>
                    <a:pt x="16" y="2180"/>
                  </a:cubicBezTo>
                  <a:cubicBezTo>
                    <a:pt x="22" y="2185"/>
                    <a:pt x="30" y="2188"/>
                    <a:pt x="38" y="2188"/>
                  </a:cubicBezTo>
                  <a:cubicBezTo>
                    <a:pt x="43" y="2188"/>
                    <a:pt x="48" y="2187"/>
                    <a:pt x="53" y="2184"/>
                  </a:cubicBezTo>
                  <a:cubicBezTo>
                    <a:pt x="632" y="1924"/>
                    <a:pt x="632" y="1924"/>
                    <a:pt x="632" y="1924"/>
                  </a:cubicBezTo>
                  <a:cubicBezTo>
                    <a:pt x="1211" y="2184"/>
                    <a:pt x="1211" y="2184"/>
                    <a:pt x="1211" y="2184"/>
                  </a:cubicBezTo>
                  <a:cubicBezTo>
                    <a:pt x="1211" y="2184"/>
                    <a:pt x="1211" y="2184"/>
                    <a:pt x="1211" y="2184"/>
                  </a:cubicBezTo>
                  <a:cubicBezTo>
                    <a:pt x="1211" y="2184"/>
                    <a:pt x="1211" y="2184"/>
                    <a:pt x="1211" y="2184"/>
                  </a:cubicBezTo>
                  <a:cubicBezTo>
                    <a:pt x="1212" y="2185"/>
                    <a:pt x="1212" y="2185"/>
                    <a:pt x="1212" y="2185"/>
                  </a:cubicBezTo>
                  <a:cubicBezTo>
                    <a:pt x="1213" y="2185"/>
                    <a:pt x="1213" y="2185"/>
                    <a:pt x="1214" y="2185"/>
                  </a:cubicBezTo>
                  <a:cubicBezTo>
                    <a:pt x="1214" y="2186"/>
                    <a:pt x="1215" y="2186"/>
                    <a:pt x="1215" y="2186"/>
                  </a:cubicBezTo>
                  <a:cubicBezTo>
                    <a:pt x="1216" y="2186"/>
                    <a:pt x="1216" y="2186"/>
                    <a:pt x="1217" y="2186"/>
                  </a:cubicBezTo>
                  <a:cubicBezTo>
                    <a:pt x="1217" y="2186"/>
                    <a:pt x="1217" y="2187"/>
                    <a:pt x="1218" y="2187"/>
                  </a:cubicBezTo>
                  <a:cubicBezTo>
                    <a:pt x="1219" y="2187"/>
                    <a:pt x="1219" y="2187"/>
                    <a:pt x="1220" y="2187"/>
                  </a:cubicBezTo>
                  <a:cubicBezTo>
                    <a:pt x="1220" y="2187"/>
                    <a:pt x="1221" y="2187"/>
                    <a:pt x="1221" y="2187"/>
                  </a:cubicBezTo>
                  <a:cubicBezTo>
                    <a:pt x="1221" y="2187"/>
                    <a:pt x="1222" y="2187"/>
                    <a:pt x="1222" y="2187"/>
                  </a:cubicBezTo>
                  <a:cubicBezTo>
                    <a:pt x="1223" y="2187"/>
                    <a:pt x="1224" y="2188"/>
                    <a:pt x="1226" y="2188"/>
                  </a:cubicBezTo>
                  <a:cubicBezTo>
                    <a:pt x="1226" y="2188"/>
                    <a:pt x="1226" y="2188"/>
                    <a:pt x="1226" y="2188"/>
                  </a:cubicBezTo>
                  <a:cubicBezTo>
                    <a:pt x="1226" y="2188"/>
                    <a:pt x="1226" y="2188"/>
                    <a:pt x="1226" y="2188"/>
                  </a:cubicBezTo>
                  <a:cubicBezTo>
                    <a:pt x="1228" y="2188"/>
                    <a:pt x="1229" y="2187"/>
                    <a:pt x="1231" y="2187"/>
                  </a:cubicBezTo>
                  <a:cubicBezTo>
                    <a:pt x="1231" y="2187"/>
                    <a:pt x="1231" y="2187"/>
                    <a:pt x="1231" y="2187"/>
                  </a:cubicBezTo>
                  <a:cubicBezTo>
                    <a:pt x="1231" y="2187"/>
                    <a:pt x="1232" y="2187"/>
                    <a:pt x="1232" y="2187"/>
                  </a:cubicBezTo>
                  <a:cubicBezTo>
                    <a:pt x="1233" y="2187"/>
                    <a:pt x="1234" y="2187"/>
                    <a:pt x="1235" y="2186"/>
                  </a:cubicBezTo>
                  <a:cubicBezTo>
                    <a:pt x="1236" y="2186"/>
                    <a:pt x="1236" y="2186"/>
                    <a:pt x="1236" y="2186"/>
                  </a:cubicBezTo>
                  <a:cubicBezTo>
                    <a:pt x="1236" y="2186"/>
                    <a:pt x="1236" y="2186"/>
                    <a:pt x="1236" y="2186"/>
                  </a:cubicBezTo>
                  <a:cubicBezTo>
                    <a:pt x="1236" y="2186"/>
                    <a:pt x="1237" y="2186"/>
                    <a:pt x="1237" y="2186"/>
                  </a:cubicBezTo>
                  <a:cubicBezTo>
                    <a:pt x="1238" y="2186"/>
                    <a:pt x="1239" y="2185"/>
                    <a:pt x="1241" y="2184"/>
                  </a:cubicBezTo>
                  <a:cubicBezTo>
                    <a:pt x="1820" y="1924"/>
                    <a:pt x="1820" y="1924"/>
                    <a:pt x="1820" y="1924"/>
                  </a:cubicBezTo>
                  <a:cubicBezTo>
                    <a:pt x="2399" y="2184"/>
                    <a:pt x="2399" y="2184"/>
                    <a:pt x="2399" y="2184"/>
                  </a:cubicBezTo>
                  <a:cubicBezTo>
                    <a:pt x="2400" y="2185"/>
                    <a:pt x="2401" y="2185"/>
                    <a:pt x="2401" y="2185"/>
                  </a:cubicBezTo>
                  <a:cubicBezTo>
                    <a:pt x="2402" y="2185"/>
                    <a:pt x="2402" y="2186"/>
                    <a:pt x="2403" y="2186"/>
                  </a:cubicBezTo>
                  <a:cubicBezTo>
                    <a:pt x="2404" y="2186"/>
                    <a:pt x="2404" y="2186"/>
                    <a:pt x="2405" y="2186"/>
                  </a:cubicBezTo>
                  <a:cubicBezTo>
                    <a:pt x="2406" y="2187"/>
                    <a:pt x="2406" y="2187"/>
                    <a:pt x="2406" y="2187"/>
                  </a:cubicBezTo>
                  <a:cubicBezTo>
                    <a:pt x="2407" y="2187"/>
                    <a:pt x="2408" y="2187"/>
                    <a:pt x="2409" y="2187"/>
                  </a:cubicBezTo>
                  <a:cubicBezTo>
                    <a:pt x="2410" y="2187"/>
                    <a:pt x="2410" y="2187"/>
                    <a:pt x="2410" y="2187"/>
                  </a:cubicBezTo>
                  <a:cubicBezTo>
                    <a:pt x="2412" y="2188"/>
                    <a:pt x="2413" y="2188"/>
                    <a:pt x="2414" y="2188"/>
                  </a:cubicBezTo>
                  <a:cubicBezTo>
                    <a:pt x="2414" y="2188"/>
                    <a:pt x="2414" y="2188"/>
                    <a:pt x="2414" y="2188"/>
                  </a:cubicBezTo>
                  <a:cubicBezTo>
                    <a:pt x="2414" y="2188"/>
                    <a:pt x="2414" y="2188"/>
                    <a:pt x="2414" y="2188"/>
                  </a:cubicBezTo>
                  <a:cubicBezTo>
                    <a:pt x="2416" y="2188"/>
                    <a:pt x="2418" y="2187"/>
                    <a:pt x="2419" y="2187"/>
                  </a:cubicBezTo>
                  <a:cubicBezTo>
                    <a:pt x="2420" y="2187"/>
                    <a:pt x="2420" y="2187"/>
                    <a:pt x="2421" y="2187"/>
                  </a:cubicBezTo>
                  <a:cubicBezTo>
                    <a:pt x="2422" y="2187"/>
                    <a:pt x="2424" y="2186"/>
                    <a:pt x="2426" y="2186"/>
                  </a:cubicBezTo>
                  <a:cubicBezTo>
                    <a:pt x="2426" y="2186"/>
                    <a:pt x="2426" y="2186"/>
                    <a:pt x="2426" y="2186"/>
                  </a:cubicBezTo>
                  <a:cubicBezTo>
                    <a:pt x="2427" y="2185"/>
                    <a:pt x="2428" y="2185"/>
                    <a:pt x="2429" y="2184"/>
                  </a:cubicBezTo>
                  <a:cubicBezTo>
                    <a:pt x="2430" y="2184"/>
                    <a:pt x="2430" y="2184"/>
                    <a:pt x="2430" y="2184"/>
                  </a:cubicBezTo>
                  <a:cubicBezTo>
                    <a:pt x="2431" y="2183"/>
                    <a:pt x="2432" y="2183"/>
                    <a:pt x="2433" y="2182"/>
                  </a:cubicBezTo>
                  <a:cubicBezTo>
                    <a:pt x="2434" y="2182"/>
                    <a:pt x="2435" y="2181"/>
                    <a:pt x="2435" y="2181"/>
                  </a:cubicBezTo>
                  <a:cubicBezTo>
                    <a:pt x="2436" y="2180"/>
                    <a:pt x="2436" y="2180"/>
                    <a:pt x="2436" y="2180"/>
                  </a:cubicBezTo>
                  <a:cubicBezTo>
                    <a:pt x="2437" y="2179"/>
                    <a:pt x="2437" y="2179"/>
                    <a:pt x="2438" y="2178"/>
                  </a:cubicBezTo>
                  <a:cubicBezTo>
                    <a:pt x="2438" y="2178"/>
                    <a:pt x="2439" y="2178"/>
                    <a:pt x="2439" y="2177"/>
                  </a:cubicBezTo>
                  <a:cubicBezTo>
                    <a:pt x="2441" y="2176"/>
                    <a:pt x="2442" y="2175"/>
                    <a:pt x="2442" y="2174"/>
                  </a:cubicBezTo>
                  <a:cubicBezTo>
                    <a:pt x="2443" y="2173"/>
                    <a:pt x="2443" y="2173"/>
                    <a:pt x="2443" y="2173"/>
                  </a:cubicBezTo>
                  <a:cubicBezTo>
                    <a:pt x="2444" y="2172"/>
                    <a:pt x="2445" y="2170"/>
                    <a:pt x="2446" y="2168"/>
                  </a:cubicBezTo>
                  <a:cubicBezTo>
                    <a:pt x="2446" y="2168"/>
                    <a:pt x="2446" y="2168"/>
                    <a:pt x="2446" y="2167"/>
                  </a:cubicBezTo>
                  <a:cubicBezTo>
                    <a:pt x="2447" y="2166"/>
                    <a:pt x="2448" y="2165"/>
                    <a:pt x="2448" y="2164"/>
                  </a:cubicBezTo>
                  <a:cubicBezTo>
                    <a:pt x="2448" y="2163"/>
                    <a:pt x="2448" y="2162"/>
                    <a:pt x="2449" y="2162"/>
                  </a:cubicBezTo>
                  <a:cubicBezTo>
                    <a:pt x="2449" y="2161"/>
                    <a:pt x="2449" y="2159"/>
                    <a:pt x="2449" y="2158"/>
                  </a:cubicBezTo>
                  <a:cubicBezTo>
                    <a:pt x="2449" y="2158"/>
                    <a:pt x="2450" y="2157"/>
                    <a:pt x="2450" y="2156"/>
                  </a:cubicBezTo>
                  <a:cubicBezTo>
                    <a:pt x="2450" y="2155"/>
                    <a:pt x="2450" y="2154"/>
                    <a:pt x="2450" y="2153"/>
                  </a:cubicBezTo>
                  <a:cubicBezTo>
                    <a:pt x="2450" y="2152"/>
                    <a:pt x="2450" y="2151"/>
                    <a:pt x="2450" y="2151"/>
                  </a:cubicBezTo>
                  <a:cubicBezTo>
                    <a:pt x="2450" y="2149"/>
                    <a:pt x="2450" y="2147"/>
                    <a:pt x="2449" y="2145"/>
                  </a:cubicBezTo>
                  <a:close/>
                  <a:moveTo>
                    <a:pt x="1818" y="907"/>
                  </a:moveTo>
                  <a:cubicBezTo>
                    <a:pt x="1781" y="916"/>
                    <a:pt x="1781" y="916"/>
                    <a:pt x="1781" y="916"/>
                  </a:cubicBezTo>
                  <a:cubicBezTo>
                    <a:pt x="1779" y="886"/>
                    <a:pt x="1779" y="886"/>
                    <a:pt x="1779" y="886"/>
                  </a:cubicBezTo>
                  <a:lnTo>
                    <a:pt x="1818" y="907"/>
                  </a:lnTo>
                  <a:close/>
                  <a:moveTo>
                    <a:pt x="1740" y="1310"/>
                  </a:moveTo>
                  <a:cubicBezTo>
                    <a:pt x="1589" y="1193"/>
                    <a:pt x="1589" y="1193"/>
                    <a:pt x="1589" y="1193"/>
                  </a:cubicBezTo>
                  <a:cubicBezTo>
                    <a:pt x="1579" y="1185"/>
                    <a:pt x="1565" y="1183"/>
                    <a:pt x="1553" y="1188"/>
                  </a:cubicBezTo>
                  <a:cubicBezTo>
                    <a:pt x="1262" y="1315"/>
                    <a:pt x="1262" y="1315"/>
                    <a:pt x="1262" y="1315"/>
                  </a:cubicBezTo>
                  <a:cubicBezTo>
                    <a:pt x="1262" y="1276"/>
                    <a:pt x="1262" y="1276"/>
                    <a:pt x="1262" y="1276"/>
                  </a:cubicBezTo>
                  <a:cubicBezTo>
                    <a:pt x="1284" y="1258"/>
                    <a:pt x="1333" y="1216"/>
                    <a:pt x="1392" y="1156"/>
                  </a:cubicBezTo>
                  <a:cubicBezTo>
                    <a:pt x="1717" y="1014"/>
                    <a:pt x="1717" y="1014"/>
                    <a:pt x="1717" y="1014"/>
                  </a:cubicBezTo>
                  <a:lnTo>
                    <a:pt x="1740" y="1310"/>
                  </a:lnTo>
                  <a:close/>
                  <a:moveTo>
                    <a:pt x="1706" y="879"/>
                  </a:moveTo>
                  <a:cubicBezTo>
                    <a:pt x="1711" y="938"/>
                    <a:pt x="1711" y="938"/>
                    <a:pt x="1711" y="938"/>
                  </a:cubicBezTo>
                  <a:cubicBezTo>
                    <a:pt x="1508" y="1027"/>
                    <a:pt x="1508" y="1027"/>
                    <a:pt x="1508" y="1027"/>
                  </a:cubicBezTo>
                  <a:cubicBezTo>
                    <a:pt x="1528" y="1002"/>
                    <a:pt x="1547" y="977"/>
                    <a:pt x="1564" y="953"/>
                  </a:cubicBezTo>
                  <a:lnTo>
                    <a:pt x="1706" y="879"/>
                  </a:lnTo>
                  <a:close/>
                  <a:moveTo>
                    <a:pt x="746" y="879"/>
                  </a:moveTo>
                  <a:cubicBezTo>
                    <a:pt x="895" y="956"/>
                    <a:pt x="895" y="956"/>
                    <a:pt x="895" y="956"/>
                  </a:cubicBezTo>
                  <a:cubicBezTo>
                    <a:pt x="917" y="987"/>
                    <a:pt x="941" y="1019"/>
                    <a:pt x="967" y="1050"/>
                  </a:cubicBezTo>
                  <a:cubicBezTo>
                    <a:pt x="990" y="1078"/>
                    <a:pt x="1013" y="1103"/>
                    <a:pt x="1035" y="1126"/>
                  </a:cubicBezTo>
                  <a:cubicBezTo>
                    <a:pt x="730" y="1083"/>
                    <a:pt x="730" y="1083"/>
                    <a:pt x="730" y="1083"/>
                  </a:cubicBezTo>
                  <a:lnTo>
                    <a:pt x="746" y="879"/>
                  </a:lnTo>
                  <a:close/>
                  <a:moveTo>
                    <a:pt x="642" y="1293"/>
                  </a:moveTo>
                  <a:cubicBezTo>
                    <a:pt x="186" y="1534"/>
                    <a:pt x="186" y="1534"/>
                    <a:pt x="186" y="1534"/>
                  </a:cubicBezTo>
                  <a:cubicBezTo>
                    <a:pt x="209" y="1412"/>
                    <a:pt x="209" y="1412"/>
                    <a:pt x="209" y="1412"/>
                  </a:cubicBezTo>
                  <a:cubicBezTo>
                    <a:pt x="209" y="1409"/>
                    <a:pt x="209" y="1409"/>
                    <a:pt x="209" y="1409"/>
                  </a:cubicBezTo>
                  <a:cubicBezTo>
                    <a:pt x="651" y="1176"/>
                    <a:pt x="651" y="1176"/>
                    <a:pt x="651" y="1176"/>
                  </a:cubicBezTo>
                  <a:lnTo>
                    <a:pt x="642" y="1293"/>
                  </a:lnTo>
                  <a:close/>
                  <a:moveTo>
                    <a:pt x="657" y="1091"/>
                  </a:moveTo>
                  <a:cubicBezTo>
                    <a:pt x="226" y="1319"/>
                    <a:pt x="226" y="1319"/>
                    <a:pt x="226" y="1319"/>
                  </a:cubicBezTo>
                  <a:cubicBezTo>
                    <a:pt x="263" y="1114"/>
                    <a:pt x="263" y="1114"/>
                    <a:pt x="263" y="1114"/>
                  </a:cubicBezTo>
                  <a:cubicBezTo>
                    <a:pt x="673" y="886"/>
                    <a:pt x="673" y="886"/>
                    <a:pt x="673" y="886"/>
                  </a:cubicBezTo>
                  <a:cubicBezTo>
                    <a:pt x="663" y="1019"/>
                    <a:pt x="663" y="1019"/>
                    <a:pt x="663" y="1019"/>
                  </a:cubicBezTo>
                  <a:lnTo>
                    <a:pt x="657" y="1091"/>
                  </a:lnTo>
                  <a:close/>
                  <a:moveTo>
                    <a:pt x="670" y="1863"/>
                  </a:moveTo>
                  <a:cubicBezTo>
                    <a:pt x="704" y="1423"/>
                    <a:pt x="704" y="1423"/>
                    <a:pt x="704" y="1423"/>
                  </a:cubicBezTo>
                  <a:cubicBezTo>
                    <a:pt x="1128" y="2068"/>
                    <a:pt x="1128" y="2068"/>
                    <a:pt x="1128" y="2068"/>
                  </a:cubicBezTo>
                  <a:lnTo>
                    <a:pt x="670" y="1863"/>
                  </a:lnTo>
                  <a:close/>
                  <a:moveTo>
                    <a:pt x="1190" y="1724"/>
                  </a:moveTo>
                  <a:cubicBezTo>
                    <a:pt x="969" y="1375"/>
                    <a:pt x="969" y="1375"/>
                    <a:pt x="969" y="1375"/>
                  </a:cubicBezTo>
                  <a:cubicBezTo>
                    <a:pt x="1190" y="1402"/>
                    <a:pt x="1190" y="1402"/>
                    <a:pt x="1190" y="1402"/>
                  </a:cubicBezTo>
                  <a:lnTo>
                    <a:pt x="1190" y="1724"/>
                  </a:lnTo>
                  <a:close/>
                  <a:moveTo>
                    <a:pt x="1190" y="1329"/>
                  </a:moveTo>
                  <a:cubicBezTo>
                    <a:pt x="902" y="1295"/>
                    <a:pt x="902" y="1295"/>
                    <a:pt x="902" y="1295"/>
                  </a:cubicBezTo>
                  <a:cubicBezTo>
                    <a:pt x="888" y="1293"/>
                    <a:pt x="875" y="1300"/>
                    <a:pt x="867" y="1311"/>
                  </a:cubicBezTo>
                  <a:cubicBezTo>
                    <a:pt x="860" y="1323"/>
                    <a:pt x="860" y="1338"/>
                    <a:pt x="868" y="1350"/>
                  </a:cubicBezTo>
                  <a:cubicBezTo>
                    <a:pt x="1190" y="1858"/>
                    <a:pt x="1190" y="1858"/>
                    <a:pt x="1190" y="1858"/>
                  </a:cubicBezTo>
                  <a:cubicBezTo>
                    <a:pt x="1190" y="2032"/>
                    <a:pt x="1190" y="2032"/>
                    <a:pt x="1190" y="2032"/>
                  </a:cubicBezTo>
                  <a:cubicBezTo>
                    <a:pt x="713" y="1306"/>
                    <a:pt x="713" y="1306"/>
                    <a:pt x="713" y="1306"/>
                  </a:cubicBezTo>
                  <a:cubicBezTo>
                    <a:pt x="725" y="1155"/>
                    <a:pt x="725" y="1155"/>
                    <a:pt x="725" y="1155"/>
                  </a:cubicBezTo>
                  <a:cubicBezTo>
                    <a:pt x="1121" y="1211"/>
                    <a:pt x="1121" y="1211"/>
                    <a:pt x="1121" y="1211"/>
                  </a:cubicBezTo>
                  <a:cubicBezTo>
                    <a:pt x="1151" y="1239"/>
                    <a:pt x="1175" y="1260"/>
                    <a:pt x="1190" y="1272"/>
                  </a:cubicBezTo>
                  <a:cubicBezTo>
                    <a:pt x="1190" y="1329"/>
                    <a:pt x="1190" y="1329"/>
                    <a:pt x="1190" y="1329"/>
                  </a:cubicBezTo>
                  <a:close/>
                  <a:moveTo>
                    <a:pt x="1228" y="1210"/>
                  </a:moveTo>
                  <a:cubicBezTo>
                    <a:pt x="1138" y="1134"/>
                    <a:pt x="798" y="825"/>
                    <a:pt x="798" y="503"/>
                  </a:cubicBezTo>
                  <a:cubicBezTo>
                    <a:pt x="798" y="265"/>
                    <a:pt x="991" y="72"/>
                    <a:pt x="1228" y="72"/>
                  </a:cubicBezTo>
                  <a:cubicBezTo>
                    <a:pt x="1466" y="72"/>
                    <a:pt x="1659" y="265"/>
                    <a:pt x="1659" y="503"/>
                  </a:cubicBezTo>
                  <a:cubicBezTo>
                    <a:pt x="1659" y="825"/>
                    <a:pt x="1319" y="1134"/>
                    <a:pt x="1228" y="1210"/>
                  </a:cubicBezTo>
                  <a:close/>
                  <a:moveTo>
                    <a:pt x="1262" y="2096"/>
                  </a:moveTo>
                  <a:cubicBezTo>
                    <a:pt x="1262" y="1937"/>
                    <a:pt x="1262" y="1937"/>
                    <a:pt x="1262" y="1937"/>
                  </a:cubicBezTo>
                  <a:cubicBezTo>
                    <a:pt x="1369" y="2048"/>
                    <a:pt x="1369" y="2048"/>
                    <a:pt x="1369" y="2048"/>
                  </a:cubicBezTo>
                  <a:lnTo>
                    <a:pt x="1262" y="2096"/>
                  </a:lnTo>
                  <a:close/>
                  <a:moveTo>
                    <a:pt x="1439" y="2017"/>
                  </a:moveTo>
                  <a:cubicBezTo>
                    <a:pt x="1262" y="1833"/>
                    <a:pt x="1262" y="1833"/>
                    <a:pt x="1262" y="1833"/>
                  </a:cubicBezTo>
                  <a:cubicBezTo>
                    <a:pt x="1262" y="1393"/>
                    <a:pt x="1262" y="1393"/>
                    <a:pt x="1262" y="1393"/>
                  </a:cubicBezTo>
                  <a:cubicBezTo>
                    <a:pt x="1562" y="1263"/>
                    <a:pt x="1562" y="1263"/>
                    <a:pt x="1562" y="1263"/>
                  </a:cubicBezTo>
                  <a:cubicBezTo>
                    <a:pt x="1747" y="1407"/>
                    <a:pt x="1747" y="1407"/>
                    <a:pt x="1747" y="1407"/>
                  </a:cubicBezTo>
                  <a:cubicBezTo>
                    <a:pt x="1782" y="1863"/>
                    <a:pt x="1782" y="1863"/>
                    <a:pt x="1782" y="1863"/>
                  </a:cubicBezTo>
                  <a:lnTo>
                    <a:pt x="1439" y="2017"/>
                  </a:lnTo>
                  <a:close/>
                  <a:moveTo>
                    <a:pt x="1787" y="989"/>
                  </a:moveTo>
                  <a:cubicBezTo>
                    <a:pt x="1911" y="959"/>
                    <a:pt x="1911" y="959"/>
                    <a:pt x="1911" y="959"/>
                  </a:cubicBezTo>
                  <a:cubicBezTo>
                    <a:pt x="2000" y="1009"/>
                    <a:pt x="2000" y="1009"/>
                    <a:pt x="2000" y="1009"/>
                  </a:cubicBezTo>
                  <a:cubicBezTo>
                    <a:pt x="2048" y="1036"/>
                    <a:pt x="2048" y="1036"/>
                    <a:pt x="2048" y="1036"/>
                  </a:cubicBezTo>
                  <a:cubicBezTo>
                    <a:pt x="1795" y="1092"/>
                    <a:pt x="1795" y="1092"/>
                    <a:pt x="1795" y="1092"/>
                  </a:cubicBezTo>
                  <a:lnTo>
                    <a:pt x="1787" y="989"/>
                  </a:lnTo>
                  <a:close/>
                  <a:moveTo>
                    <a:pt x="1854" y="1861"/>
                  </a:moveTo>
                  <a:cubicBezTo>
                    <a:pt x="1826" y="1499"/>
                    <a:pt x="1826" y="1499"/>
                    <a:pt x="1826" y="1499"/>
                  </a:cubicBezTo>
                  <a:cubicBezTo>
                    <a:pt x="2288" y="2056"/>
                    <a:pt x="2288" y="2056"/>
                    <a:pt x="2288" y="2056"/>
                  </a:cubicBezTo>
                  <a:lnTo>
                    <a:pt x="1854" y="1861"/>
                  </a:lnTo>
                  <a:close/>
                  <a:moveTo>
                    <a:pt x="1817" y="1375"/>
                  </a:moveTo>
                  <a:cubicBezTo>
                    <a:pt x="1807" y="1248"/>
                    <a:pt x="1807" y="1248"/>
                    <a:pt x="1807" y="1248"/>
                  </a:cubicBezTo>
                  <a:cubicBezTo>
                    <a:pt x="1806" y="1243"/>
                    <a:pt x="1806" y="1243"/>
                    <a:pt x="1806" y="1243"/>
                  </a:cubicBezTo>
                  <a:cubicBezTo>
                    <a:pt x="2321" y="1841"/>
                    <a:pt x="2321" y="1841"/>
                    <a:pt x="2321" y="1841"/>
                  </a:cubicBezTo>
                  <a:cubicBezTo>
                    <a:pt x="2354" y="2023"/>
                    <a:pt x="2354" y="2023"/>
                    <a:pt x="2354" y="2023"/>
                  </a:cubicBezTo>
                  <a:lnTo>
                    <a:pt x="1817" y="13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6" name="Freeform 37">
              <a:extLst>
                <a:ext uri="{FF2B5EF4-FFF2-40B4-BE49-F238E27FC236}">
                  <a16:creationId xmlns:a16="http://schemas.microsoft.com/office/drawing/2014/main" id="{DA628741-5DCC-D6BD-BA15-4D0FE1111C2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71213" y="7938"/>
              <a:ext cx="1577975" cy="1577975"/>
            </a:xfrm>
            <a:custGeom>
              <a:avLst/>
              <a:gdLst>
                <a:gd name="T0" fmla="*/ 222 w 444"/>
                <a:gd name="T1" fmla="*/ 0 h 444"/>
                <a:gd name="T2" fmla="*/ 186 w 444"/>
                <a:gd name="T3" fmla="*/ 36 h 444"/>
                <a:gd name="T4" fmla="*/ 222 w 444"/>
                <a:gd name="T5" fmla="*/ 72 h 444"/>
                <a:gd name="T6" fmla="*/ 373 w 444"/>
                <a:gd name="T7" fmla="*/ 222 h 444"/>
                <a:gd name="T8" fmla="*/ 222 w 444"/>
                <a:gd name="T9" fmla="*/ 372 h 444"/>
                <a:gd name="T10" fmla="*/ 72 w 444"/>
                <a:gd name="T11" fmla="*/ 222 h 444"/>
                <a:gd name="T12" fmla="*/ 115 w 444"/>
                <a:gd name="T13" fmla="*/ 117 h 444"/>
                <a:gd name="T14" fmla="*/ 115 w 444"/>
                <a:gd name="T15" fmla="*/ 66 h 444"/>
                <a:gd name="T16" fmla="*/ 64 w 444"/>
                <a:gd name="T17" fmla="*/ 66 h 444"/>
                <a:gd name="T18" fmla="*/ 0 w 444"/>
                <a:gd name="T19" fmla="*/ 222 h 444"/>
                <a:gd name="T20" fmla="*/ 222 w 444"/>
                <a:gd name="T21" fmla="*/ 444 h 444"/>
                <a:gd name="T22" fmla="*/ 444 w 444"/>
                <a:gd name="T23" fmla="*/ 222 h 444"/>
                <a:gd name="T24" fmla="*/ 222 w 444"/>
                <a:gd name="T25" fmla="*/ 0 h 4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4" h="444">
                  <a:moveTo>
                    <a:pt x="222" y="0"/>
                  </a:moveTo>
                  <a:cubicBezTo>
                    <a:pt x="202" y="0"/>
                    <a:pt x="186" y="16"/>
                    <a:pt x="186" y="36"/>
                  </a:cubicBezTo>
                  <a:cubicBezTo>
                    <a:pt x="186" y="56"/>
                    <a:pt x="202" y="72"/>
                    <a:pt x="222" y="72"/>
                  </a:cubicBezTo>
                  <a:cubicBezTo>
                    <a:pt x="305" y="72"/>
                    <a:pt x="373" y="139"/>
                    <a:pt x="373" y="222"/>
                  </a:cubicBezTo>
                  <a:cubicBezTo>
                    <a:pt x="373" y="305"/>
                    <a:pt x="305" y="372"/>
                    <a:pt x="222" y="372"/>
                  </a:cubicBezTo>
                  <a:cubicBezTo>
                    <a:pt x="139" y="372"/>
                    <a:pt x="72" y="305"/>
                    <a:pt x="72" y="222"/>
                  </a:cubicBezTo>
                  <a:cubicBezTo>
                    <a:pt x="72" y="182"/>
                    <a:pt x="87" y="145"/>
                    <a:pt x="115" y="117"/>
                  </a:cubicBezTo>
                  <a:cubicBezTo>
                    <a:pt x="129" y="103"/>
                    <a:pt x="129" y="80"/>
                    <a:pt x="115" y="66"/>
                  </a:cubicBezTo>
                  <a:cubicBezTo>
                    <a:pt x="101" y="52"/>
                    <a:pt x="78" y="52"/>
                    <a:pt x="64" y="66"/>
                  </a:cubicBezTo>
                  <a:cubicBezTo>
                    <a:pt x="23" y="108"/>
                    <a:pt x="0" y="163"/>
                    <a:pt x="0" y="222"/>
                  </a:cubicBezTo>
                  <a:cubicBezTo>
                    <a:pt x="0" y="344"/>
                    <a:pt x="100" y="444"/>
                    <a:pt x="222" y="444"/>
                  </a:cubicBezTo>
                  <a:cubicBezTo>
                    <a:pt x="345" y="444"/>
                    <a:pt x="444" y="344"/>
                    <a:pt x="444" y="222"/>
                  </a:cubicBezTo>
                  <a:cubicBezTo>
                    <a:pt x="444" y="100"/>
                    <a:pt x="345" y="0"/>
                    <a:pt x="22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B76EBB33-3186-A929-38AE-C6955D5F6ABC}"/>
              </a:ext>
            </a:extLst>
          </p:cNvPr>
          <p:cNvGrpSpPr/>
          <p:nvPr/>
        </p:nvGrpSpPr>
        <p:grpSpPr>
          <a:xfrm>
            <a:off x="5769017" y="1788874"/>
            <a:ext cx="200151" cy="314643"/>
            <a:chOff x="2909960" y="2404930"/>
            <a:chExt cx="126039" cy="196448"/>
          </a:xfrm>
          <a:solidFill>
            <a:schemeClr val="bg1"/>
          </a:solidFill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34474A4C-0150-204B-FD71-8BE70531B9CD}"/>
                </a:ext>
              </a:extLst>
            </p:cNvPr>
            <p:cNvGrpSpPr/>
            <p:nvPr/>
          </p:nvGrpSpPr>
          <p:grpSpPr>
            <a:xfrm>
              <a:off x="2952391" y="2404930"/>
              <a:ext cx="64982" cy="100282"/>
              <a:chOff x="7278687" y="3871913"/>
              <a:chExt cx="660401" cy="1019175"/>
            </a:xfrm>
            <a:grpFill/>
          </p:grpSpPr>
          <p:sp>
            <p:nvSpPr>
              <p:cNvPr id="64" name="Freeform 5">
                <a:extLst>
                  <a:ext uri="{FF2B5EF4-FFF2-40B4-BE49-F238E27FC236}">
                    <a16:creationId xmlns:a16="http://schemas.microsoft.com/office/drawing/2014/main" id="{9D65E35F-7CE0-82C5-96CA-DC65011C82D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278687" y="4032250"/>
                <a:ext cx="598488" cy="858838"/>
              </a:xfrm>
              <a:custGeom>
                <a:avLst/>
                <a:gdLst>
                  <a:gd name="T0" fmla="*/ 316 w 357"/>
                  <a:gd name="T1" fmla="*/ 339 h 511"/>
                  <a:gd name="T2" fmla="*/ 314 w 357"/>
                  <a:gd name="T3" fmla="*/ 301 h 511"/>
                  <a:gd name="T4" fmla="*/ 296 w 357"/>
                  <a:gd name="T5" fmla="*/ 288 h 511"/>
                  <a:gd name="T6" fmla="*/ 242 w 357"/>
                  <a:gd name="T7" fmla="*/ 287 h 511"/>
                  <a:gd name="T8" fmla="*/ 207 w 357"/>
                  <a:gd name="T9" fmla="*/ 146 h 511"/>
                  <a:gd name="T10" fmla="*/ 226 w 357"/>
                  <a:gd name="T11" fmla="*/ 107 h 511"/>
                  <a:gd name="T12" fmla="*/ 235 w 357"/>
                  <a:gd name="T13" fmla="*/ 87 h 511"/>
                  <a:gd name="T14" fmla="*/ 233 w 357"/>
                  <a:gd name="T15" fmla="*/ 64 h 511"/>
                  <a:gd name="T16" fmla="*/ 227 w 357"/>
                  <a:gd name="T17" fmla="*/ 47 h 511"/>
                  <a:gd name="T18" fmla="*/ 180 w 357"/>
                  <a:gd name="T19" fmla="*/ 16 h 511"/>
                  <a:gd name="T20" fmla="*/ 161 w 357"/>
                  <a:gd name="T21" fmla="*/ 77 h 511"/>
                  <a:gd name="T22" fmla="*/ 165 w 357"/>
                  <a:gd name="T23" fmla="*/ 100 h 511"/>
                  <a:gd name="T24" fmla="*/ 157 w 357"/>
                  <a:gd name="T25" fmla="*/ 113 h 511"/>
                  <a:gd name="T26" fmla="*/ 132 w 357"/>
                  <a:gd name="T27" fmla="*/ 125 h 511"/>
                  <a:gd name="T28" fmla="*/ 86 w 357"/>
                  <a:gd name="T29" fmla="*/ 125 h 511"/>
                  <a:gd name="T30" fmla="*/ 34 w 357"/>
                  <a:gd name="T31" fmla="*/ 67 h 511"/>
                  <a:gd name="T32" fmla="*/ 34 w 357"/>
                  <a:gd name="T33" fmla="*/ 35 h 511"/>
                  <a:gd name="T34" fmla="*/ 0 w 357"/>
                  <a:gd name="T35" fmla="*/ 35 h 511"/>
                  <a:gd name="T36" fmla="*/ 0 w 357"/>
                  <a:gd name="T37" fmla="*/ 67 h 511"/>
                  <a:gd name="T38" fmla="*/ 0 w 357"/>
                  <a:gd name="T39" fmla="*/ 87 h 511"/>
                  <a:gd name="T40" fmla="*/ 16 w 357"/>
                  <a:gd name="T41" fmla="*/ 121 h 511"/>
                  <a:gd name="T42" fmla="*/ 90 w 357"/>
                  <a:gd name="T43" fmla="*/ 173 h 511"/>
                  <a:gd name="T44" fmla="*/ 165 w 357"/>
                  <a:gd name="T45" fmla="*/ 201 h 511"/>
                  <a:gd name="T46" fmla="*/ 170 w 357"/>
                  <a:gd name="T47" fmla="*/ 281 h 511"/>
                  <a:gd name="T48" fmla="*/ 170 w 357"/>
                  <a:gd name="T49" fmla="*/ 332 h 511"/>
                  <a:gd name="T50" fmla="*/ 161 w 357"/>
                  <a:gd name="T51" fmla="*/ 419 h 511"/>
                  <a:gd name="T52" fmla="*/ 114 w 357"/>
                  <a:gd name="T53" fmla="*/ 397 h 511"/>
                  <a:gd name="T54" fmla="*/ 94 w 357"/>
                  <a:gd name="T55" fmla="*/ 419 h 511"/>
                  <a:gd name="T56" fmla="*/ 76 w 357"/>
                  <a:gd name="T57" fmla="*/ 467 h 511"/>
                  <a:gd name="T58" fmla="*/ 92 w 357"/>
                  <a:gd name="T59" fmla="*/ 507 h 511"/>
                  <a:gd name="T60" fmla="*/ 120 w 357"/>
                  <a:gd name="T61" fmla="*/ 461 h 511"/>
                  <a:gd name="T62" fmla="*/ 170 w 357"/>
                  <a:gd name="T63" fmla="*/ 475 h 511"/>
                  <a:gd name="T64" fmla="*/ 217 w 357"/>
                  <a:gd name="T65" fmla="*/ 453 h 511"/>
                  <a:gd name="T66" fmla="*/ 232 w 357"/>
                  <a:gd name="T67" fmla="*/ 492 h 511"/>
                  <a:gd name="T68" fmla="*/ 246 w 357"/>
                  <a:gd name="T69" fmla="*/ 477 h 511"/>
                  <a:gd name="T70" fmla="*/ 246 w 357"/>
                  <a:gd name="T71" fmla="*/ 451 h 511"/>
                  <a:gd name="T72" fmla="*/ 304 w 357"/>
                  <a:gd name="T73" fmla="*/ 459 h 511"/>
                  <a:gd name="T74" fmla="*/ 353 w 357"/>
                  <a:gd name="T75" fmla="*/ 420 h 511"/>
                  <a:gd name="T76" fmla="*/ 238 w 357"/>
                  <a:gd name="T77" fmla="*/ 405 h 511"/>
                  <a:gd name="T78" fmla="*/ 270 w 357"/>
                  <a:gd name="T79" fmla="*/ 412 h 5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57" h="511">
                    <a:moveTo>
                      <a:pt x="353" y="420"/>
                    </a:moveTo>
                    <a:cubicBezTo>
                      <a:pt x="349" y="412"/>
                      <a:pt x="324" y="347"/>
                      <a:pt x="316" y="339"/>
                    </a:cubicBezTo>
                    <a:cubicBezTo>
                      <a:pt x="307" y="331"/>
                      <a:pt x="314" y="319"/>
                      <a:pt x="314" y="319"/>
                    </a:cubicBezTo>
                    <a:cubicBezTo>
                      <a:pt x="314" y="319"/>
                      <a:pt x="317" y="311"/>
                      <a:pt x="314" y="301"/>
                    </a:cubicBezTo>
                    <a:cubicBezTo>
                      <a:pt x="312" y="292"/>
                      <a:pt x="296" y="296"/>
                      <a:pt x="296" y="296"/>
                    </a:cubicBezTo>
                    <a:cubicBezTo>
                      <a:pt x="296" y="288"/>
                      <a:pt x="296" y="288"/>
                      <a:pt x="296" y="288"/>
                    </a:cubicBezTo>
                    <a:cubicBezTo>
                      <a:pt x="288" y="287"/>
                      <a:pt x="288" y="287"/>
                      <a:pt x="288" y="287"/>
                    </a:cubicBezTo>
                    <a:cubicBezTo>
                      <a:pt x="277" y="291"/>
                      <a:pt x="242" y="287"/>
                      <a:pt x="242" y="287"/>
                    </a:cubicBezTo>
                    <a:cubicBezTo>
                      <a:pt x="242" y="287"/>
                      <a:pt x="242" y="276"/>
                      <a:pt x="246" y="249"/>
                    </a:cubicBezTo>
                    <a:cubicBezTo>
                      <a:pt x="251" y="223"/>
                      <a:pt x="213" y="157"/>
                      <a:pt x="207" y="146"/>
                    </a:cubicBezTo>
                    <a:cubicBezTo>
                      <a:pt x="201" y="135"/>
                      <a:pt x="197" y="100"/>
                      <a:pt x="197" y="100"/>
                    </a:cubicBezTo>
                    <a:cubicBezTo>
                      <a:pt x="226" y="107"/>
                      <a:pt x="226" y="107"/>
                      <a:pt x="226" y="107"/>
                    </a:cubicBezTo>
                    <a:cubicBezTo>
                      <a:pt x="226" y="95"/>
                      <a:pt x="226" y="95"/>
                      <a:pt x="226" y="95"/>
                    </a:cubicBezTo>
                    <a:cubicBezTo>
                      <a:pt x="235" y="87"/>
                      <a:pt x="235" y="87"/>
                      <a:pt x="235" y="87"/>
                    </a:cubicBezTo>
                    <a:cubicBezTo>
                      <a:pt x="235" y="87"/>
                      <a:pt x="237" y="72"/>
                      <a:pt x="234" y="67"/>
                    </a:cubicBezTo>
                    <a:cubicBezTo>
                      <a:pt x="233" y="64"/>
                      <a:pt x="233" y="64"/>
                      <a:pt x="233" y="64"/>
                    </a:cubicBezTo>
                    <a:cubicBezTo>
                      <a:pt x="233" y="64"/>
                      <a:pt x="233" y="64"/>
                      <a:pt x="230" y="57"/>
                    </a:cubicBezTo>
                    <a:cubicBezTo>
                      <a:pt x="229" y="54"/>
                      <a:pt x="227" y="48"/>
                      <a:pt x="227" y="47"/>
                    </a:cubicBezTo>
                    <a:cubicBezTo>
                      <a:pt x="227" y="41"/>
                      <a:pt x="220" y="32"/>
                      <a:pt x="213" y="16"/>
                    </a:cubicBezTo>
                    <a:cubicBezTo>
                      <a:pt x="206" y="0"/>
                      <a:pt x="194" y="9"/>
                      <a:pt x="180" y="16"/>
                    </a:cubicBezTo>
                    <a:cubicBezTo>
                      <a:pt x="165" y="23"/>
                      <a:pt x="173" y="24"/>
                      <a:pt x="162" y="40"/>
                    </a:cubicBezTo>
                    <a:cubicBezTo>
                      <a:pt x="152" y="56"/>
                      <a:pt x="156" y="59"/>
                      <a:pt x="161" y="77"/>
                    </a:cubicBezTo>
                    <a:cubicBezTo>
                      <a:pt x="166" y="95"/>
                      <a:pt x="180" y="93"/>
                      <a:pt x="180" y="93"/>
                    </a:cubicBezTo>
                    <a:cubicBezTo>
                      <a:pt x="165" y="100"/>
                      <a:pt x="165" y="100"/>
                      <a:pt x="165" y="100"/>
                    </a:cubicBezTo>
                    <a:cubicBezTo>
                      <a:pt x="165" y="112"/>
                      <a:pt x="165" y="112"/>
                      <a:pt x="165" y="112"/>
                    </a:cubicBezTo>
                    <a:cubicBezTo>
                      <a:pt x="165" y="112"/>
                      <a:pt x="165" y="112"/>
                      <a:pt x="157" y="113"/>
                    </a:cubicBezTo>
                    <a:cubicBezTo>
                      <a:pt x="149" y="113"/>
                      <a:pt x="144" y="113"/>
                      <a:pt x="144" y="113"/>
                    </a:cubicBezTo>
                    <a:cubicBezTo>
                      <a:pt x="132" y="125"/>
                      <a:pt x="132" y="125"/>
                      <a:pt x="132" y="125"/>
                    </a:cubicBezTo>
                    <a:cubicBezTo>
                      <a:pt x="120" y="125"/>
                      <a:pt x="120" y="125"/>
                      <a:pt x="120" y="125"/>
                    </a:cubicBezTo>
                    <a:cubicBezTo>
                      <a:pt x="86" y="125"/>
                      <a:pt x="86" y="125"/>
                      <a:pt x="86" y="125"/>
                    </a:cubicBezTo>
                    <a:cubicBezTo>
                      <a:pt x="52" y="100"/>
                      <a:pt x="52" y="100"/>
                      <a:pt x="52" y="100"/>
                    </a:cubicBezTo>
                    <a:cubicBezTo>
                      <a:pt x="34" y="67"/>
                      <a:pt x="34" y="67"/>
                      <a:pt x="34" y="67"/>
                    </a:cubicBezTo>
                    <a:cubicBezTo>
                      <a:pt x="34" y="51"/>
                      <a:pt x="34" y="51"/>
                      <a:pt x="34" y="51"/>
                    </a:cubicBezTo>
                    <a:cubicBezTo>
                      <a:pt x="34" y="35"/>
                      <a:pt x="34" y="35"/>
                      <a:pt x="34" y="35"/>
                    </a:cubicBezTo>
                    <a:cubicBezTo>
                      <a:pt x="21" y="35"/>
                      <a:pt x="21" y="35"/>
                      <a:pt x="21" y="35"/>
                    </a:cubicBezTo>
                    <a:cubicBezTo>
                      <a:pt x="0" y="35"/>
                      <a:pt x="0" y="35"/>
                      <a:pt x="0" y="35"/>
                    </a:cubicBezTo>
                    <a:cubicBezTo>
                      <a:pt x="0" y="48"/>
                      <a:pt x="0" y="48"/>
                      <a:pt x="0" y="48"/>
                    </a:cubicBezTo>
                    <a:cubicBezTo>
                      <a:pt x="0" y="67"/>
                      <a:pt x="0" y="67"/>
                      <a:pt x="0" y="67"/>
                    </a:cubicBezTo>
                    <a:cubicBezTo>
                      <a:pt x="8" y="79"/>
                      <a:pt x="8" y="79"/>
                      <a:pt x="8" y="79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104"/>
                      <a:pt x="0" y="104"/>
                      <a:pt x="0" y="104"/>
                    </a:cubicBezTo>
                    <a:cubicBezTo>
                      <a:pt x="16" y="121"/>
                      <a:pt x="16" y="121"/>
                      <a:pt x="16" y="121"/>
                    </a:cubicBezTo>
                    <a:cubicBezTo>
                      <a:pt x="54" y="163"/>
                      <a:pt x="54" y="163"/>
                      <a:pt x="54" y="163"/>
                    </a:cubicBezTo>
                    <a:cubicBezTo>
                      <a:pt x="54" y="163"/>
                      <a:pt x="85" y="173"/>
                      <a:pt x="90" y="173"/>
                    </a:cubicBezTo>
                    <a:cubicBezTo>
                      <a:pt x="96" y="173"/>
                      <a:pt x="129" y="181"/>
                      <a:pt x="146" y="183"/>
                    </a:cubicBezTo>
                    <a:cubicBezTo>
                      <a:pt x="164" y="184"/>
                      <a:pt x="162" y="193"/>
                      <a:pt x="165" y="201"/>
                    </a:cubicBezTo>
                    <a:cubicBezTo>
                      <a:pt x="168" y="209"/>
                      <a:pt x="177" y="237"/>
                      <a:pt x="177" y="237"/>
                    </a:cubicBezTo>
                    <a:cubicBezTo>
                      <a:pt x="177" y="237"/>
                      <a:pt x="170" y="267"/>
                      <a:pt x="170" y="281"/>
                    </a:cubicBezTo>
                    <a:cubicBezTo>
                      <a:pt x="170" y="296"/>
                      <a:pt x="177" y="311"/>
                      <a:pt x="177" y="311"/>
                    </a:cubicBezTo>
                    <a:cubicBezTo>
                      <a:pt x="170" y="332"/>
                      <a:pt x="170" y="332"/>
                      <a:pt x="170" y="332"/>
                    </a:cubicBezTo>
                    <a:cubicBezTo>
                      <a:pt x="170" y="332"/>
                      <a:pt x="169" y="360"/>
                      <a:pt x="169" y="369"/>
                    </a:cubicBezTo>
                    <a:cubicBezTo>
                      <a:pt x="169" y="379"/>
                      <a:pt x="168" y="415"/>
                      <a:pt x="161" y="419"/>
                    </a:cubicBezTo>
                    <a:cubicBezTo>
                      <a:pt x="154" y="423"/>
                      <a:pt x="132" y="400"/>
                      <a:pt x="132" y="400"/>
                    </a:cubicBezTo>
                    <a:cubicBezTo>
                      <a:pt x="114" y="397"/>
                      <a:pt x="114" y="397"/>
                      <a:pt x="114" y="397"/>
                    </a:cubicBezTo>
                    <a:cubicBezTo>
                      <a:pt x="104" y="405"/>
                      <a:pt x="104" y="405"/>
                      <a:pt x="104" y="405"/>
                    </a:cubicBezTo>
                    <a:cubicBezTo>
                      <a:pt x="104" y="405"/>
                      <a:pt x="97" y="415"/>
                      <a:pt x="94" y="419"/>
                    </a:cubicBezTo>
                    <a:cubicBezTo>
                      <a:pt x="92" y="423"/>
                      <a:pt x="84" y="439"/>
                      <a:pt x="84" y="439"/>
                    </a:cubicBezTo>
                    <a:cubicBezTo>
                      <a:pt x="76" y="467"/>
                      <a:pt x="76" y="467"/>
                      <a:pt x="76" y="467"/>
                    </a:cubicBezTo>
                    <a:cubicBezTo>
                      <a:pt x="76" y="467"/>
                      <a:pt x="73" y="484"/>
                      <a:pt x="73" y="491"/>
                    </a:cubicBezTo>
                    <a:cubicBezTo>
                      <a:pt x="73" y="497"/>
                      <a:pt x="85" y="503"/>
                      <a:pt x="92" y="507"/>
                    </a:cubicBezTo>
                    <a:cubicBezTo>
                      <a:pt x="98" y="511"/>
                      <a:pt x="101" y="485"/>
                      <a:pt x="101" y="485"/>
                    </a:cubicBezTo>
                    <a:cubicBezTo>
                      <a:pt x="120" y="461"/>
                      <a:pt x="120" y="461"/>
                      <a:pt x="120" y="461"/>
                    </a:cubicBezTo>
                    <a:cubicBezTo>
                      <a:pt x="120" y="461"/>
                      <a:pt x="130" y="464"/>
                      <a:pt x="136" y="465"/>
                    </a:cubicBezTo>
                    <a:cubicBezTo>
                      <a:pt x="141" y="467"/>
                      <a:pt x="161" y="473"/>
                      <a:pt x="170" y="475"/>
                    </a:cubicBezTo>
                    <a:cubicBezTo>
                      <a:pt x="180" y="476"/>
                      <a:pt x="186" y="473"/>
                      <a:pt x="197" y="473"/>
                    </a:cubicBezTo>
                    <a:cubicBezTo>
                      <a:pt x="208" y="473"/>
                      <a:pt x="217" y="453"/>
                      <a:pt x="217" y="453"/>
                    </a:cubicBezTo>
                    <a:cubicBezTo>
                      <a:pt x="217" y="453"/>
                      <a:pt x="221" y="468"/>
                      <a:pt x="221" y="473"/>
                    </a:cubicBezTo>
                    <a:cubicBezTo>
                      <a:pt x="221" y="479"/>
                      <a:pt x="225" y="492"/>
                      <a:pt x="232" y="492"/>
                    </a:cubicBezTo>
                    <a:cubicBezTo>
                      <a:pt x="238" y="492"/>
                      <a:pt x="246" y="492"/>
                      <a:pt x="246" y="492"/>
                    </a:cubicBezTo>
                    <a:cubicBezTo>
                      <a:pt x="246" y="477"/>
                      <a:pt x="246" y="477"/>
                      <a:pt x="246" y="477"/>
                    </a:cubicBezTo>
                    <a:cubicBezTo>
                      <a:pt x="246" y="462"/>
                      <a:pt x="246" y="462"/>
                      <a:pt x="246" y="462"/>
                    </a:cubicBezTo>
                    <a:cubicBezTo>
                      <a:pt x="246" y="451"/>
                      <a:pt x="246" y="451"/>
                      <a:pt x="246" y="451"/>
                    </a:cubicBezTo>
                    <a:cubicBezTo>
                      <a:pt x="246" y="451"/>
                      <a:pt x="253" y="451"/>
                      <a:pt x="265" y="459"/>
                    </a:cubicBezTo>
                    <a:cubicBezTo>
                      <a:pt x="277" y="467"/>
                      <a:pt x="293" y="459"/>
                      <a:pt x="304" y="459"/>
                    </a:cubicBezTo>
                    <a:cubicBezTo>
                      <a:pt x="314" y="459"/>
                      <a:pt x="341" y="459"/>
                      <a:pt x="345" y="459"/>
                    </a:cubicBezTo>
                    <a:cubicBezTo>
                      <a:pt x="349" y="459"/>
                      <a:pt x="357" y="428"/>
                      <a:pt x="353" y="420"/>
                    </a:cubicBezTo>
                    <a:moveTo>
                      <a:pt x="254" y="412"/>
                    </a:moveTo>
                    <a:cubicBezTo>
                      <a:pt x="238" y="405"/>
                      <a:pt x="238" y="405"/>
                      <a:pt x="238" y="405"/>
                    </a:cubicBezTo>
                    <a:cubicBezTo>
                      <a:pt x="254" y="387"/>
                      <a:pt x="254" y="387"/>
                      <a:pt x="254" y="387"/>
                    </a:cubicBezTo>
                    <a:cubicBezTo>
                      <a:pt x="270" y="412"/>
                      <a:pt x="270" y="412"/>
                      <a:pt x="270" y="412"/>
                    </a:cubicBezTo>
                    <a:cubicBezTo>
                      <a:pt x="254" y="412"/>
                      <a:pt x="254" y="412"/>
                      <a:pt x="254" y="412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65" name="Freeform 6">
                <a:extLst>
                  <a:ext uri="{FF2B5EF4-FFF2-40B4-BE49-F238E27FC236}">
                    <a16:creationId xmlns:a16="http://schemas.microsoft.com/office/drawing/2014/main" id="{CF8D485B-AC57-BA2A-007C-1B6DD66BE1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40638" y="3871913"/>
                <a:ext cx="298450" cy="631825"/>
              </a:xfrm>
              <a:custGeom>
                <a:avLst/>
                <a:gdLst>
                  <a:gd name="T0" fmla="*/ 98 w 178"/>
                  <a:gd name="T1" fmla="*/ 35 h 376"/>
                  <a:gd name="T2" fmla="*/ 80 w 178"/>
                  <a:gd name="T3" fmla="*/ 20 h 376"/>
                  <a:gd name="T4" fmla="*/ 89 w 178"/>
                  <a:gd name="T5" fmla="*/ 0 h 376"/>
                  <a:gd name="T6" fmla="*/ 98 w 178"/>
                  <a:gd name="T7" fmla="*/ 0 h 376"/>
                  <a:gd name="T8" fmla="*/ 114 w 178"/>
                  <a:gd name="T9" fmla="*/ 12 h 376"/>
                  <a:gd name="T10" fmla="*/ 121 w 178"/>
                  <a:gd name="T11" fmla="*/ 28 h 376"/>
                  <a:gd name="T12" fmla="*/ 129 w 178"/>
                  <a:gd name="T13" fmla="*/ 51 h 376"/>
                  <a:gd name="T14" fmla="*/ 121 w 178"/>
                  <a:gd name="T15" fmla="*/ 103 h 376"/>
                  <a:gd name="T16" fmla="*/ 98 w 178"/>
                  <a:gd name="T17" fmla="*/ 173 h 376"/>
                  <a:gd name="T18" fmla="*/ 114 w 178"/>
                  <a:gd name="T19" fmla="*/ 196 h 376"/>
                  <a:gd name="T20" fmla="*/ 114 w 178"/>
                  <a:gd name="T21" fmla="*/ 219 h 376"/>
                  <a:gd name="T22" fmla="*/ 114 w 178"/>
                  <a:gd name="T23" fmla="*/ 233 h 376"/>
                  <a:gd name="T24" fmla="*/ 138 w 178"/>
                  <a:gd name="T25" fmla="*/ 249 h 376"/>
                  <a:gd name="T26" fmla="*/ 166 w 178"/>
                  <a:gd name="T27" fmla="*/ 305 h 376"/>
                  <a:gd name="T28" fmla="*/ 166 w 178"/>
                  <a:gd name="T29" fmla="*/ 325 h 376"/>
                  <a:gd name="T30" fmla="*/ 114 w 178"/>
                  <a:gd name="T31" fmla="*/ 336 h 376"/>
                  <a:gd name="T32" fmla="*/ 98 w 178"/>
                  <a:gd name="T33" fmla="*/ 345 h 376"/>
                  <a:gd name="T34" fmla="*/ 90 w 178"/>
                  <a:gd name="T35" fmla="*/ 363 h 376"/>
                  <a:gd name="T36" fmla="*/ 98 w 178"/>
                  <a:gd name="T37" fmla="*/ 376 h 376"/>
                  <a:gd name="T38" fmla="*/ 73 w 178"/>
                  <a:gd name="T39" fmla="*/ 376 h 376"/>
                  <a:gd name="T40" fmla="*/ 80 w 178"/>
                  <a:gd name="T41" fmla="*/ 353 h 376"/>
                  <a:gd name="T42" fmla="*/ 88 w 178"/>
                  <a:gd name="T43" fmla="*/ 316 h 376"/>
                  <a:gd name="T44" fmla="*/ 73 w 178"/>
                  <a:gd name="T45" fmla="*/ 315 h 376"/>
                  <a:gd name="T46" fmla="*/ 50 w 178"/>
                  <a:gd name="T47" fmla="*/ 312 h 376"/>
                  <a:gd name="T48" fmla="*/ 45 w 178"/>
                  <a:gd name="T49" fmla="*/ 269 h 376"/>
                  <a:gd name="T50" fmla="*/ 30 w 178"/>
                  <a:gd name="T51" fmla="*/ 227 h 376"/>
                  <a:gd name="T52" fmla="*/ 15 w 178"/>
                  <a:gd name="T53" fmla="*/ 223 h 376"/>
                  <a:gd name="T54" fmla="*/ 0 w 178"/>
                  <a:gd name="T55" fmla="*/ 209 h 376"/>
                  <a:gd name="T56" fmla="*/ 18 w 178"/>
                  <a:gd name="T57" fmla="*/ 201 h 376"/>
                  <a:gd name="T58" fmla="*/ 30 w 178"/>
                  <a:gd name="T59" fmla="*/ 216 h 376"/>
                  <a:gd name="T60" fmla="*/ 52 w 178"/>
                  <a:gd name="T61" fmla="*/ 221 h 376"/>
                  <a:gd name="T62" fmla="*/ 65 w 178"/>
                  <a:gd name="T63" fmla="*/ 229 h 376"/>
                  <a:gd name="T64" fmla="*/ 71 w 178"/>
                  <a:gd name="T65" fmla="*/ 239 h 376"/>
                  <a:gd name="T66" fmla="*/ 80 w 178"/>
                  <a:gd name="T67" fmla="*/ 253 h 376"/>
                  <a:gd name="T68" fmla="*/ 64 w 178"/>
                  <a:gd name="T69" fmla="*/ 203 h 376"/>
                  <a:gd name="T70" fmla="*/ 54 w 178"/>
                  <a:gd name="T71" fmla="*/ 196 h 376"/>
                  <a:gd name="T72" fmla="*/ 42 w 178"/>
                  <a:gd name="T73" fmla="*/ 203 h 376"/>
                  <a:gd name="T74" fmla="*/ 30 w 178"/>
                  <a:gd name="T75" fmla="*/ 201 h 376"/>
                  <a:gd name="T76" fmla="*/ 24 w 178"/>
                  <a:gd name="T77" fmla="*/ 196 h 376"/>
                  <a:gd name="T78" fmla="*/ 30 w 178"/>
                  <a:gd name="T79" fmla="*/ 183 h 376"/>
                  <a:gd name="T80" fmla="*/ 38 w 178"/>
                  <a:gd name="T81" fmla="*/ 173 h 376"/>
                  <a:gd name="T82" fmla="*/ 56 w 178"/>
                  <a:gd name="T83" fmla="*/ 163 h 376"/>
                  <a:gd name="T84" fmla="*/ 80 w 178"/>
                  <a:gd name="T85" fmla="*/ 139 h 376"/>
                  <a:gd name="T86" fmla="*/ 86 w 178"/>
                  <a:gd name="T87" fmla="*/ 97 h 376"/>
                  <a:gd name="T88" fmla="*/ 98 w 178"/>
                  <a:gd name="T89" fmla="*/ 64 h 376"/>
                  <a:gd name="T90" fmla="*/ 98 w 178"/>
                  <a:gd name="T91" fmla="*/ 35 h 3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78" h="376">
                    <a:moveTo>
                      <a:pt x="98" y="35"/>
                    </a:moveTo>
                    <a:cubicBezTo>
                      <a:pt x="98" y="35"/>
                      <a:pt x="80" y="29"/>
                      <a:pt x="80" y="20"/>
                    </a:cubicBezTo>
                    <a:cubicBezTo>
                      <a:pt x="80" y="11"/>
                      <a:pt x="89" y="0"/>
                      <a:pt x="89" y="0"/>
                    </a:cubicBezTo>
                    <a:cubicBezTo>
                      <a:pt x="98" y="0"/>
                      <a:pt x="98" y="0"/>
                      <a:pt x="98" y="0"/>
                    </a:cubicBezTo>
                    <a:cubicBezTo>
                      <a:pt x="98" y="0"/>
                      <a:pt x="109" y="8"/>
                      <a:pt x="114" y="12"/>
                    </a:cubicBezTo>
                    <a:cubicBezTo>
                      <a:pt x="118" y="16"/>
                      <a:pt x="117" y="25"/>
                      <a:pt x="121" y="28"/>
                    </a:cubicBezTo>
                    <a:cubicBezTo>
                      <a:pt x="125" y="31"/>
                      <a:pt x="129" y="51"/>
                      <a:pt x="129" y="51"/>
                    </a:cubicBezTo>
                    <a:cubicBezTo>
                      <a:pt x="121" y="103"/>
                      <a:pt x="121" y="103"/>
                      <a:pt x="121" y="103"/>
                    </a:cubicBezTo>
                    <a:cubicBezTo>
                      <a:pt x="98" y="173"/>
                      <a:pt x="98" y="173"/>
                      <a:pt x="98" y="173"/>
                    </a:cubicBezTo>
                    <a:cubicBezTo>
                      <a:pt x="114" y="196"/>
                      <a:pt x="114" y="196"/>
                      <a:pt x="114" y="196"/>
                    </a:cubicBezTo>
                    <a:cubicBezTo>
                      <a:pt x="114" y="219"/>
                      <a:pt x="114" y="219"/>
                      <a:pt x="114" y="219"/>
                    </a:cubicBezTo>
                    <a:cubicBezTo>
                      <a:pt x="114" y="233"/>
                      <a:pt x="114" y="233"/>
                      <a:pt x="114" y="233"/>
                    </a:cubicBezTo>
                    <a:cubicBezTo>
                      <a:pt x="114" y="233"/>
                      <a:pt x="130" y="239"/>
                      <a:pt x="138" y="249"/>
                    </a:cubicBezTo>
                    <a:cubicBezTo>
                      <a:pt x="146" y="260"/>
                      <a:pt x="166" y="295"/>
                      <a:pt x="166" y="305"/>
                    </a:cubicBezTo>
                    <a:cubicBezTo>
                      <a:pt x="166" y="316"/>
                      <a:pt x="178" y="324"/>
                      <a:pt x="166" y="325"/>
                    </a:cubicBezTo>
                    <a:cubicBezTo>
                      <a:pt x="154" y="327"/>
                      <a:pt x="122" y="336"/>
                      <a:pt x="114" y="336"/>
                    </a:cubicBezTo>
                    <a:cubicBezTo>
                      <a:pt x="105" y="336"/>
                      <a:pt x="105" y="343"/>
                      <a:pt x="98" y="345"/>
                    </a:cubicBezTo>
                    <a:cubicBezTo>
                      <a:pt x="92" y="348"/>
                      <a:pt x="90" y="357"/>
                      <a:pt x="90" y="363"/>
                    </a:cubicBezTo>
                    <a:cubicBezTo>
                      <a:pt x="90" y="368"/>
                      <a:pt x="98" y="376"/>
                      <a:pt x="98" y="376"/>
                    </a:cubicBezTo>
                    <a:cubicBezTo>
                      <a:pt x="73" y="376"/>
                      <a:pt x="73" y="376"/>
                      <a:pt x="73" y="376"/>
                    </a:cubicBezTo>
                    <a:cubicBezTo>
                      <a:pt x="80" y="353"/>
                      <a:pt x="80" y="353"/>
                      <a:pt x="80" y="353"/>
                    </a:cubicBezTo>
                    <a:cubicBezTo>
                      <a:pt x="88" y="316"/>
                      <a:pt x="88" y="316"/>
                      <a:pt x="88" y="316"/>
                    </a:cubicBezTo>
                    <a:cubicBezTo>
                      <a:pt x="73" y="315"/>
                      <a:pt x="73" y="315"/>
                      <a:pt x="73" y="315"/>
                    </a:cubicBezTo>
                    <a:cubicBezTo>
                      <a:pt x="50" y="312"/>
                      <a:pt x="50" y="312"/>
                      <a:pt x="50" y="312"/>
                    </a:cubicBezTo>
                    <a:cubicBezTo>
                      <a:pt x="50" y="312"/>
                      <a:pt x="49" y="285"/>
                      <a:pt x="45" y="269"/>
                    </a:cubicBezTo>
                    <a:cubicBezTo>
                      <a:pt x="41" y="252"/>
                      <a:pt x="30" y="227"/>
                      <a:pt x="30" y="227"/>
                    </a:cubicBezTo>
                    <a:cubicBezTo>
                      <a:pt x="15" y="223"/>
                      <a:pt x="15" y="223"/>
                      <a:pt x="15" y="223"/>
                    </a:cubicBezTo>
                    <a:cubicBezTo>
                      <a:pt x="0" y="209"/>
                      <a:pt x="0" y="209"/>
                      <a:pt x="0" y="209"/>
                    </a:cubicBezTo>
                    <a:cubicBezTo>
                      <a:pt x="18" y="201"/>
                      <a:pt x="18" y="201"/>
                      <a:pt x="18" y="201"/>
                    </a:cubicBezTo>
                    <a:cubicBezTo>
                      <a:pt x="30" y="216"/>
                      <a:pt x="30" y="216"/>
                      <a:pt x="30" y="216"/>
                    </a:cubicBezTo>
                    <a:cubicBezTo>
                      <a:pt x="52" y="221"/>
                      <a:pt x="52" y="221"/>
                      <a:pt x="52" y="221"/>
                    </a:cubicBezTo>
                    <a:cubicBezTo>
                      <a:pt x="65" y="229"/>
                      <a:pt x="65" y="229"/>
                      <a:pt x="65" y="229"/>
                    </a:cubicBezTo>
                    <a:cubicBezTo>
                      <a:pt x="71" y="239"/>
                      <a:pt x="71" y="239"/>
                      <a:pt x="71" y="239"/>
                    </a:cubicBezTo>
                    <a:cubicBezTo>
                      <a:pt x="80" y="253"/>
                      <a:pt x="80" y="253"/>
                      <a:pt x="80" y="253"/>
                    </a:cubicBezTo>
                    <a:cubicBezTo>
                      <a:pt x="64" y="203"/>
                      <a:pt x="64" y="203"/>
                      <a:pt x="64" y="203"/>
                    </a:cubicBezTo>
                    <a:cubicBezTo>
                      <a:pt x="54" y="196"/>
                      <a:pt x="54" y="196"/>
                      <a:pt x="54" y="196"/>
                    </a:cubicBezTo>
                    <a:cubicBezTo>
                      <a:pt x="42" y="203"/>
                      <a:pt x="42" y="203"/>
                      <a:pt x="42" y="203"/>
                    </a:cubicBezTo>
                    <a:cubicBezTo>
                      <a:pt x="30" y="201"/>
                      <a:pt x="30" y="201"/>
                      <a:pt x="30" y="201"/>
                    </a:cubicBezTo>
                    <a:cubicBezTo>
                      <a:pt x="24" y="196"/>
                      <a:pt x="24" y="196"/>
                      <a:pt x="24" y="196"/>
                    </a:cubicBezTo>
                    <a:cubicBezTo>
                      <a:pt x="30" y="183"/>
                      <a:pt x="30" y="183"/>
                      <a:pt x="30" y="183"/>
                    </a:cubicBezTo>
                    <a:cubicBezTo>
                      <a:pt x="38" y="173"/>
                      <a:pt x="38" y="173"/>
                      <a:pt x="38" y="173"/>
                    </a:cubicBezTo>
                    <a:cubicBezTo>
                      <a:pt x="38" y="173"/>
                      <a:pt x="52" y="163"/>
                      <a:pt x="56" y="163"/>
                    </a:cubicBezTo>
                    <a:cubicBezTo>
                      <a:pt x="60" y="163"/>
                      <a:pt x="80" y="147"/>
                      <a:pt x="80" y="139"/>
                    </a:cubicBezTo>
                    <a:cubicBezTo>
                      <a:pt x="80" y="131"/>
                      <a:pt x="86" y="97"/>
                      <a:pt x="86" y="97"/>
                    </a:cubicBezTo>
                    <a:cubicBezTo>
                      <a:pt x="98" y="64"/>
                      <a:pt x="98" y="64"/>
                      <a:pt x="98" y="64"/>
                    </a:cubicBezTo>
                    <a:cubicBezTo>
                      <a:pt x="98" y="35"/>
                      <a:pt x="98" y="35"/>
                      <a:pt x="98" y="35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66" name="Freeform 7">
                <a:extLst>
                  <a:ext uri="{FF2B5EF4-FFF2-40B4-BE49-F238E27FC236}">
                    <a16:creationId xmlns:a16="http://schemas.microsoft.com/office/drawing/2014/main" id="{830ADAAC-FCC2-36B7-5BBC-E8261B0345E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608888" y="4200525"/>
                <a:ext cx="166688" cy="314325"/>
              </a:xfrm>
              <a:custGeom>
                <a:avLst/>
                <a:gdLst>
                  <a:gd name="T0" fmla="*/ 0 w 99"/>
                  <a:gd name="T1" fmla="*/ 0 h 187"/>
                  <a:gd name="T2" fmla="*/ 0 w 99"/>
                  <a:gd name="T3" fmla="*/ 0 h 187"/>
                  <a:gd name="T4" fmla="*/ 10 w 99"/>
                  <a:gd name="T5" fmla="*/ 46 h 187"/>
                  <a:gd name="T6" fmla="*/ 18 w 99"/>
                  <a:gd name="T7" fmla="*/ 60 h 187"/>
                  <a:gd name="T8" fmla="*/ 49 w 99"/>
                  <a:gd name="T9" fmla="*/ 149 h 187"/>
                  <a:gd name="T10" fmla="*/ 45 w 99"/>
                  <a:gd name="T11" fmla="*/ 187 h 187"/>
                  <a:gd name="T12" fmla="*/ 45 w 99"/>
                  <a:gd name="T13" fmla="*/ 187 h 187"/>
                  <a:gd name="T14" fmla="*/ 45 w 99"/>
                  <a:gd name="T15" fmla="*/ 187 h 187"/>
                  <a:gd name="T16" fmla="*/ 45 w 99"/>
                  <a:gd name="T17" fmla="*/ 187 h 187"/>
                  <a:gd name="T18" fmla="*/ 91 w 99"/>
                  <a:gd name="T19" fmla="*/ 187 h 187"/>
                  <a:gd name="T20" fmla="*/ 99 w 99"/>
                  <a:gd name="T21" fmla="*/ 119 h 187"/>
                  <a:gd name="T22" fmla="*/ 92 w 99"/>
                  <a:gd name="T23" fmla="*/ 119 h 187"/>
                  <a:gd name="T24" fmla="*/ 92 w 99"/>
                  <a:gd name="T25" fmla="*/ 119 h 187"/>
                  <a:gd name="T26" fmla="*/ 88 w 99"/>
                  <a:gd name="T27" fmla="*/ 121 h 187"/>
                  <a:gd name="T28" fmla="*/ 69 w 99"/>
                  <a:gd name="T29" fmla="*/ 116 h 187"/>
                  <a:gd name="T30" fmla="*/ 69 w 99"/>
                  <a:gd name="T31" fmla="*/ 116 h 187"/>
                  <a:gd name="T32" fmla="*/ 68 w 99"/>
                  <a:gd name="T33" fmla="*/ 99 h 187"/>
                  <a:gd name="T34" fmla="*/ 64 w 99"/>
                  <a:gd name="T35" fmla="*/ 73 h 187"/>
                  <a:gd name="T36" fmla="*/ 64 w 99"/>
                  <a:gd name="T37" fmla="*/ 73 h 187"/>
                  <a:gd name="T38" fmla="*/ 62 w 99"/>
                  <a:gd name="T39" fmla="*/ 66 h 187"/>
                  <a:gd name="T40" fmla="*/ 49 w 99"/>
                  <a:gd name="T41" fmla="*/ 31 h 187"/>
                  <a:gd name="T42" fmla="*/ 49 w 99"/>
                  <a:gd name="T43" fmla="*/ 31 h 187"/>
                  <a:gd name="T44" fmla="*/ 39 w 99"/>
                  <a:gd name="T45" fmla="*/ 28 h 187"/>
                  <a:gd name="T46" fmla="*/ 29 w 99"/>
                  <a:gd name="T47" fmla="*/ 25 h 187"/>
                  <a:gd name="T48" fmla="*/ 23 w 99"/>
                  <a:gd name="T49" fmla="*/ 20 h 187"/>
                  <a:gd name="T50" fmla="*/ 19 w 99"/>
                  <a:gd name="T51" fmla="*/ 13 h 187"/>
                  <a:gd name="T52" fmla="*/ 29 w 99"/>
                  <a:gd name="T53" fmla="*/ 7 h 187"/>
                  <a:gd name="T54" fmla="*/ 21 w 99"/>
                  <a:gd name="T55" fmla="*/ 5 h 187"/>
                  <a:gd name="T56" fmla="*/ 16 w 99"/>
                  <a:gd name="T57" fmla="*/ 5 h 187"/>
                  <a:gd name="T58" fmla="*/ 0 w 99"/>
                  <a:gd name="T59" fmla="*/ 0 h 187"/>
                  <a:gd name="T60" fmla="*/ 0 w 99"/>
                  <a:gd name="T61" fmla="*/ 0 h 187"/>
                  <a:gd name="T62" fmla="*/ 73 w 99"/>
                  <a:gd name="T63" fmla="*/ 0 h 187"/>
                  <a:gd name="T64" fmla="*/ 61 w 99"/>
                  <a:gd name="T65" fmla="*/ 7 h 187"/>
                  <a:gd name="T66" fmla="*/ 61 w 99"/>
                  <a:gd name="T67" fmla="*/ 7 h 187"/>
                  <a:gd name="T68" fmla="*/ 49 w 99"/>
                  <a:gd name="T69" fmla="*/ 13 h 187"/>
                  <a:gd name="T70" fmla="*/ 36 w 99"/>
                  <a:gd name="T71" fmla="*/ 0 h 187"/>
                  <a:gd name="T72" fmla="*/ 29 w 99"/>
                  <a:gd name="T73" fmla="*/ 2 h 187"/>
                  <a:gd name="T74" fmla="*/ 29 w 99"/>
                  <a:gd name="T75" fmla="*/ 7 h 187"/>
                  <a:gd name="T76" fmla="*/ 31 w 99"/>
                  <a:gd name="T77" fmla="*/ 8 h 187"/>
                  <a:gd name="T78" fmla="*/ 37 w 99"/>
                  <a:gd name="T79" fmla="*/ 5 h 187"/>
                  <a:gd name="T80" fmla="*/ 49 w 99"/>
                  <a:gd name="T81" fmla="*/ 20 h 187"/>
                  <a:gd name="T82" fmla="*/ 71 w 99"/>
                  <a:gd name="T83" fmla="*/ 25 h 187"/>
                  <a:gd name="T84" fmla="*/ 71 w 99"/>
                  <a:gd name="T85" fmla="*/ 25 h 187"/>
                  <a:gd name="T86" fmla="*/ 84 w 99"/>
                  <a:gd name="T87" fmla="*/ 33 h 187"/>
                  <a:gd name="T88" fmla="*/ 90 w 99"/>
                  <a:gd name="T89" fmla="*/ 43 h 187"/>
                  <a:gd name="T90" fmla="*/ 99 w 99"/>
                  <a:gd name="T91" fmla="*/ 57 h 187"/>
                  <a:gd name="T92" fmla="*/ 99 w 99"/>
                  <a:gd name="T93" fmla="*/ 57 h 187"/>
                  <a:gd name="T94" fmla="*/ 89 w 99"/>
                  <a:gd name="T95" fmla="*/ 29 h 187"/>
                  <a:gd name="T96" fmla="*/ 83 w 99"/>
                  <a:gd name="T97" fmla="*/ 7 h 187"/>
                  <a:gd name="T98" fmla="*/ 73 w 99"/>
                  <a:gd name="T99" fmla="*/ 0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99" h="187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4" y="35"/>
                      <a:pt x="10" y="46"/>
                    </a:cubicBezTo>
                    <a:cubicBezTo>
                      <a:pt x="13" y="50"/>
                      <a:pt x="16" y="55"/>
                      <a:pt x="18" y="60"/>
                    </a:cubicBezTo>
                    <a:cubicBezTo>
                      <a:pt x="31" y="84"/>
                      <a:pt x="53" y="129"/>
                      <a:pt x="49" y="149"/>
                    </a:cubicBezTo>
                    <a:cubicBezTo>
                      <a:pt x="45" y="175"/>
                      <a:pt x="45" y="185"/>
                      <a:pt x="45" y="187"/>
                    </a:cubicBezTo>
                    <a:cubicBezTo>
                      <a:pt x="45" y="187"/>
                      <a:pt x="45" y="187"/>
                      <a:pt x="45" y="187"/>
                    </a:cubicBezTo>
                    <a:cubicBezTo>
                      <a:pt x="45" y="187"/>
                      <a:pt x="45" y="187"/>
                      <a:pt x="45" y="187"/>
                    </a:cubicBezTo>
                    <a:cubicBezTo>
                      <a:pt x="45" y="187"/>
                      <a:pt x="45" y="187"/>
                      <a:pt x="45" y="187"/>
                    </a:cubicBezTo>
                    <a:cubicBezTo>
                      <a:pt x="91" y="187"/>
                      <a:pt x="91" y="187"/>
                      <a:pt x="91" y="187"/>
                    </a:cubicBezTo>
                    <a:cubicBezTo>
                      <a:pt x="91" y="187"/>
                      <a:pt x="98" y="128"/>
                      <a:pt x="99" y="119"/>
                    </a:cubicBezTo>
                    <a:cubicBezTo>
                      <a:pt x="92" y="119"/>
                      <a:pt x="92" y="119"/>
                      <a:pt x="92" y="119"/>
                    </a:cubicBezTo>
                    <a:cubicBezTo>
                      <a:pt x="92" y="119"/>
                      <a:pt x="92" y="119"/>
                      <a:pt x="92" y="119"/>
                    </a:cubicBezTo>
                    <a:cubicBezTo>
                      <a:pt x="90" y="120"/>
                      <a:pt x="88" y="121"/>
                      <a:pt x="88" y="121"/>
                    </a:cubicBezTo>
                    <a:cubicBezTo>
                      <a:pt x="69" y="116"/>
                      <a:pt x="69" y="116"/>
                      <a:pt x="69" y="116"/>
                    </a:cubicBezTo>
                    <a:cubicBezTo>
                      <a:pt x="69" y="116"/>
                      <a:pt x="69" y="116"/>
                      <a:pt x="69" y="116"/>
                    </a:cubicBezTo>
                    <a:cubicBezTo>
                      <a:pt x="69" y="116"/>
                      <a:pt x="68" y="108"/>
                      <a:pt x="68" y="99"/>
                    </a:cubicBezTo>
                    <a:cubicBezTo>
                      <a:pt x="67" y="91"/>
                      <a:pt x="66" y="81"/>
                      <a:pt x="64" y="73"/>
                    </a:cubicBezTo>
                    <a:cubicBezTo>
                      <a:pt x="64" y="73"/>
                      <a:pt x="64" y="73"/>
                      <a:pt x="64" y="73"/>
                    </a:cubicBezTo>
                    <a:cubicBezTo>
                      <a:pt x="63" y="70"/>
                      <a:pt x="63" y="68"/>
                      <a:pt x="62" y="66"/>
                    </a:cubicBezTo>
                    <a:cubicBezTo>
                      <a:pt x="58" y="50"/>
                      <a:pt x="49" y="31"/>
                      <a:pt x="49" y="31"/>
                    </a:cubicBezTo>
                    <a:cubicBezTo>
                      <a:pt x="49" y="31"/>
                      <a:pt x="49" y="31"/>
                      <a:pt x="49" y="31"/>
                    </a:cubicBezTo>
                    <a:cubicBezTo>
                      <a:pt x="39" y="28"/>
                      <a:pt x="39" y="28"/>
                      <a:pt x="39" y="28"/>
                    </a:cubicBezTo>
                    <a:cubicBezTo>
                      <a:pt x="29" y="25"/>
                      <a:pt x="29" y="25"/>
                      <a:pt x="29" y="25"/>
                    </a:cubicBezTo>
                    <a:cubicBezTo>
                      <a:pt x="23" y="20"/>
                      <a:pt x="23" y="20"/>
                      <a:pt x="23" y="20"/>
                    </a:cubicBezTo>
                    <a:cubicBezTo>
                      <a:pt x="19" y="13"/>
                      <a:pt x="19" y="13"/>
                      <a:pt x="19" y="13"/>
                    </a:cubicBezTo>
                    <a:cubicBezTo>
                      <a:pt x="29" y="7"/>
                      <a:pt x="29" y="7"/>
                      <a:pt x="29" y="7"/>
                    </a:cubicBezTo>
                    <a:cubicBezTo>
                      <a:pt x="21" y="5"/>
                      <a:pt x="21" y="5"/>
                      <a:pt x="21" y="5"/>
                    </a:cubicBezTo>
                    <a:cubicBezTo>
                      <a:pt x="19" y="5"/>
                      <a:pt x="17" y="5"/>
                      <a:pt x="16" y="5"/>
                    </a:cubicBezTo>
                    <a:cubicBezTo>
                      <a:pt x="9" y="5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73" y="0"/>
                    </a:moveTo>
                    <a:cubicBezTo>
                      <a:pt x="61" y="7"/>
                      <a:pt x="61" y="7"/>
                      <a:pt x="61" y="7"/>
                    </a:cubicBezTo>
                    <a:cubicBezTo>
                      <a:pt x="61" y="7"/>
                      <a:pt x="61" y="7"/>
                      <a:pt x="61" y="7"/>
                    </a:cubicBezTo>
                    <a:cubicBezTo>
                      <a:pt x="49" y="13"/>
                      <a:pt x="49" y="13"/>
                      <a:pt x="49" y="13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36" y="0"/>
                      <a:pt x="33" y="1"/>
                      <a:pt x="29" y="2"/>
                    </a:cubicBezTo>
                    <a:cubicBezTo>
                      <a:pt x="29" y="7"/>
                      <a:pt x="29" y="7"/>
                      <a:pt x="29" y="7"/>
                    </a:cubicBezTo>
                    <a:cubicBezTo>
                      <a:pt x="31" y="8"/>
                      <a:pt x="31" y="8"/>
                      <a:pt x="31" y="8"/>
                    </a:cubicBezTo>
                    <a:cubicBezTo>
                      <a:pt x="37" y="5"/>
                      <a:pt x="37" y="5"/>
                      <a:pt x="37" y="5"/>
                    </a:cubicBezTo>
                    <a:cubicBezTo>
                      <a:pt x="49" y="20"/>
                      <a:pt x="49" y="20"/>
                      <a:pt x="49" y="20"/>
                    </a:cubicBezTo>
                    <a:cubicBezTo>
                      <a:pt x="71" y="25"/>
                      <a:pt x="71" y="25"/>
                      <a:pt x="71" y="25"/>
                    </a:cubicBezTo>
                    <a:cubicBezTo>
                      <a:pt x="71" y="25"/>
                      <a:pt x="71" y="25"/>
                      <a:pt x="71" y="25"/>
                    </a:cubicBezTo>
                    <a:cubicBezTo>
                      <a:pt x="84" y="33"/>
                      <a:pt x="84" y="33"/>
                      <a:pt x="84" y="33"/>
                    </a:cubicBezTo>
                    <a:cubicBezTo>
                      <a:pt x="90" y="43"/>
                      <a:pt x="90" y="43"/>
                      <a:pt x="90" y="43"/>
                    </a:cubicBezTo>
                    <a:cubicBezTo>
                      <a:pt x="99" y="57"/>
                      <a:pt x="99" y="57"/>
                      <a:pt x="99" y="57"/>
                    </a:cubicBezTo>
                    <a:cubicBezTo>
                      <a:pt x="99" y="57"/>
                      <a:pt x="99" y="57"/>
                      <a:pt x="99" y="57"/>
                    </a:cubicBezTo>
                    <a:cubicBezTo>
                      <a:pt x="89" y="29"/>
                      <a:pt x="89" y="29"/>
                      <a:pt x="89" y="29"/>
                    </a:cubicBezTo>
                    <a:cubicBezTo>
                      <a:pt x="83" y="7"/>
                      <a:pt x="83" y="7"/>
                      <a:pt x="83" y="7"/>
                    </a:cubicBezTo>
                    <a:cubicBezTo>
                      <a:pt x="73" y="0"/>
                      <a:pt x="73" y="0"/>
                      <a:pt x="73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67" name="Freeform 8">
                <a:extLst>
                  <a:ext uri="{FF2B5EF4-FFF2-40B4-BE49-F238E27FC236}">
                    <a16:creationId xmlns:a16="http://schemas.microsoft.com/office/drawing/2014/main" id="{4F913AAA-2D84-C418-9B4F-941F2ED6EA8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608888" y="4200525"/>
                <a:ext cx="88900" cy="314325"/>
              </a:xfrm>
              <a:custGeom>
                <a:avLst/>
                <a:gdLst>
                  <a:gd name="T0" fmla="*/ 45 w 53"/>
                  <a:gd name="T1" fmla="*/ 187 h 187"/>
                  <a:gd name="T2" fmla="*/ 45 w 53"/>
                  <a:gd name="T3" fmla="*/ 187 h 187"/>
                  <a:gd name="T4" fmla="*/ 45 w 53"/>
                  <a:gd name="T5" fmla="*/ 187 h 187"/>
                  <a:gd name="T6" fmla="*/ 18 w 53"/>
                  <a:gd name="T7" fmla="*/ 60 h 187"/>
                  <a:gd name="T8" fmla="*/ 31 w 53"/>
                  <a:gd name="T9" fmla="*/ 88 h 187"/>
                  <a:gd name="T10" fmla="*/ 45 w 53"/>
                  <a:gd name="T11" fmla="*/ 187 h 187"/>
                  <a:gd name="T12" fmla="*/ 49 w 53"/>
                  <a:gd name="T13" fmla="*/ 149 h 187"/>
                  <a:gd name="T14" fmla="*/ 18 w 53"/>
                  <a:gd name="T15" fmla="*/ 60 h 187"/>
                  <a:gd name="T16" fmla="*/ 29 w 53"/>
                  <a:gd name="T17" fmla="*/ 2 h 187"/>
                  <a:gd name="T18" fmla="*/ 21 w 53"/>
                  <a:gd name="T19" fmla="*/ 5 h 187"/>
                  <a:gd name="T20" fmla="*/ 29 w 53"/>
                  <a:gd name="T21" fmla="*/ 7 h 187"/>
                  <a:gd name="T22" fmla="*/ 29 w 53"/>
                  <a:gd name="T23" fmla="*/ 2 h 187"/>
                  <a:gd name="T24" fmla="*/ 0 w 53"/>
                  <a:gd name="T25" fmla="*/ 0 h 187"/>
                  <a:gd name="T26" fmla="*/ 0 w 53"/>
                  <a:gd name="T27" fmla="*/ 29 h 187"/>
                  <a:gd name="T28" fmla="*/ 10 w 53"/>
                  <a:gd name="T29" fmla="*/ 46 h 187"/>
                  <a:gd name="T30" fmla="*/ 0 w 53"/>
                  <a:gd name="T31" fmla="*/ 0 h 187"/>
                  <a:gd name="T32" fmla="*/ 0 w 53"/>
                  <a:gd name="T33" fmla="*/ 0 h 187"/>
                  <a:gd name="T34" fmla="*/ 0 w 53"/>
                  <a:gd name="T35" fmla="*/ 0 h 187"/>
                  <a:gd name="T36" fmla="*/ 0 w 53"/>
                  <a:gd name="T37" fmla="*/ 0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53" h="187">
                    <a:moveTo>
                      <a:pt x="45" y="187"/>
                    </a:moveTo>
                    <a:cubicBezTo>
                      <a:pt x="45" y="187"/>
                      <a:pt x="45" y="187"/>
                      <a:pt x="45" y="187"/>
                    </a:cubicBezTo>
                    <a:cubicBezTo>
                      <a:pt x="45" y="187"/>
                      <a:pt x="45" y="187"/>
                      <a:pt x="45" y="187"/>
                    </a:cubicBezTo>
                    <a:moveTo>
                      <a:pt x="18" y="60"/>
                    </a:moveTo>
                    <a:cubicBezTo>
                      <a:pt x="23" y="69"/>
                      <a:pt x="27" y="78"/>
                      <a:pt x="31" y="88"/>
                    </a:cubicBezTo>
                    <a:cubicBezTo>
                      <a:pt x="41" y="117"/>
                      <a:pt x="45" y="184"/>
                      <a:pt x="45" y="187"/>
                    </a:cubicBezTo>
                    <a:cubicBezTo>
                      <a:pt x="45" y="185"/>
                      <a:pt x="45" y="175"/>
                      <a:pt x="49" y="149"/>
                    </a:cubicBezTo>
                    <a:cubicBezTo>
                      <a:pt x="53" y="129"/>
                      <a:pt x="31" y="84"/>
                      <a:pt x="18" y="60"/>
                    </a:cubicBezTo>
                    <a:moveTo>
                      <a:pt x="29" y="2"/>
                    </a:moveTo>
                    <a:cubicBezTo>
                      <a:pt x="27" y="3"/>
                      <a:pt x="24" y="4"/>
                      <a:pt x="21" y="5"/>
                    </a:cubicBezTo>
                    <a:cubicBezTo>
                      <a:pt x="29" y="7"/>
                      <a:pt x="29" y="7"/>
                      <a:pt x="29" y="7"/>
                    </a:cubicBezTo>
                    <a:cubicBezTo>
                      <a:pt x="29" y="2"/>
                      <a:pt x="29" y="2"/>
                      <a:pt x="29" y="2"/>
                    </a:cubicBezTo>
                    <a:moveTo>
                      <a:pt x="0" y="0"/>
                    </a:moveTo>
                    <a:cubicBezTo>
                      <a:pt x="0" y="29"/>
                      <a:pt x="0" y="29"/>
                      <a:pt x="0" y="29"/>
                    </a:cubicBezTo>
                    <a:cubicBezTo>
                      <a:pt x="0" y="29"/>
                      <a:pt x="5" y="36"/>
                      <a:pt x="10" y="46"/>
                    </a:cubicBezTo>
                    <a:cubicBezTo>
                      <a:pt x="4" y="35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68" name="Freeform 9">
                <a:extLst>
                  <a:ext uri="{FF2B5EF4-FFF2-40B4-BE49-F238E27FC236}">
                    <a16:creationId xmlns:a16="http://schemas.microsoft.com/office/drawing/2014/main" id="{FD7EE96F-CCF2-8653-1D85-9C3AFE94B46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640638" y="4200525"/>
                <a:ext cx="134938" cy="200025"/>
              </a:xfrm>
              <a:custGeom>
                <a:avLst/>
                <a:gdLst>
                  <a:gd name="T0" fmla="*/ 78 w 80"/>
                  <a:gd name="T1" fmla="*/ 116 h 119"/>
                  <a:gd name="T2" fmla="*/ 73 w 80"/>
                  <a:gd name="T3" fmla="*/ 119 h 119"/>
                  <a:gd name="T4" fmla="*/ 73 w 80"/>
                  <a:gd name="T5" fmla="*/ 119 h 119"/>
                  <a:gd name="T6" fmla="*/ 80 w 80"/>
                  <a:gd name="T7" fmla="*/ 119 h 119"/>
                  <a:gd name="T8" fmla="*/ 80 w 80"/>
                  <a:gd name="T9" fmla="*/ 119 h 119"/>
                  <a:gd name="T10" fmla="*/ 78 w 80"/>
                  <a:gd name="T11" fmla="*/ 116 h 119"/>
                  <a:gd name="T12" fmla="*/ 45 w 80"/>
                  <a:gd name="T13" fmla="*/ 73 h 119"/>
                  <a:gd name="T14" fmla="*/ 45 w 80"/>
                  <a:gd name="T15" fmla="*/ 73 h 119"/>
                  <a:gd name="T16" fmla="*/ 49 w 80"/>
                  <a:gd name="T17" fmla="*/ 99 h 119"/>
                  <a:gd name="T18" fmla="*/ 49 w 80"/>
                  <a:gd name="T19" fmla="*/ 93 h 119"/>
                  <a:gd name="T20" fmla="*/ 45 w 80"/>
                  <a:gd name="T21" fmla="*/ 73 h 119"/>
                  <a:gd name="T22" fmla="*/ 80 w 80"/>
                  <a:gd name="T23" fmla="*/ 57 h 119"/>
                  <a:gd name="T24" fmla="*/ 80 w 80"/>
                  <a:gd name="T25" fmla="*/ 57 h 119"/>
                  <a:gd name="T26" fmla="*/ 80 w 80"/>
                  <a:gd name="T27" fmla="*/ 57 h 119"/>
                  <a:gd name="T28" fmla="*/ 30 w 80"/>
                  <a:gd name="T29" fmla="*/ 31 h 119"/>
                  <a:gd name="T30" fmla="*/ 30 w 80"/>
                  <a:gd name="T31" fmla="*/ 31 h 119"/>
                  <a:gd name="T32" fmla="*/ 43 w 80"/>
                  <a:gd name="T33" fmla="*/ 66 h 119"/>
                  <a:gd name="T34" fmla="*/ 41 w 80"/>
                  <a:gd name="T35" fmla="*/ 56 h 119"/>
                  <a:gd name="T36" fmla="*/ 30 w 80"/>
                  <a:gd name="T37" fmla="*/ 31 h 119"/>
                  <a:gd name="T38" fmla="*/ 30 w 80"/>
                  <a:gd name="T39" fmla="*/ 31 h 119"/>
                  <a:gd name="T40" fmla="*/ 52 w 80"/>
                  <a:gd name="T41" fmla="*/ 25 h 119"/>
                  <a:gd name="T42" fmla="*/ 68 w 80"/>
                  <a:gd name="T43" fmla="*/ 40 h 119"/>
                  <a:gd name="T44" fmla="*/ 80 w 80"/>
                  <a:gd name="T45" fmla="*/ 57 h 119"/>
                  <a:gd name="T46" fmla="*/ 71 w 80"/>
                  <a:gd name="T47" fmla="*/ 43 h 119"/>
                  <a:gd name="T48" fmla="*/ 65 w 80"/>
                  <a:gd name="T49" fmla="*/ 33 h 119"/>
                  <a:gd name="T50" fmla="*/ 52 w 80"/>
                  <a:gd name="T51" fmla="*/ 25 h 119"/>
                  <a:gd name="T52" fmla="*/ 0 w 80"/>
                  <a:gd name="T53" fmla="*/ 13 h 119"/>
                  <a:gd name="T54" fmla="*/ 0 w 80"/>
                  <a:gd name="T55" fmla="*/ 13 h 119"/>
                  <a:gd name="T56" fmla="*/ 18 w 80"/>
                  <a:gd name="T57" fmla="*/ 5 h 119"/>
                  <a:gd name="T58" fmla="*/ 12 w 80"/>
                  <a:gd name="T59" fmla="*/ 8 h 119"/>
                  <a:gd name="T60" fmla="*/ 30 w 80"/>
                  <a:gd name="T61" fmla="*/ 20 h 119"/>
                  <a:gd name="T62" fmla="*/ 18 w 80"/>
                  <a:gd name="T63" fmla="*/ 5 h 119"/>
                  <a:gd name="T64" fmla="*/ 54 w 80"/>
                  <a:gd name="T65" fmla="*/ 0 h 119"/>
                  <a:gd name="T66" fmla="*/ 42 w 80"/>
                  <a:gd name="T67" fmla="*/ 7 h 119"/>
                  <a:gd name="T68" fmla="*/ 42 w 80"/>
                  <a:gd name="T69" fmla="*/ 7 h 119"/>
                  <a:gd name="T70" fmla="*/ 54 w 80"/>
                  <a:gd name="T71" fmla="*/ 0 h 119"/>
                  <a:gd name="T72" fmla="*/ 64 w 80"/>
                  <a:gd name="T73" fmla="*/ 7 h 119"/>
                  <a:gd name="T74" fmla="*/ 54 w 80"/>
                  <a:gd name="T75" fmla="*/ 0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80" h="119">
                    <a:moveTo>
                      <a:pt x="78" y="116"/>
                    </a:moveTo>
                    <a:cubicBezTo>
                      <a:pt x="76" y="116"/>
                      <a:pt x="74" y="117"/>
                      <a:pt x="73" y="119"/>
                    </a:cubicBezTo>
                    <a:cubicBezTo>
                      <a:pt x="73" y="119"/>
                      <a:pt x="73" y="119"/>
                      <a:pt x="73" y="119"/>
                    </a:cubicBezTo>
                    <a:cubicBezTo>
                      <a:pt x="80" y="119"/>
                      <a:pt x="80" y="119"/>
                      <a:pt x="80" y="119"/>
                    </a:cubicBezTo>
                    <a:cubicBezTo>
                      <a:pt x="80" y="119"/>
                      <a:pt x="80" y="119"/>
                      <a:pt x="80" y="119"/>
                    </a:cubicBezTo>
                    <a:cubicBezTo>
                      <a:pt x="80" y="117"/>
                      <a:pt x="79" y="116"/>
                      <a:pt x="78" y="116"/>
                    </a:cubicBezTo>
                    <a:moveTo>
                      <a:pt x="45" y="73"/>
                    </a:moveTo>
                    <a:cubicBezTo>
                      <a:pt x="45" y="73"/>
                      <a:pt x="45" y="73"/>
                      <a:pt x="45" y="73"/>
                    </a:cubicBezTo>
                    <a:cubicBezTo>
                      <a:pt x="47" y="81"/>
                      <a:pt x="48" y="91"/>
                      <a:pt x="49" y="99"/>
                    </a:cubicBezTo>
                    <a:cubicBezTo>
                      <a:pt x="49" y="97"/>
                      <a:pt x="49" y="95"/>
                      <a:pt x="49" y="93"/>
                    </a:cubicBezTo>
                    <a:cubicBezTo>
                      <a:pt x="49" y="88"/>
                      <a:pt x="47" y="80"/>
                      <a:pt x="45" y="73"/>
                    </a:cubicBezTo>
                    <a:moveTo>
                      <a:pt x="80" y="57"/>
                    </a:moveTo>
                    <a:cubicBezTo>
                      <a:pt x="80" y="57"/>
                      <a:pt x="80" y="57"/>
                      <a:pt x="80" y="57"/>
                    </a:cubicBezTo>
                    <a:cubicBezTo>
                      <a:pt x="80" y="57"/>
                      <a:pt x="80" y="57"/>
                      <a:pt x="80" y="57"/>
                    </a:cubicBezTo>
                    <a:moveTo>
                      <a:pt x="30" y="31"/>
                    </a:moveTo>
                    <a:cubicBezTo>
                      <a:pt x="30" y="31"/>
                      <a:pt x="30" y="31"/>
                      <a:pt x="30" y="31"/>
                    </a:cubicBezTo>
                    <a:cubicBezTo>
                      <a:pt x="30" y="31"/>
                      <a:pt x="39" y="50"/>
                      <a:pt x="43" y="66"/>
                    </a:cubicBezTo>
                    <a:cubicBezTo>
                      <a:pt x="42" y="62"/>
                      <a:pt x="41" y="59"/>
                      <a:pt x="41" y="56"/>
                    </a:cubicBezTo>
                    <a:cubicBezTo>
                      <a:pt x="40" y="47"/>
                      <a:pt x="30" y="31"/>
                      <a:pt x="30" y="31"/>
                    </a:cubicBezTo>
                    <a:cubicBezTo>
                      <a:pt x="30" y="31"/>
                      <a:pt x="30" y="31"/>
                      <a:pt x="30" y="31"/>
                    </a:cubicBezTo>
                    <a:moveTo>
                      <a:pt x="52" y="25"/>
                    </a:moveTo>
                    <a:cubicBezTo>
                      <a:pt x="52" y="25"/>
                      <a:pt x="62" y="33"/>
                      <a:pt x="68" y="40"/>
                    </a:cubicBezTo>
                    <a:cubicBezTo>
                      <a:pt x="73" y="47"/>
                      <a:pt x="80" y="57"/>
                      <a:pt x="80" y="57"/>
                    </a:cubicBezTo>
                    <a:cubicBezTo>
                      <a:pt x="71" y="43"/>
                      <a:pt x="71" y="43"/>
                      <a:pt x="71" y="43"/>
                    </a:cubicBezTo>
                    <a:cubicBezTo>
                      <a:pt x="65" y="33"/>
                      <a:pt x="65" y="33"/>
                      <a:pt x="65" y="33"/>
                    </a:cubicBezTo>
                    <a:cubicBezTo>
                      <a:pt x="52" y="25"/>
                      <a:pt x="52" y="25"/>
                      <a:pt x="52" y="25"/>
                    </a:cubicBezTo>
                    <a:moveTo>
                      <a:pt x="0" y="13"/>
                    </a:moveTo>
                    <a:cubicBezTo>
                      <a:pt x="0" y="13"/>
                      <a:pt x="0" y="13"/>
                      <a:pt x="0" y="13"/>
                    </a:cubicBezTo>
                    <a:moveTo>
                      <a:pt x="18" y="5"/>
                    </a:moveTo>
                    <a:cubicBezTo>
                      <a:pt x="12" y="8"/>
                      <a:pt x="12" y="8"/>
                      <a:pt x="12" y="8"/>
                    </a:cubicBezTo>
                    <a:cubicBezTo>
                      <a:pt x="30" y="20"/>
                      <a:pt x="30" y="20"/>
                      <a:pt x="30" y="20"/>
                    </a:cubicBezTo>
                    <a:cubicBezTo>
                      <a:pt x="18" y="5"/>
                      <a:pt x="18" y="5"/>
                      <a:pt x="18" y="5"/>
                    </a:cubicBezTo>
                    <a:moveTo>
                      <a:pt x="54" y="0"/>
                    </a:moveTo>
                    <a:cubicBezTo>
                      <a:pt x="42" y="7"/>
                      <a:pt x="42" y="7"/>
                      <a:pt x="42" y="7"/>
                    </a:cubicBezTo>
                    <a:cubicBezTo>
                      <a:pt x="42" y="7"/>
                      <a:pt x="42" y="7"/>
                      <a:pt x="42" y="7"/>
                    </a:cubicBezTo>
                    <a:cubicBezTo>
                      <a:pt x="54" y="0"/>
                      <a:pt x="54" y="0"/>
                      <a:pt x="54" y="0"/>
                    </a:cubicBezTo>
                    <a:cubicBezTo>
                      <a:pt x="64" y="7"/>
                      <a:pt x="64" y="7"/>
                      <a:pt x="64" y="7"/>
                    </a:cubicBezTo>
                    <a:cubicBezTo>
                      <a:pt x="54" y="0"/>
                      <a:pt x="54" y="0"/>
                      <a:pt x="54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69" name="Freeform 10">
                <a:extLst>
                  <a:ext uri="{FF2B5EF4-FFF2-40B4-BE49-F238E27FC236}">
                    <a16:creationId xmlns:a16="http://schemas.microsoft.com/office/drawing/2014/main" id="{F7A0B165-9BB8-C9A8-68DA-FB91BEC1E5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05738" y="3930650"/>
                <a:ext cx="52388" cy="28575"/>
              </a:xfrm>
              <a:custGeom>
                <a:avLst/>
                <a:gdLst>
                  <a:gd name="T0" fmla="*/ 0 w 31"/>
                  <a:gd name="T1" fmla="*/ 0 h 17"/>
                  <a:gd name="T2" fmla="*/ 0 w 31"/>
                  <a:gd name="T3" fmla="*/ 8 h 17"/>
                  <a:gd name="T4" fmla="*/ 15 w 31"/>
                  <a:gd name="T5" fmla="*/ 16 h 17"/>
                  <a:gd name="T6" fmla="*/ 31 w 31"/>
                  <a:gd name="T7" fmla="*/ 8 h 17"/>
                  <a:gd name="T8" fmla="*/ 16 w 31"/>
                  <a:gd name="T9" fmla="*/ 8 h 17"/>
                  <a:gd name="T10" fmla="*/ 0 w 31"/>
                  <a:gd name="T11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1" h="17">
                    <a:moveTo>
                      <a:pt x="0" y="0"/>
                    </a:moveTo>
                    <a:cubicBezTo>
                      <a:pt x="0" y="8"/>
                      <a:pt x="0" y="8"/>
                      <a:pt x="0" y="8"/>
                    </a:cubicBezTo>
                    <a:cubicBezTo>
                      <a:pt x="0" y="8"/>
                      <a:pt x="6" y="17"/>
                      <a:pt x="15" y="16"/>
                    </a:cubicBezTo>
                    <a:cubicBezTo>
                      <a:pt x="24" y="14"/>
                      <a:pt x="31" y="8"/>
                      <a:pt x="31" y="8"/>
                    </a:cubicBezTo>
                    <a:cubicBezTo>
                      <a:pt x="31" y="8"/>
                      <a:pt x="31" y="8"/>
                      <a:pt x="16" y="8"/>
                    </a:cubicBezTo>
                    <a:cubicBezTo>
                      <a:pt x="0" y="8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70" name="Freeform 11">
                <a:extLst>
                  <a:ext uri="{FF2B5EF4-FFF2-40B4-BE49-F238E27FC236}">
                    <a16:creationId xmlns:a16="http://schemas.microsoft.com/office/drawing/2014/main" id="{E18DCA1C-AF2D-AFEF-D296-3B97AA864E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91388" y="4144963"/>
                <a:ext cx="44450" cy="41275"/>
              </a:xfrm>
              <a:custGeom>
                <a:avLst/>
                <a:gdLst>
                  <a:gd name="T0" fmla="*/ 0 w 26"/>
                  <a:gd name="T1" fmla="*/ 12 h 24"/>
                  <a:gd name="T2" fmla="*/ 0 w 26"/>
                  <a:gd name="T3" fmla="*/ 18 h 24"/>
                  <a:gd name="T4" fmla="*/ 17 w 26"/>
                  <a:gd name="T5" fmla="*/ 15 h 24"/>
                  <a:gd name="T6" fmla="*/ 26 w 26"/>
                  <a:gd name="T7" fmla="*/ 0 h 24"/>
                  <a:gd name="T8" fmla="*/ 13 w 26"/>
                  <a:gd name="T9" fmla="*/ 10 h 24"/>
                  <a:gd name="T10" fmla="*/ 0 w 26"/>
                  <a:gd name="T11" fmla="*/ 1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6" h="24">
                    <a:moveTo>
                      <a:pt x="0" y="12"/>
                    </a:move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12" y="24"/>
                      <a:pt x="17" y="15"/>
                    </a:cubicBezTo>
                    <a:cubicBezTo>
                      <a:pt x="22" y="6"/>
                      <a:pt x="26" y="0"/>
                      <a:pt x="26" y="0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3" y="10"/>
                      <a:pt x="8" y="17"/>
                      <a:pt x="0" y="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368E96FE-93DF-F90F-D578-7A6A12578C20}"/>
                </a:ext>
              </a:extLst>
            </p:cNvPr>
            <p:cNvGrpSpPr/>
            <p:nvPr/>
          </p:nvGrpSpPr>
          <p:grpSpPr>
            <a:xfrm>
              <a:off x="2909960" y="2498430"/>
              <a:ext cx="126039" cy="102948"/>
              <a:chOff x="-1620837" y="6599908"/>
              <a:chExt cx="1039813" cy="849313"/>
            </a:xfrm>
            <a:grpFill/>
          </p:grpSpPr>
          <p:sp>
            <p:nvSpPr>
              <p:cNvPr id="60" name="Freeform 5">
                <a:extLst>
                  <a:ext uri="{FF2B5EF4-FFF2-40B4-BE49-F238E27FC236}">
                    <a16:creationId xmlns:a16="http://schemas.microsoft.com/office/drawing/2014/main" id="{05C2ECFF-E33F-224A-3E07-18E816D668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620837" y="6826921"/>
                <a:ext cx="227013" cy="622300"/>
              </a:xfrm>
              <a:custGeom>
                <a:avLst/>
                <a:gdLst/>
                <a:ahLst/>
                <a:cxnLst>
                  <a:cxn ang="0">
                    <a:pos x="0" y="392"/>
                  </a:cxn>
                  <a:cxn ang="0">
                    <a:pos x="0" y="110"/>
                  </a:cxn>
                  <a:cxn ang="0">
                    <a:pos x="143" y="0"/>
                  </a:cxn>
                  <a:cxn ang="0">
                    <a:pos x="143" y="392"/>
                  </a:cxn>
                  <a:cxn ang="0">
                    <a:pos x="0" y="392"/>
                  </a:cxn>
                  <a:cxn ang="0">
                    <a:pos x="0" y="392"/>
                  </a:cxn>
                </a:cxnLst>
                <a:rect l="0" t="0" r="r" b="b"/>
                <a:pathLst>
                  <a:path w="143" h="392">
                    <a:moveTo>
                      <a:pt x="0" y="392"/>
                    </a:moveTo>
                    <a:lnTo>
                      <a:pt x="0" y="110"/>
                    </a:lnTo>
                    <a:lnTo>
                      <a:pt x="143" y="0"/>
                    </a:lnTo>
                    <a:lnTo>
                      <a:pt x="143" y="392"/>
                    </a:lnTo>
                    <a:lnTo>
                      <a:pt x="0" y="392"/>
                    </a:lnTo>
                    <a:lnTo>
                      <a:pt x="0" y="392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Arial" charset="0"/>
                </a:endParaRPr>
              </a:p>
            </p:txBody>
          </p:sp>
          <p:sp>
            <p:nvSpPr>
              <p:cNvPr id="61" name="Freeform 7">
                <a:extLst>
                  <a:ext uri="{FF2B5EF4-FFF2-40B4-BE49-F238E27FC236}">
                    <a16:creationId xmlns:a16="http://schemas.microsoft.com/office/drawing/2014/main" id="{2C0E3909-C480-9D7F-B786-2469591E8B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350962" y="6695158"/>
                <a:ext cx="230188" cy="754063"/>
              </a:xfrm>
              <a:custGeom>
                <a:avLst/>
                <a:gdLst/>
                <a:ahLst/>
                <a:cxnLst>
                  <a:cxn ang="0">
                    <a:pos x="0" y="475"/>
                  </a:cxn>
                  <a:cxn ang="0">
                    <a:pos x="0" y="61"/>
                  </a:cxn>
                  <a:cxn ang="0">
                    <a:pos x="79" y="0"/>
                  </a:cxn>
                  <a:cxn ang="0">
                    <a:pos x="145" y="51"/>
                  </a:cxn>
                  <a:cxn ang="0">
                    <a:pos x="145" y="475"/>
                  </a:cxn>
                  <a:cxn ang="0">
                    <a:pos x="0" y="475"/>
                  </a:cxn>
                  <a:cxn ang="0">
                    <a:pos x="0" y="475"/>
                  </a:cxn>
                </a:cxnLst>
                <a:rect l="0" t="0" r="r" b="b"/>
                <a:pathLst>
                  <a:path w="145" h="475">
                    <a:moveTo>
                      <a:pt x="0" y="475"/>
                    </a:moveTo>
                    <a:lnTo>
                      <a:pt x="0" y="61"/>
                    </a:lnTo>
                    <a:lnTo>
                      <a:pt x="79" y="0"/>
                    </a:lnTo>
                    <a:lnTo>
                      <a:pt x="145" y="51"/>
                    </a:lnTo>
                    <a:lnTo>
                      <a:pt x="145" y="475"/>
                    </a:lnTo>
                    <a:lnTo>
                      <a:pt x="0" y="475"/>
                    </a:lnTo>
                    <a:lnTo>
                      <a:pt x="0" y="475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Arial" charset="0"/>
                </a:endParaRPr>
              </a:p>
            </p:txBody>
          </p:sp>
          <p:sp>
            <p:nvSpPr>
              <p:cNvPr id="62" name="Freeform 9">
                <a:extLst>
                  <a:ext uri="{FF2B5EF4-FFF2-40B4-BE49-F238E27FC236}">
                    <a16:creationId xmlns:a16="http://schemas.microsoft.com/office/drawing/2014/main" id="{F8242641-A502-B163-92C3-2EE8D35B46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079500" y="6809458"/>
                <a:ext cx="227013" cy="639763"/>
              </a:xfrm>
              <a:custGeom>
                <a:avLst/>
                <a:gdLst/>
                <a:ahLst/>
                <a:cxnLst>
                  <a:cxn ang="0">
                    <a:pos x="0" y="403"/>
                  </a:cxn>
                  <a:cxn ang="0">
                    <a:pos x="0" y="0"/>
                  </a:cxn>
                  <a:cxn ang="0">
                    <a:pos x="72" y="56"/>
                  </a:cxn>
                  <a:cxn ang="0">
                    <a:pos x="143" y="2"/>
                  </a:cxn>
                  <a:cxn ang="0">
                    <a:pos x="143" y="403"/>
                  </a:cxn>
                  <a:cxn ang="0">
                    <a:pos x="0" y="403"/>
                  </a:cxn>
                  <a:cxn ang="0">
                    <a:pos x="0" y="403"/>
                  </a:cxn>
                </a:cxnLst>
                <a:rect l="0" t="0" r="r" b="b"/>
                <a:pathLst>
                  <a:path w="143" h="403">
                    <a:moveTo>
                      <a:pt x="0" y="403"/>
                    </a:moveTo>
                    <a:lnTo>
                      <a:pt x="0" y="0"/>
                    </a:lnTo>
                    <a:lnTo>
                      <a:pt x="72" y="56"/>
                    </a:lnTo>
                    <a:lnTo>
                      <a:pt x="143" y="2"/>
                    </a:lnTo>
                    <a:lnTo>
                      <a:pt x="143" y="403"/>
                    </a:lnTo>
                    <a:lnTo>
                      <a:pt x="0" y="403"/>
                    </a:lnTo>
                    <a:lnTo>
                      <a:pt x="0" y="403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Arial" charset="0"/>
                </a:endParaRPr>
              </a:p>
            </p:txBody>
          </p:sp>
          <p:sp>
            <p:nvSpPr>
              <p:cNvPr id="63" name="Freeform 11">
                <a:extLst>
                  <a:ext uri="{FF2B5EF4-FFF2-40B4-BE49-F238E27FC236}">
                    <a16:creationId xmlns:a16="http://schemas.microsoft.com/office/drawing/2014/main" id="{CC2CB753-FA2B-59C1-827F-C3EDF4E59E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804862" y="6599908"/>
                <a:ext cx="223838" cy="849313"/>
              </a:xfrm>
              <a:custGeom>
                <a:avLst/>
                <a:gdLst/>
                <a:ahLst/>
                <a:cxnLst>
                  <a:cxn ang="0">
                    <a:pos x="0" y="535"/>
                  </a:cxn>
                  <a:cxn ang="0">
                    <a:pos x="0" y="110"/>
                  </a:cxn>
                  <a:cxn ang="0">
                    <a:pos x="141" y="0"/>
                  </a:cxn>
                  <a:cxn ang="0">
                    <a:pos x="141" y="535"/>
                  </a:cxn>
                  <a:cxn ang="0">
                    <a:pos x="0" y="535"/>
                  </a:cxn>
                  <a:cxn ang="0">
                    <a:pos x="0" y="535"/>
                  </a:cxn>
                </a:cxnLst>
                <a:rect l="0" t="0" r="r" b="b"/>
                <a:pathLst>
                  <a:path w="141" h="535">
                    <a:moveTo>
                      <a:pt x="0" y="535"/>
                    </a:moveTo>
                    <a:lnTo>
                      <a:pt x="0" y="110"/>
                    </a:lnTo>
                    <a:lnTo>
                      <a:pt x="141" y="0"/>
                    </a:lnTo>
                    <a:lnTo>
                      <a:pt x="141" y="535"/>
                    </a:lnTo>
                    <a:lnTo>
                      <a:pt x="0" y="535"/>
                    </a:lnTo>
                    <a:lnTo>
                      <a:pt x="0" y="535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Arial" charset="0"/>
                </a:endParaRPr>
              </a:p>
            </p:txBody>
          </p:sp>
        </p:grpSp>
      </p:grpSp>
      <p:sp>
        <p:nvSpPr>
          <p:cNvPr id="71" name="Rectangle 70">
            <a:extLst>
              <a:ext uri="{FF2B5EF4-FFF2-40B4-BE49-F238E27FC236}">
                <a16:creationId xmlns:a16="http://schemas.microsoft.com/office/drawing/2014/main" id="{976941A7-DA31-8F3A-0B79-D40240C3014E}"/>
              </a:ext>
            </a:extLst>
          </p:cNvPr>
          <p:cNvSpPr/>
          <p:nvPr/>
        </p:nvSpPr>
        <p:spPr>
          <a:xfrm>
            <a:off x="5959008" y="5988068"/>
            <a:ext cx="1225104" cy="286745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marL="0" marR="0" lvl="0" indent="0" algn="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Segoe UI" panose="020B0502040204020203" pitchFamily="34" charset="0"/>
                <a:cs typeface="Segoe UI" panose="020B0502040204020203" pitchFamily="34" charset="0"/>
              </a:rPr>
              <a:t>End-of-day </a:t>
            </a:r>
          </a:p>
          <a:p>
            <a:pPr marL="0" marR="0" lvl="0" indent="0" algn="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Segoe UI" panose="020B0502040204020203" pitchFamily="34" charset="0"/>
                <a:cs typeface="Segoe UI" panose="020B0502040204020203" pitchFamily="34" charset="0"/>
              </a:rPr>
              <a:t>cash management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60387D79-82AC-E797-8231-CB87AB0C4585}"/>
              </a:ext>
            </a:extLst>
          </p:cNvPr>
          <p:cNvSpPr/>
          <p:nvPr/>
        </p:nvSpPr>
        <p:spPr>
          <a:xfrm>
            <a:off x="4789608" y="6228851"/>
            <a:ext cx="1213714" cy="144685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Segoe UI" panose="020B0502040204020203" pitchFamily="34" charset="0"/>
                <a:cs typeface="Segoe UI" panose="020B0502040204020203" pitchFamily="34" charset="0"/>
              </a:rPr>
              <a:t>Stock management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DCE55F06-7228-6D45-A4B5-275D4BD8DD0A}"/>
              </a:ext>
            </a:extLst>
          </p:cNvPr>
          <p:cNvSpPr/>
          <p:nvPr/>
        </p:nvSpPr>
        <p:spPr>
          <a:xfrm>
            <a:off x="7034153" y="1946196"/>
            <a:ext cx="1145639" cy="144685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Segoe UI" panose="020B0502040204020203" pitchFamily="34" charset="0"/>
                <a:cs typeface="Segoe UI" panose="020B0502040204020203" pitchFamily="34" charset="0"/>
              </a:rPr>
              <a:t>Sales &amp; marketing</a:t>
            </a: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A3BBFB74-C885-AEF9-B39D-F83089F5FC8F}"/>
              </a:ext>
            </a:extLst>
          </p:cNvPr>
          <p:cNvSpPr/>
          <p:nvPr/>
        </p:nvSpPr>
        <p:spPr>
          <a:xfrm>
            <a:off x="8099591" y="2965426"/>
            <a:ext cx="884965" cy="28937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Segoe UI" panose="020B0502040204020203" pitchFamily="34" charset="0"/>
                <a:cs typeface="Segoe UI" panose="020B0502040204020203" pitchFamily="34" charset="0"/>
              </a:rPr>
              <a:t>Store/POS</a:t>
            </a:r>
            <a:b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Segoe UI" panose="020B0502040204020203" pitchFamily="34" charset="0"/>
                <a:cs typeface="Segoe UI" panose="020B0502040204020203" pitchFamily="34" charset="0"/>
              </a:rPr>
              <a:t>configuration 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C0D8D6A8-AEA3-8C1D-A7D2-65674496B263}"/>
              </a:ext>
            </a:extLst>
          </p:cNvPr>
          <p:cNvSpPr/>
          <p:nvPr/>
        </p:nvSpPr>
        <p:spPr>
          <a:xfrm>
            <a:off x="8172138" y="4008748"/>
            <a:ext cx="949718" cy="144685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Segoe UI" panose="020B0502040204020203" pitchFamily="34" charset="0"/>
                <a:cs typeface="Segoe UI" panose="020B0502040204020203" pitchFamily="34" charset="0"/>
              </a:rPr>
              <a:t>Replenishment</a:t>
            </a: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0C76727C-8396-2F2F-F8ED-319F25CF8E52}"/>
              </a:ext>
            </a:extLst>
          </p:cNvPr>
          <p:cNvSpPr/>
          <p:nvPr/>
        </p:nvSpPr>
        <p:spPr>
          <a:xfrm>
            <a:off x="7975839" y="4931794"/>
            <a:ext cx="800286" cy="144685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Segoe UI" panose="020B0502040204020203" pitchFamily="34" charset="0"/>
                <a:cs typeface="Segoe UI" panose="020B0502040204020203" pitchFamily="34" charset="0"/>
              </a:rPr>
              <a:t>Social Media</a:t>
            </a: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A19061E5-EB34-CC03-50DC-F543D636DE33}"/>
              </a:ext>
            </a:extLst>
          </p:cNvPr>
          <p:cNvSpPr/>
          <p:nvPr/>
        </p:nvSpPr>
        <p:spPr>
          <a:xfrm>
            <a:off x="5576369" y="1401124"/>
            <a:ext cx="1457784" cy="144685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Segoe UI" panose="020B0502040204020203" pitchFamily="34" charset="0"/>
                <a:cs typeface="Segoe UI" panose="020B0502040204020203" pitchFamily="34" charset="0"/>
              </a:rPr>
              <a:t>Financials</a:t>
            </a: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Segoe UI" panose="020B0502040204020203" pitchFamily="34" charset="0"/>
                <a:cs typeface="Segoe UI" panose="020B0502040204020203" pitchFamily="34" charset="0"/>
              </a:rPr>
              <a:t>&amp; budgeting</a:t>
            </a: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5F90102C-4EF6-D461-7100-E74A4307D94C}"/>
              </a:ext>
            </a:extLst>
          </p:cNvPr>
          <p:cNvSpPr/>
          <p:nvPr/>
        </p:nvSpPr>
        <p:spPr>
          <a:xfrm>
            <a:off x="6482461" y="1537852"/>
            <a:ext cx="1364553" cy="236668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Segoe UI" panose="020B0502040204020203" pitchFamily="34" charset="0"/>
                <a:cs typeface="Segoe UI" panose="020B0502040204020203" pitchFamily="34" charset="0"/>
              </a:rPr>
              <a:t>Inventory &amp; warehouse </a:t>
            </a:r>
            <a:b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Segoe UI" panose="020B0502040204020203" pitchFamily="34" charset="0"/>
                <a:cs typeface="Segoe UI" panose="020B0502040204020203" pitchFamily="34" charset="0"/>
              </a:rPr>
              <a:t>management</a:t>
            </a: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15DC3367-1F49-6E72-F0AD-D7D42B6385C7}"/>
              </a:ext>
            </a:extLst>
          </p:cNvPr>
          <p:cNvSpPr/>
          <p:nvPr/>
        </p:nvSpPr>
        <p:spPr>
          <a:xfrm>
            <a:off x="7368317" y="2237112"/>
            <a:ext cx="1361483" cy="144685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Segoe UI" panose="020B0502040204020203" pitchFamily="34" charset="0"/>
                <a:cs typeface="Segoe UI" panose="020B0502040204020203" pitchFamily="34" charset="0"/>
              </a:rPr>
              <a:t>Reporting &amp; analytics</a:t>
            </a: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5D7C938F-4A6C-0119-FA91-4A8E8109F8F4}"/>
              </a:ext>
            </a:extLst>
          </p:cNvPr>
          <p:cNvSpPr/>
          <p:nvPr/>
        </p:nvSpPr>
        <p:spPr>
          <a:xfrm>
            <a:off x="7872123" y="2500864"/>
            <a:ext cx="1044358" cy="28937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Segoe UI" panose="020B0502040204020203" pitchFamily="34" charset="0"/>
                <a:cs typeface="Segoe UI" panose="020B0502040204020203" pitchFamily="34" charset="0"/>
              </a:rPr>
              <a:t>Human resource</a:t>
            </a:r>
            <a:br>
              <a:rPr kumimoji="0" lang="en-GB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kumimoji="0" lang="en-GB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Segoe UI" panose="020B0502040204020203" pitchFamily="34" charset="0"/>
                <a:cs typeface="Segoe UI" panose="020B0502040204020203" pitchFamily="34" charset="0"/>
              </a:rPr>
              <a:t>management</a:t>
            </a: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920B09EE-DA45-4A93-2A8C-FEE39FCA33A4}"/>
              </a:ext>
            </a:extLst>
          </p:cNvPr>
          <p:cNvSpPr/>
          <p:nvPr/>
        </p:nvSpPr>
        <p:spPr>
          <a:xfrm>
            <a:off x="8134341" y="3461733"/>
            <a:ext cx="1564279" cy="28937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Segoe UI" panose="020B0502040204020203" pitchFamily="34" charset="0"/>
                <a:cs typeface="Segoe UI" panose="020B0502040204020203" pitchFamily="34" charset="0"/>
              </a:rPr>
              <a:t>Price, offer,</a:t>
            </a:r>
            <a:br>
              <a:rPr kumimoji="0" lang="en-GB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kumimoji="0" lang="en-GB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Segoe UI" panose="020B0502040204020203" pitchFamily="34" charset="0"/>
                <a:cs typeface="Segoe UI" panose="020B0502040204020203" pitchFamily="34" charset="0"/>
              </a:rPr>
              <a:t>coupon management</a:t>
            </a: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BE8ABF6A-027E-AF4F-C61C-3FB3F65EAA73}"/>
              </a:ext>
            </a:extLst>
          </p:cNvPr>
          <p:cNvSpPr/>
          <p:nvPr/>
        </p:nvSpPr>
        <p:spPr>
          <a:xfrm>
            <a:off x="8099591" y="4413968"/>
            <a:ext cx="816890" cy="28937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Segoe UI" panose="020B0502040204020203" pitchFamily="34" charset="0"/>
                <a:cs typeface="Segoe UI" panose="020B0502040204020203" pitchFamily="34" charset="0"/>
              </a:rPr>
              <a:t>Loyalty</a:t>
            </a:r>
            <a:br>
              <a:rPr kumimoji="0" lang="en-GB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kumimoji="0" lang="en-GB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Segoe UI" panose="020B0502040204020203" pitchFamily="34" charset="0"/>
                <a:cs typeface="Segoe UI" panose="020B0502040204020203" pitchFamily="34" charset="0"/>
              </a:rPr>
              <a:t>management</a:t>
            </a: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C5E483BE-AEA5-FD25-35A6-6C1782A5AF27}"/>
              </a:ext>
            </a:extLst>
          </p:cNvPr>
          <p:cNvSpPr/>
          <p:nvPr/>
        </p:nvSpPr>
        <p:spPr>
          <a:xfrm>
            <a:off x="7429814" y="5504438"/>
            <a:ext cx="1057641" cy="28937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Segoe UI" panose="020B0502040204020203" pitchFamily="34" charset="0"/>
                <a:cs typeface="Segoe UI" panose="020B0502040204020203" pitchFamily="34" charset="0"/>
              </a:rPr>
              <a:t>Easy-to-use</a:t>
            </a:r>
            <a:b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Segoe UI" panose="020B0502040204020203" pitchFamily="34" charset="0"/>
                <a:cs typeface="Segoe UI" panose="020B0502040204020203" pitchFamily="34" charset="0"/>
              </a:rPr>
              <a:t>POS/mobile POS</a:t>
            </a: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CAC405B0-635E-1A4D-7D10-757A4EE74E1B}"/>
              </a:ext>
            </a:extLst>
          </p:cNvPr>
          <p:cNvSpPr/>
          <p:nvPr/>
        </p:nvSpPr>
        <p:spPr>
          <a:xfrm>
            <a:off x="3402230" y="5927604"/>
            <a:ext cx="1295070" cy="144685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marL="0" marR="0" lvl="0" indent="0" algn="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Segoe UI" panose="020B0502040204020203" pitchFamily="34" charset="0"/>
                <a:cs typeface="Segoe UI" panose="020B0502040204020203" pitchFamily="34" charset="0"/>
              </a:rPr>
              <a:t>Ordering &amp; transfers</a:t>
            </a: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653C7B8C-3929-394E-0F96-CE757C926E95}"/>
              </a:ext>
            </a:extLst>
          </p:cNvPr>
          <p:cNvSpPr/>
          <p:nvPr/>
        </p:nvSpPr>
        <p:spPr>
          <a:xfrm>
            <a:off x="2786347" y="5238261"/>
            <a:ext cx="1384728" cy="28937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Segoe UI" panose="020B0502040204020203" pitchFamily="34" charset="0"/>
                <a:cs typeface="Segoe UI" panose="020B0502040204020203" pitchFamily="34" charset="0"/>
              </a:rPr>
              <a:t>Staff interactions </a:t>
            </a:r>
            <a:b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Segoe UI" panose="020B0502040204020203" pitchFamily="34" charset="0"/>
                <a:cs typeface="Segoe UI" panose="020B0502040204020203" pitchFamily="34" charset="0"/>
              </a:rPr>
              <a:t>with cross/up-sell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824832B4-CD86-8DB5-BE8F-8B39EE4931BB}"/>
              </a:ext>
            </a:extLst>
          </p:cNvPr>
          <p:cNvSpPr/>
          <p:nvPr/>
        </p:nvSpPr>
        <p:spPr>
          <a:xfrm>
            <a:off x="2492619" y="4407101"/>
            <a:ext cx="900684" cy="289370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/>
          <a:p>
            <a:pPr marL="0" marR="0" lvl="0" indent="0" algn="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Segoe UI" panose="020B0502040204020203" pitchFamily="34" charset="0"/>
                <a:cs typeface="Segoe UI"/>
              </a:rPr>
              <a:t>eCommerce</a:t>
            </a:r>
          </a:p>
          <a:p>
            <a:pPr marL="0" marR="0" lvl="0" indent="0" algn="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Segoe UI" panose="020B0502040204020203" pitchFamily="34" charset="0"/>
                <a:cs typeface="Segoe UI"/>
              </a:rPr>
              <a:t>&amp; mobile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D472A38F-15FE-0048-E430-BE171460F591}"/>
              </a:ext>
            </a:extLst>
          </p:cNvPr>
          <p:cNvSpPr/>
          <p:nvPr/>
        </p:nvSpPr>
        <p:spPr>
          <a:xfrm>
            <a:off x="2492619" y="3735328"/>
            <a:ext cx="1031055" cy="28937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marL="0" marR="0" lvl="0" indent="0" algn="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Segoe UI" panose="020B0502040204020203" pitchFamily="34" charset="0"/>
                <a:cs typeface="Segoe UI" panose="020B0502040204020203" pitchFamily="34" charset="0"/>
              </a:rPr>
              <a:t>Mobile loyalty on</a:t>
            </a:r>
            <a:b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Segoe UI" panose="020B0502040204020203" pitchFamily="34" charset="0"/>
                <a:cs typeface="Segoe UI" panose="020B0502040204020203" pitchFamily="34" charset="0"/>
              </a:rPr>
              <a:t>various devices 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426D2465-339F-8AC5-2A6B-9BD54AAB1937}"/>
              </a:ext>
            </a:extLst>
          </p:cNvPr>
          <p:cNvSpPr/>
          <p:nvPr/>
        </p:nvSpPr>
        <p:spPr>
          <a:xfrm>
            <a:off x="2515352" y="2855006"/>
            <a:ext cx="1153941" cy="289370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/>
          <a:p>
            <a:pPr marL="0" marR="0" lvl="0" indent="0" algn="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Segoe UI" panose="020B0502040204020203" pitchFamily="34" charset="0"/>
                <a:cs typeface="Segoe UI"/>
              </a:rPr>
              <a:t>Personalized offer</a:t>
            </a:r>
            <a:b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Segoe UI" panose="020B0502040204020203" pitchFamily="34" charset="0"/>
                <a:cs typeface="Segoe UI"/>
              </a:rPr>
              <a:t> and notifications 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D414795E-90A7-7B70-A65B-F13172BAFD22}"/>
              </a:ext>
            </a:extLst>
          </p:cNvPr>
          <p:cNvSpPr/>
          <p:nvPr/>
        </p:nvSpPr>
        <p:spPr>
          <a:xfrm>
            <a:off x="3301096" y="1902472"/>
            <a:ext cx="1046018" cy="28937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marL="0" marR="0" lvl="0" indent="0" algn="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Segoe UI" panose="020B0502040204020203" pitchFamily="34" charset="0"/>
                <a:cs typeface="Segoe UI" panose="020B0502040204020203" pitchFamily="34" charset="0"/>
              </a:rPr>
              <a:t>Map of locations</a:t>
            </a:r>
            <a:b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Segoe UI" panose="020B0502040204020203" pitchFamily="34" charset="0"/>
                <a:cs typeface="Segoe UI" panose="020B0502040204020203" pitchFamily="34" charset="0"/>
              </a:rPr>
              <a:t>with directions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90" name="Group 174">
            <a:extLst>
              <a:ext uri="{FF2B5EF4-FFF2-40B4-BE49-F238E27FC236}">
                <a16:creationId xmlns:a16="http://schemas.microsoft.com/office/drawing/2014/main" id="{B55DEE55-EC05-60A2-8DF4-71E187FBE59C}"/>
              </a:ext>
            </a:extLst>
          </p:cNvPr>
          <p:cNvGrpSpPr>
            <a:grpSpLocks noChangeAspect="1"/>
          </p:cNvGrpSpPr>
          <p:nvPr/>
        </p:nvGrpSpPr>
        <p:grpSpPr>
          <a:xfrm rot="2101982">
            <a:off x="6203160" y="5582032"/>
            <a:ext cx="224501" cy="398222"/>
            <a:chOff x="6016625" y="1676400"/>
            <a:chExt cx="1079500" cy="1619251"/>
          </a:xfrm>
          <a:solidFill>
            <a:schemeClr val="bg1"/>
          </a:solidFill>
        </p:grpSpPr>
        <p:sp>
          <p:nvSpPr>
            <p:cNvPr id="91" name="Freeform 21">
              <a:extLst>
                <a:ext uri="{FF2B5EF4-FFF2-40B4-BE49-F238E27FC236}">
                  <a16:creationId xmlns:a16="http://schemas.microsoft.com/office/drawing/2014/main" id="{830D7A17-5E2E-9251-0B26-841C9D1847B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407150" y="1676400"/>
              <a:ext cx="688975" cy="982663"/>
            </a:xfrm>
            <a:custGeom>
              <a:avLst/>
              <a:gdLst/>
              <a:ahLst/>
              <a:cxnLst>
                <a:cxn ang="0">
                  <a:pos x="53" y="120"/>
                </a:cxn>
                <a:cxn ang="0">
                  <a:pos x="103" y="92"/>
                </a:cxn>
                <a:cxn ang="0">
                  <a:pos x="131" y="142"/>
                </a:cxn>
                <a:cxn ang="0">
                  <a:pos x="81" y="170"/>
                </a:cxn>
                <a:cxn ang="0">
                  <a:pos x="53" y="120"/>
                </a:cxn>
                <a:cxn ang="0">
                  <a:pos x="66" y="0"/>
                </a:cxn>
                <a:cxn ang="0">
                  <a:pos x="184" y="35"/>
                </a:cxn>
                <a:cxn ang="0">
                  <a:pos x="118" y="262"/>
                </a:cxn>
                <a:cxn ang="0">
                  <a:pos x="0" y="227"/>
                </a:cxn>
                <a:cxn ang="0">
                  <a:pos x="66" y="0"/>
                </a:cxn>
                <a:cxn ang="0">
                  <a:pos x="173" y="39"/>
                </a:cxn>
                <a:cxn ang="0">
                  <a:pos x="71" y="9"/>
                </a:cxn>
                <a:cxn ang="0">
                  <a:pos x="9" y="219"/>
                </a:cxn>
                <a:cxn ang="0">
                  <a:pos x="8" y="222"/>
                </a:cxn>
                <a:cxn ang="0">
                  <a:pos x="11" y="223"/>
                </a:cxn>
                <a:cxn ang="0">
                  <a:pos x="111" y="252"/>
                </a:cxn>
                <a:cxn ang="0">
                  <a:pos x="114" y="253"/>
                </a:cxn>
                <a:cxn ang="0">
                  <a:pos x="114" y="250"/>
                </a:cxn>
                <a:cxn ang="0">
                  <a:pos x="175" y="43"/>
                </a:cxn>
                <a:cxn ang="0">
                  <a:pos x="176" y="40"/>
                </a:cxn>
                <a:cxn ang="0">
                  <a:pos x="173" y="39"/>
                </a:cxn>
                <a:cxn ang="0">
                  <a:pos x="15" y="218"/>
                </a:cxn>
                <a:cxn ang="0">
                  <a:pos x="110" y="246"/>
                </a:cxn>
                <a:cxn ang="0">
                  <a:pos x="169" y="44"/>
                </a:cxn>
                <a:cxn ang="0">
                  <a:pos x="74" y="16"/>
                </a:cxn>
                <a:cxn ang="0">
                  <a:pos x="15" y="218"/>
                </a:cxn>
                <a:cxn ang="0">
                  <a:pos x="41" y="214"/>
                </a:cxn>
                <a:cxn ang="0">
                  <a:pos x="32" y="192"/>
                </a:cxn>
                <a:cxn ang="0">
                  <a:pos x="27" y="210"/>
                </a:cxn>
                <a:cxn ang="0">
                  <a:pos x="41" y="214"/>
                </a:cxn>
                <a:cxn ang="0">
                  <a:pos x="94" y="34"/>
                </a:cxn>
                <a:cxn ang="0">
                  <a:pos x="75" y="47"/>
                </a:cxn>
                <a:cxn ang="0">
                  <a:pos x="80" y="29"/>
                </a:cxn>
                <a:cxn ang="0">
                  <a:pos x="94" y="34"/>
                </a:cxn>
                <a:cxn ang="0">
                  <a:pos x="152" y="70"/>
                </a:cxn>
                <a:cxn ang="0">
                  <a:pos x="143" y="48"/>
                </a:cxn>
                <a:cxn ang="0">
                  <a:pos x="157" y="52"/>
                </a:cxn>
                <a:cxn ang="0">
                  <a:pos x="152" y="70"/>
                </a:cxn>
                <a:cxn ang="0">
                  <a:pos x="110" y="215"/>
                </a:cxn>
                <a:cxn ang="0">
                  <a:pos x="91" y="228"/>
                </a:cxn>
                <a:cxn ang="0">
                  <a:pos x="104" y="232"/>
                </a:cxn>
                <a:cxn ang="0">
                  <a:pos x="110" y="215"/>
                </a:cxn>
              </a:cxnLst>
              <a:rect l="0" t="0" r="r" b="b"/>
              <a:pathLst>
                <a:path w="184" h="262">
                  <a:moveTo>
                    <a:pt x="53" y="120"/>
                  </a:moveTo>
                  <a:cubicBezTo>
                    <a:pt x="60" y="98"/>
                    <a:pt x="82" y="86"/>
                    <a:pt x="103" y="92"/>
                  </a:cubicBezTo>
                  <a:cubicBezTo>
                    <a:pt x="125" y="99"/>
                    <a:pt x="137" y="121"/>
                    <a:pt x="131" y="142"/>
                  </a:cubicBezTo>
                  <a:cubicBezTo>
                    <a:pt x="125" y="164"/>
                    <a:pt x="102" y="176"/>
                    <a:pt x="81" y="170"/>
                  </a:cubicBezTo>
                  <a:cubicBezTo>
                    <a:pt x="59" y="164"/>
                    <a:pt x="47" y="141"/>
                    <a:pt x="53" y="120"/>
                  </a:cubicBezTo>
                  <a:moveTo>
                    <a:pt x="66" y="0"/>
                  </a:moveTo>
                  <a:cubicBezTo>
                    <a:pt x="106" y="12"/>
                    <a:pt x="145" y="23"/>
                    <a:pt x="184" y="35"/>
                  </a:cubicBezTo>
                  <a:cubicBezTo>
                    <a:pt x="118" y="262"/>
                    <a:pt x="118" y="262"/>
                    <a:pt x="118" y="262"/>
                  </a:cubicBezTo>
                  <a:cubicBezTo>
                    <a:pt x="0" y="227"/>
                    <a:pt x="0" y="227"/>
                    <a:pt x="0" y="227"/>
                  </a:cubicBezTo>
                  <a:lnTo>
                    <a:pt x="66" y="0"/>
                  </a:lnTo>
                  <a:close/>
                  <a:moveTo>
                    <a:pt x="173" y="39"/>
                  </a:moveTo>
                  <a:cubicBezTo>
                    <a:pt x="139" y="29"/>
                    <a:pt x="105" y="19"/>
                    <a:pt x="71" y="9"/>
                  </a:cubicBezTo>
                  <a:cubicBezTo>
                    <a:pt x="9" y="219"/>
                    <a:pt x="9" y="219"/>
                    <a:pt x="9" y="219"/>
                  </a:cubicBezTo>
                  <a:cubicBezTo>
                    <a:pt x="8" y="222"/>
                    <a:pt x="8" y="222"/>
                    <a:pt x="8" y="222"/>
                  </a:cubicBezTo>
                  <a:cubicBezTo>
                    <a:pt x="11" y="223"/>
                    <a:pt x="11" y="223"/>
                    <a:pt x="11" y="223"/>
                  </a:cubicBezTo>
                  <a:cubicBezTo>
                    <a:pt x="111" y="252"/>
                    <a:pt x="111" y="252"/>
                    <a:pt x="111" y="252"/>
                  </a:cubicBezTo>
                  <a:cubicBezTo>
                    <a:pt x="114" y="253"/>
                    <a:pt x="114" y="253"/>
                    <a:pt x="114" y="253"/>
                  </a:cubicBezTo>
                  <a:cubicBezTo>
                    <a:pt x="114" y="250"/>
                    <a:pt x="114" y="250"/>
                    <a:pt x="114" y="250"/>
                  </a:cubicBezTo>
                  <a:cubicBezTo>
                    <a:pt x="175" y="43"/>
                    <a:pt x="175" y="43"/>
                    <a:pt x="175" y="43"/>
                  </a:cubicBezTo>
                  <a:cubicBezTo>
                    <a:pt x="176" y="40"/>
                    <a:pt x="176" y="40"/>
                    <a:pt x="176" y="40"/>
                  </a:cubicBezTo>
                  <a:lnTo>
                    <a:pt x="173" y="39"/>
                  </a:lnTo>
                  <a:close/>
                  <a:moveTo>
                    <a:pt x="15" y="218"/>
                  </a:moveTo>
                  <a:cubicBezTo>
                    <a:pt x="110" y="246"/>
                    <a:pt x="110" y="246"/>
                    <a:pt x="110" y="246"/>
                  </a:cubicBezTo>
                  <a:cubicBezTo>
                    <a:pt x="169" y="44"/>
                    <a:pt x="169" y="44"/>
                    <a:pt x="169" y="44"/>
                  </a:cubicBezTo>
                  <a:cubicBezTo>
                    <a:pt x="74" y="16"/>
                    <a:pt x="74" y="16"/>
                    <a:pt x="74" y="16"/>
                  </a:cubicBezTo>
                  <a:lnTo>
                    <a:pt x="15" y="218"/>
                  </a:lnTo>
                  <a:close/>
                  <a:moveTo>
                    <a:pt x="41" y="214"/>
                  </a:moveTo>
                  <a:cubicBezTo>
                    <a:pt x="44" y="204"/>
                    <a:pt x="40" y="194"/>
                    <a:pt x="32" y="192"/>
                  </a:cubicBezTo>
                  <a:cubicBezTo>
                    <a:pt x="27" y="210"/>
                    <a:pt x="27" y="210"/>
                    <a:pt x="27" y="210"/>
                  </a:cubicBezTo>
                  <a:lnTo>
                    <a:pt x="41" y="214"/>
                  </a:lnTo>
                  <a:close/>
                  <a:moveTo>
                    <a:pt x="94" y="34"/>
                  </a:moveTo>
                  <a:cubicBezTo>
                    <a:pt x="91" y="43"/>
                    <a:pt x="82" y="49"/>
                    <a:pt x="75" y="47"/>
                  </a:cubicBezTo>
                  <a:cubicBezTo>
                    <a:pt x="80" y="29"/>
                    <a:pt x="80" y="29"/>
                    <a:pt x="80" y="29"/>
                  </a:cubicBezTo>
                  <a:lnTo>
                    <a:pt x="94" y="34"/>
                  </a:lnTo>
                  <a:close/>
                  <a:moveTo>
                    <a:pt x="152" y="70"/>
                  </a:moveTo>
                  <a:cubicBezTo>
                    <a:pt x="144" y="68"/>
                    <a:pt x="141" y="58"/>
                    <a:pt x="143" y="48"/>
                  </a:cubicBezTo>
                  <a:cubicBezTo>
                    <a:pt x="157" y="52"/>
                    <a:pt x="157" y="52"/>
                    <a:pt x="157" y="52"/>
                  </a:cubicBezTo>
                  <a:lnTo>
                    <a:pt x="152" y="70"/>
                  </a:lnTo>
                  <a:close/>
                  <a:moveTo>
                    <a:pt x="110" y="215"/>
                  </a:moveTo>
                  <a:cubicBezTo>
                    <a:pt x="102" y="212"/>
                    <a:pt x="94" y="219"/>
                    <a:pt x="91" y="228"/>
                  </a:cubicBezTo>
                  <a:cubicBezTo>
                    <a:pt x="104" y="232"/>
                    <a:pt x="104" y="232"/>
                    <a:pt x="104" y="232"/>
                  </a:cubicBezTo>
                  <a:lnTo>
                    <a:pt x="110" y="21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2" name="Freeform 22">
              <a:extLst>
                <a:ext uri="{FF2B5EF4-FFF2-40B4-BE49-F238E27FC236}">
                  <a16:creationId xmlns:a16="http://schemas.microsoft.com/office/drawing/2014/main" id="{2B40AD57-0D5E-94F2-74D4-C9A7BDE5B728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6625" y="2909888"/>
              <a:ext cx="525463" cy="385763"/>
            </a:xfrm>
            <a:custGeom>
              <a:avLst/>
              <a:gdLst/>
              <a:ahLst/>
              <a:cxnLst>
                <a:cxn ang="0">
                  <a:pos x="6" y="69"/>
                </a:cxn>
                <a:cxn ang="0">
                  <a:pos x="113" y="102"/>
                </a:cxn>
                <a:cxn ang="0">
                  <a:pos x="122" y="96"/>
                </a:cxn>
                <a:cxn ang="0">
                  <a:pos x="139" y="44"/>
                </a:cxn>
                <a:cxn ang="0">
                  <a:pos x="134" y="34"/>
                </a:cxn>
                <a:cxn ang="0">
                  <a:pos x="27" y="1"/>
                </a:cxn>
                <a:cxn ang="0">
                  <a:pos x="17" y="6"/>
                </a:cxn>
                <a:cxn ang="0">
                  <a:pos x="1" y="59"/>
                </a:cxn>
                <a:cxn ang="0">
                  <a:pos x="6" y="69"/>
                </a:cxn>
              </a:cxnLst>
              <a:rect l="0" t="0" r="r" b="b"/>
              <a:pathLst>
                <a:path w="140" h="103">
                  <a:moveTo>
                    <a:pt x="6" y="69"/>
                  </a:moveTo>
                  <a:cubicBezTo>
                    <a:pt x="113" y="102"/>
                    <a:pt x="113" y="102"/>
                    <a:pt x="113" y="102"/>
                  </a:cubicBezTo>
                  <a:cubicBezTo>
                    <a:pt x="117" y="103"/>
                    <a:pt x="121" y="101"/>
                    <a:pt x="122" y="96"/>
                  </a:cubicBezTo>
                  <a:cubicBezTo>
                    <a:pt x="139" y="44"/>
                    <a:pt x="139" y="44"/>
                    <a:pt x="139" y="44"/>
                  </a:cubicBezTo>
                  <a:cubicBezTo>
                    <a:pt x="140" y="39"/>
                    <a:pt x="138" y="35"/>
                    <a:pt x="134" y="34"/>
                  </a:cubicBezTo>
                  <a:cubicBezTo>
                    <a:pt x="27" y="1"/>
                    <a:pt x="27" y="1"/>
                    <a:pt x="27" y="1"/>
                  </a:cubicBezTo>
                  <a:cubicBezTo>
                    <a:pt x="23" y="0"/>
                    <a:pt x="18" y="2"/>
                    <a:pt x="17" y="6"/>
                  </a:cubicBezTo>
                  <a:cubicBezTo>
                    <a:pt x="1" y="59"/>
                    <a:pt x="1" y="59"/>
                    <a:pt x="1" y="59"/>
                  </a:cubicBezTo>
                  <a:cubicBezTo>
                    <a:pt x="0" y="63"/>
                    <a:pt x="2" y="67"/>
                    <a:pt x="6" y="69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3" name="Freeform 23">
              <a:extLst>
                <a:ext uri="{FF2B5EF4-FFF2-40B4-BE49-F238E27FC236}">
                  <a16:creationId xmlns:a16="http://schemas.microsoft.com/office/drawing/2014/main" id="{FABFD6D0-EB20-F988-E58C-E87DFBB577C3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9500" y="2032000"/>
              <a:ext cx="688975" cy="960438"/>
            </a:xfrm>
            <a:custGeom>
              <a:avLst/>
              <a:gdLst/>
              <a:ahLst/>
              <a:cxnLst>
                <a:cxn ang="0">
                  <a:pos x="63" y="56"/>
                </a:cxn>
                <a:cxn ang="0">
                  <a:pos x="65" y="53"/>
                </a:cxn>
                <a:cxn ang="0">
                  <a:pos x="87" y="42"/>
                </a:cxn>
                <a:cxn ang="0">
                  <a:pos x="100" y="0"/>
                </a:cxn>
                <a:cxn ang="0">
                  <a:pos x="52" y="21"/>
                </a:cxn>
                <a:cxn ang="0">
                  <a:pos x="36" y="33"/>
                </a:cxn>
                <a:cxn ang="0">
                  <a:pos x="13" y="70"/>
                </a:cxn>
                <a:cxn ang="0">
                  <a:pos x="8" y="78"/>
                </a:cxn>
                <a:cxn ang="0">
                  <a:pos x="1" y="98"/>
                </a:cxn>
                <a:cxn ang="0">
                  <a:pos x="2" y="115"/>
                </a:cxn>
                <a:cxn ang="0">
                  <a:pos x="6" y="178"/>
                </a:cxn>
                <a:cxn ang="0">
                  <a:pos x="1" y="229"/>
                </a:cxn>
                <a:cxn ang="0">
                  <a:pos x="1" y="229"/>
                </a:cxn>
                <a:cxn ang="0">
                  <a:pos x="88" y="256"/>
                </a:cxn>
                <a:cxn ang="0">
                  <a:pos x="99" y="236"/>
                </a:cxn>
                <a:cxn ang="0">
                  <a:pos x="138" y="180"/>
                </a:cxn>
                <a:cxn ang="0">
                  <a:pos x="153" y="147"/>
                </a:cxn>
                <a:cxn ang="0">
                  <a:pos x="167" y="108"/>
                </a:cxn>
                <a:cxn ang="0">
                  <a:pos x="164" y="63"/>
                </a:cxn>
                <a:cxn ang="0">
                  <a:pos x="130" y="87"/>
                </a:cxn>
                <a:cxn ang="0">
                  <a:pos x="108" y="120"/>
                </a:cxn>
                <a:cxn ang="0">
                  <a:pos x="99" y="126"/>
                </a:cxn>
                <a:cxn ang="0">
                  <a:pos x="66" y="106"/>
                </a:cxn>
                <a:cxn ang="0">
                  <a:pos x="62" y="87"/>
                </a:cxn>
                <a:cxn ang="0">
                  <a:pos x="62" y="77"/>
                </a:cxn>
                <a:cxn ang="0">
                  <a:pos x="63" y="56"/>
                </a:cxn>
              </a:cxnLst>
              <a:rect l="0" t="0" r="r" b="b"/>
              <a:pathLst>
                <a:path w="184" h="256">
                  <a:moveTo>
                    <a:pt x="63" y="56"/>
                  </a:moveTo>
                  <a:cubicBezTo>
                    <a:pt x="63" y="54"/>
                    <a:pt x="63" y="53"/>
                    <a:pt x="65" y="53"/>
                  </a:cubicBezTo>
                  <a:cubicBezTo>
                    <a:pt x="69" y="52"/>
                    <a:pt x="81" y="47"/>
                    <a:pt x="87" y="42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85" y="6"/>
                    <a:pt x="68" y="14"/>
                    <a:pt x="52" y="21"/>
                  </a:cubicBezTo>
                  <a:cubicBezTo>
                    <a:pt x="43" y="25"/>
                    <a:pt x="40" y="29"/>
                    <a:pt x="36" y="33"/>
                  </a:cubicBezTo>
                  <a:cubicBezTo>
                    <a:pt x="28" y="45"/>
                    <a:pt x="20" y="57"/>
                    <a:pt x="13" y="70"/>
                  </a:cubicBezTo>
                  <a:cubicBezTo>
                    <a:pt x="11" y="73"/>
                    <a:pt x="10" y="75"/>
                    <a:pt x="8" y="78"/>
                  </a:cubicBezTo>
                  <a:cubicBezTo>
                    <a:pt x="4" y="85"/>
                    <a:pt x="1" y="89"/>
                    <a:pt x="1" y="98"/>
                  </a:cubicBezTo>
                  <a:cubicBezTo>
                    <a:pt x="0" y="103"/>
                    <a:pt x="1" y="108"/>
                    <a:pt x="2" y="115"/>
                  </a:cubicBezTo>
                  <a:cubicBezTo>
                    <a:pt x="6" y="178"/>
                    <a:pt x="6" y="178"/>
                    <a:pt x="6" y="178"/>
                  </a:cubicBezTo>
                  <a:cubicBezTo>
                    <a:pt x="7" y="198"/>
                    <a:pt x="8" y="209"/>
                    <a:pt x="1" y="229"/>
                  </a:cubicBezTo>
                  <a:cubicBezTo>
                    <a:pt x="1" y="229"/>
                    <a:pt x="1" y="229"/>
                    <a:pt x="1" y="229"/>
                  </a:cubicBezTo>
                  <a:cubicBezTo>
                    <a:pt x="88" y="256"/>
                    <a:pt x="88" y="256"/>
                    <a:pt x="88" y="256"/>
                  </a:cubicBezTo>
                  <a:cubicBezTo>
                    <a:pt x="91" y="249"/>
                    <a:pt x="94" y="242"/>
                    <a:pt x="99" y="236"/>
                  </a:cubicBezTo>
                  <a:cubicBezTo>
                    <a:pt x="111" y="218"/>
                    <a:pt x="125" y="199"/>
                    <a:pt x="138" y="180"/>
                  </a:cubicBezTo>
                  <a:cubicBezTo>
                    <a:pt x="145" y="172"/>
                    <a:pt x="149" y="158"/>
                    <a:pt x="153" y="147"/>
                  </a:cubicBezTo>
                  <a:cubicBezTo>
                    <a:pt x="167" y="108"/>
                    <a:pt x="167" y="108"/>
                    <a:pt x="167" y="108"/>
                  </a:cubicBezTo>
                  <a:cubicBezTo>
                    <a:pt x="173" y="93"/>
                    <a:pt x="184" y="71"/>
                    <a:pt x="164" y="63"/>
                  </a:cubicBezTo>
                  <a:cubicBezTo>
                    <a:pt x="144" y="55"/>
                    <a:pt x="135" y="73"/>
                    <a:pt x="130" y="87"/>
                  </a:cubicBezTo>
                  <a:cubicBezTo>
                    <a:pt x="123" y="97"/>
                    <a:pt x="116" y="110"/>
                    <a:pt x="108" y="120"/>
                  </a:cubicBezTo>
                  <a:cubicBezTo>
                    <a:pt x="105" y="124"/>
                    <a:pt x="103" y="127"/>
                    <a:pt x="99" y="126"/>
                  </a:cubicBezTo>
                  <a:cubicBezTo>
                    <a:pt x="89" y="123"/>
                    <a:pt x="71" y="116"/>
                    <a:pt x="66" y="106"/>
                  </a:cubicBezTo>
                  <a:cubicBezTo>
                    <a:pt x="64" y="100"/>
                    <a:pt x="63" y="93"/>
                    <a:pt x="62" y="87"/>
                  </a:cubicBezTo>
                  <a:cubicBezTo>
                    <a:pt x="62" y="83"/>
                    <a:pt x="61" y="81"/>
                    <a:pt x="62" y="77"/>
                  </a:cubicBezTo>
                  <a:cubicBezTo>
                    <a:pt x="63" y="72"/>
                    <a:pt x="65" y="62"/>
                    <a:pt x="63" y="56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4" name="Freeform 24">
              <a:extLst>
                <a:ext uri="{FF2B5EF4-FFF2-40B4-BE49-F238E27FC236}">
                  <a16:creationId xmlns:a16="http://schemas.microsoft.com/office/drawing/2014/main" id="{44C0D992-033D-538A-9858-F16AD141B94F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9500" y="2032000"/>
              <a:ext cx="688975" cy="960438"/>
            </a:xfrm>
            <a:custGeom>
              <a:avLst/>
              <a:gdLst/>
              <a:ahLst/>
              <a:cxnLst>
                <a:cxn ang="0">
                  <a:pos x="63" y="56"/>
                </a:cxn>
                <a:cxn ang="0">
                  <a:pos x="65" y="53"/>
                </a:cxn>
                <a:cxn ang="0">
                  <a:pos x="87" y="42"/>
                </a:cxn>
                <a:cxn ang="0">
                  <a:pos x="100" y="0"/>
                </a:cxn>
                <a:cxn ang="0">
                  <a:pos x="52" y="21"/>
                </a:cxn>
                <a:cxn ang="0">
                  <a:pos x="36" y="33"/>
                </a:cxn>
                <a:cxn ang="0">
                  <a:pos x="13" y="70"/>
                </a:cxn>
                <a:cxn ang="0">
                  <a:pos x="8" y="78"/>
                </a:cxn>
                <a:cxn ang="0">
                  <a:pos x="1" y="98"/>
                </a:cxn>
                <a:cxn ang="0">
                  <a:pos x="2" y="115"/>
                </a:cxn>
                <a:cxn ang="0">
                  <a:pos x="6" y="178"/>
                </a:cxn>
                <a:cxn ang="0">
                  <a:pos x="1" y="229"/>
                </a:cxn>
                <a:cxn ang="0">
                  <a:pos x="1" y="229"/>
                </a:cxn>
                <a:cxn ang="0">
                  <a:pos x="88" y="256"/>
                </a:cxn>
                <a:cxn ang="0">
                  <a:pos x="99" y="236"/>
                </a:cxn>
                <a:cxn ang="0">
                  <a:pos x="138" y="180"/>
                </a:cxn>
                <a:cxn ang="0">
                  <a:pos x="153" y="147"/>
                </a:cxn>
                <a:cxn ang="0">
                  <a:pos x="167" y="108"/>
                </a:cxn>
                <a:cxn ang="0">
                  <a:pos x="164" y="63"/>
                </a:cxn>
                <a:cxn ang="0">
                  <a:pos x="130" y="87"/>
                </a:cxn>
                <a:cxn ang="0">
                  <a:pos x="108" y="120"/>
                </a:cxn>
                <a:cxn ang="0">
                  <a:pos x="99" y="126"/>
                </a:cxn>
                <a:cxn ang="0">
                  <a:pos x="66" y="106"/>
                </a:cxn>
                <a:cxn ang="0">
                  <a:pos x="62" y="87"/>
                </a:cxn>
                <a:cxn ang="0">
                  <a:pos x="62" y="77"/>
                </a:cxn>
                <a:cxn ang="0">
                  <a:pos x="63" y="56"/>
                </a:cxn>
              </a:cxnLst>
              <a:rect l="0" t="0" r="r" b="b"/>
              <a:pathLst>
                <a:path w="184" h="256">
                  <a:moveTo>
                    <a:pt x="63" y="56"/>
                  </a:moveTo>
                  <a:cubicBezTo>
                    <a:pt x="63" y="54"/>
                    <a:pt x="63" y="53"/>
                    <a:pt x="65" y="53"/>
                  </a:cubicBezTo>
                  <a:cubicBezTo>
                    <a:pt x="69" y="52"/>
                    <a:pt x="81" y="47"/>
                    <a:pt x="87" y="42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85" y="6"/>
                    <a:pt x="68" y="14"/>
                    <a:pt x="52" y="21"/>
                  </a:cubicBezTo>
                  <a:cubicBezTo>
                    <a:pt x="43" y="25"/>
                    <a:pt x="40" y="29"/>
                    <a:pt x="36" y="33"/>
                  </a:cubicBezTo>
                  <a:cubicBezTo>
                    <a:pt x="28" y="45"/>
                    <a:pt x="20" y="57"/>
                    <a:pt x="13" y="70"/>
                  </a:cubicBezTo>
                  <a:cubicBezTo>
                    <a:pt x="11" y="73"/>
                    <a:pt x="10" y="75"/>
                    <a:pt x="8" y="78"/>
                  </a:cubicBezTo>
                  <a:cubicBezTo>
                    <a:pt x="4" y="85"/>
                    <a:pt x="1" y="89"/>
                    <a:pt x="1" y="98"/>
                  </a:cubicBezTo>
                  <a:cubicBezTo>
                    <a:pt x="0" y="103"/>
                    <a:pt x="1" y="108"/>
                    <a:pt x="2" y="115"/>
                  </a:cubicBezTo>
                  <a:cubicBezTo>
                    <a:pt x="6" y="178"/>
                    <a:pt x="6" y="178"/>
                    <a:pt x="6" y="178"/>
                  </a:cubicBezTo>
                  <a:cubicBezTo>
                    <a:pt x="7" y="198"/>
                    <a:pt x="8" y="209"/>
                    <a:pt x="1" y="229"/>
                  </a:cubicBezTo>
                  <a:cubicBezTo>
                    <a:pt x="1" y="229"/>
                    <a:pt x="1" y="229"/>
                    <a:pt x="1" y="229"/>
                  </a:cubicBezTo>
                  <a:cubicBezTo>
                    <a:pt x="88" y="256"/>
                    <a:pt x="88" y="256"/>
                    <a:pt x="88" y="256"/>
                  </a:cubicBezTo>
                  <a:cubicBezTo>
                    <a:pt x="91" y="249"/>
                    <a:pt x="94" y="242"/>
                    <a:pt x="99" y="236"/>
                  </a:cubicBezTo>
                  <a:cubicBezTo>
                    <a:pt x="111" y="218"/>
                    <a:pt x="125" y="199"/>
                    <a:pt x="138" y="180"/>
                  </a:cubicBezTo>
                  <a:cubicBezTo>
                    <a:pt x="145" y="172"/>
                    <a:pt x="149" y="158"/>
                    <a:pt x="153" y="147"/>
                  </a:cubicBezTo>
                  <a:cubicBezTo>
                    <a:pt x="167" y="108"/>
                    <a:pt x="167" y="108"/>
                    <a:pt x="167" y="108"/>
                  </a:cubicBezTo>
                  <a:cubicBezTo>
                    <a:pt x="173" y="93"/>
                    <a:pt x="184" y="71"/>
                    <a:pt x="164" y="63"/>
                  </a:cubicBezTo>
                  <a:cubicBezTo>
                    <a:pt x="144" y="55"/>
                    <a:pt x="135" y="73"/>
                    <a:pt x="130" y="87"/>
                  </a:cubicBezTo>
                  <a:cubicBezTo>
                    <a:pt x="123" y="97"/>
                    <a:pt x="116" y="110"/>
                    <a:pt x="108" y="120"/>
                  </a:cubicBezTo>
                  <a:cubicBezTo>
                    <a:pt x="105" y="124"/>
                    <a:pt x="103" y="127"/>
                    <a:pt x="99" y="126"/>
                  </a:cubicBezTo>
                  <a:cubicBezTo>
                    <a:pt x="89" y="123"/>
                    <a:pt x="71" y="116"/>
                    <a:pt x="66" y="106"/>
                  </a:cubicBezTo>
                  <a:cubicBezTo>
                    <a:pt x="64" y="100"/>
                    <a:pt x="63" y="93"/>
                    <a:pt x="62" y="87"/>
                  </a:cubicBezTo>
                  <a:cubicBezTo>
                    <a:pt x="62" y="83"/>
                    <a:pt x="61" y="81"/>
                    <a:pt x="62" y="77"/>
                  </a:cubicBezTo>
                  <a:cubicBezTo>
                    <a:pt x="63" y="72"/>
                    <a:pt x="65" y="62"/>
                    <a:pt x="63" y="56"/>
                  </a:cubicBezTo>
                  <a:close/>
                </a:path>
              </a:pathLst>
            </a:custGeom>
            <a:grpFill/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5" name="Freeform 25">
              <a:extLst>
                <a:ext uri="{FF2B5EF4-FFF2-40B4-BE49-F238E27FC236}">
                  <a16:creationId xmlns:a16="http://schemas.microsoft.com/office/drawing/2014/main" id="{4521B2F4-B637-50A8-F607-23692428B725}"/>
                </a:ext>
              </a:extLst>
            </p:cNvPr>
            <p:cNvSpPr>
              <a:spLocks/>
            </p:cNvSpPr>
            <p:nvPr/>
          </p:nvSpPr>
          <p:spPr bwMode="auto">
            <a:xfrm>
              <a:off x="6564313" y="2238375"/>
              <a:ext cx="284163" cy="346075"/>
            </a:xfrm>
            <a:custGeom>
              <a:avLst/>
              <a:gdLst/>
              <a:ahLst/>
              <a:cxnLst>
                <a:cxn ang="0">
                  <a:pos x="45" y="92"/>
                </a:cxn>
                <a:cxn ang="0">
                  <a:pos x="59" y="53"/>
                </a:cxn>
                <a:cxn ang="0">
                  <a:pos x="56" y="8"/>
                </a:cxn>
                <a:cxn ang="0">
                  <a:pos x="22" y="32"/>
                </a:cxn>
                <a:cxn ang="0">
                  <a:pos x="0" y="65"/>
                </a:cxn>
              </a:cxnLst>
              <a:rect l="0" t="0" r="r" b="b"/>
              <a:pathLst>
                <a:path w="76" h="92">
                  <a:moveTo>
                    <a:pt x="45" y="92"/>
                  </a:moveTo>
                  <a:cubicBezTo>
                    <a:pt x="59" y="53"/>
                    <a:pt x="59" y="53"/>
                    <a:pt x="59" y="53"/>
                  </a:cubicBezTo>
                  <a:cubicBezTo>
                    <a:pt x="65" y="38"/>
                    <a:pt x="76" y="16"/>
                    <a:pt x="56" y="8"/>
                  </a:cubicBezTo>
                  <a:cubicBezTo>
                    <a:pt x="36" y="0"/>
                    <a:pt x="27" y="18"/>
                    <a:pt x="22" y="32"/>
                  </a:cubicBezTo>
                  <a:cubicBezTo>
                    <a:pt x="15" y="42"/>
                    <a:pt x="8" y="55"/>
                    <a:pt x="0" y="65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6" name="Freeform 26">
              <a:extLst>
                <a:ext uri="{FF2B5EF4-FFF2-40B4-BE49-F238E27FC236}">
                  <a16:creationId xmlns:a16="http://schemas.microsoft.com/office/drawing/2014/main" id="{C1A3BB2D-D554-01A4-2C0D-52C1A46E066D}"/>
                </a:ext>
              </a:extLst>
            </p:cNvPr>
            <p:cNvSpPr>
              <a:spLocks/>
            </p:cNvSpPr>
            <p:nvPr/>
          </p:nvSpPr>
          <p:spPr bwMode="auto">
            <a:xfrm>
              <a:off x="6564313" y="2238375"/>
              <a:ext cx="284163" cy="346075"/>
            </a:xfrm>
            <a:custGeom>
              <a:avLst/>
              <a:gdLst/>
              <a:ahLst/>
              <a:cxnLst>
                <a:cxn ang="0">
                  <a:pos x="45" y="92"/>
                </a:cxn>
                <a:cxn ang="0">
                  <a:pos x="59" y="53"/>
                </a:cxn>
                <a:cxn ang="0">
                  <a:pos x="56" y="8"/>
                </a:cxn>
                <a:cxn ang="0">
                  <a:pos x="22" y="32"/>
                </a:cxn>
                <a:cxn ang="0">
                  <a:pos x="0" y="65"/>
                </a:cxn>
              </a:cxnLst>
              <a:rect l="0" t="0" r="r" b="b"/>
              <a:pathLst>
                <a:path w="76" h="92">
                  <a:moveTo>
                    <a:pt x="45" y="92"/>
                  </a:moveTo>
                  <a:cubicBezTo>
                    <a:pt x="59" y="53"/>
                    <a:pt x="59" y="53"/>
                    <a:pt x="59" y="53"/>
                  </a:cubicBezTo>
                  <a:cubicBezTo>
                    <a:pt x="65" y="38"/>
                    <a:pt x="76" y="16"/>
                    <a:pt x="56" y="8"/>
                  </a:cubicBezTo>
                  <a:cubicBezTo>
                    <a:pt x="36" y="0"/>
                    <a:pt x="27" y="18"/>
                    <a:pt x="22" y="32"/>
                  </a:cubicBezTo>
                  <a:cubicBezTo>
                    <a:pt x="15" y="42"/>
                    <a:pt x="8" y="55"/>
                    <a:pt x="0" y="65"/>
                  </a:cubicBezTo>
                </a:path>
              </a:pathLst>
            </a:custGeom>
            <a:grpFill/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97" name="Oval 96">
            <a:extLst>
              <a:ext uri="{FF2B5EF4-FFF2-40B4-BE49-F238E27FC236}">
                <a16:creationId xmlns:a16="http://schemas.microsoft.com/office/drawing/2014/main" id="{555FB2CC-D3D7-2C2F-803A-55E387F8DFBB}"/>
              </a:ext>
            </a:extLst>
          </p:cNvPr>
          <p:cNvSpPr/>
          <p:nvPr/>
        </p:nvSpPr>
        <p:spPr>
          <a:xfrm>
            <a:off x="5318113" y="3431419"/>
            <a:ext cx="957501" cy="965718"/>
          </a:xfrm>
          <a:prstGeom prst="ellipse">
            <a:avLst/>
          </a:prstGeom>
          <a:solidFill>
            <a:srgbClr val="F6C370"/>
          </a:solidFill>
          <a:ln>
            <a:noFill/>
          </a:ln>
          <a:effectLst>
            <a:outerShdw blurRad="127000" dist="50800" dir="5400000" algn="ctr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8" name="Graphic 97">
            <a:extLst>
              <a:ext uri="{FF2B5EF4-FFF2-40B4-BE49-F238E27FC236}">
                <a16:creationId xmlns:a16="http://schemas.microsoft.com/office/drawing/2014/main" id="{AEA7C421-0B02-E88D-9439-21F3A164B97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560136" y="3649399"/>
            <a:ext cx="493224" cy="497457"/>
          </a:xfrm>
          <a:prstGeom prst="rect">
            <a:avLst/>
          </a:prstGeom>
        </p:spPr>
      </p:pic>
      <p:pic>
        <p:nvPicPr>
          <p:cNvPr id="99" name="Graphic 98">
            <a:extLst>
              <a:ext uri="{FF2B5EF4-FFF2-40B4-BE49-F238E27FC236}">
                <a16:creationId xmlns:a16="http://schemas.microsoft.com/office/drawing/2014/main" id="{B9D1E5B3-2CEB-E453-43BF-CD8130A28EB5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471714" y="5410757"/>
            <a:ext cx="338897" cy="341806"/>
          </a:xfrm>
          <a:prstGeom prst="rect">
            <a:avLst/>
          </a:prstGeom>
        </p:spPr>
      </p:pic>
      <p:pic>
        <p:nvPicPr>
          <p:cNvPr id="100" name="Graphic 99">
            <a:extLst>
              <a:ext uri="{FF2B5EF4-FFF2-40B4-BE49-F238E27FC236}">
                <a16:creationId xmlns:a16="http://schemas.microsoft.com/office/drawing/2014/main" id="{DFBE0829-9790-4C10-35F0-38BF01108F07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957313" y="4964171"/>
            <a:ext cx="340898" cy="343824"/>
          </a:xfrm>
          <a:prstGeom prst="rect">
            <a:avLst/>
          </a:prstGeom>
        </p:spPr>
      </p:pic>
      <p:pic>
        <p:nvPicPr>
          <p:cNvPr id="101" name="Graphic 100">
            <a:extLst>
              <a:ext uri="{FF2B5EF4-FFF2-40B4-BE49-F238E27FC236}">
                <a16:creationId xmlns:a16="http://schemas.microsoft.com/office/drawing/2014/main" id="{8701150E-5C52-4FBF-D557-236B4B74BF08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231397" y="5637305"/>
            <a:ext cx="369298" cy="369298"/>
          </a:xfrm>
          <a:prstGeom prst="rect">
            <a:avLst/>
          </a:prstGeom>
        </p:spPr>
      </p:pic>
      <p:pic>
        <p:nvPicPr>
          <p:cNvPr id="102" name="Graphic 101">
            <a:extLst>
              <a:ext uri="{FF2B5EF4-FFF2-40B4-BE49-F238E27FC236}">
                <a16:creationId xmlns:a16="http://schemas.microsoft.com/office/drawing/2014/main" id="{8D4B1AE0-3B0E-EF84-536A-1E4B6CA90D76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698869" y="4362585"/>
            <a:ext cx="350896" cy="350896"/>
          </a:xfrm>
          <a:prstGeom prst="rect">
            <a:avLst/>
          </a:prstGeom>
        </p:spPr>
      </p:pic>
      <p:pic>
        <p:nvPicPr>
          <p:cNvPr id="103" name="Graphic 102">
            <a:extLst>
              <a:ext uri="{FF2B5EF4-FFF2-40B4-BE49-F238E27FC236}">
                <a16:creationId xmlns:a16="http://schemas.microsoft.com/office/drawing/2014/main" id="{F4D00331-E19B-2428-D04B-1D550D12758A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7469095" y="4788625"/>
            <a:ext cx="306954" cy="306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0302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809E60E-EC1A-0515-DDA4-F4F2F7CD6B9F}"/>
              </a:ext>
            </a:extLst>
          </p:cNvPr>
          <p:cNvSpPr/>
          <p:nvPr/>
        </p:nvSpPr>
        <p:spPr>
          <a:xfrm>
            <a:off x="7171833" y="3300209"/>
            <a:ext cx="1392506" cy="587538"/>
          </a:xfrm>
          <a:prstGeom prst="rect">
            <a:avLst/>
          </a:prstGeom>
          <a:solidFill>
            <a:srgbClr val="29B4A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A3C66"/>
                </a:solidFill>
                <a:effectLst/>
                <a:uLnTx/>
                <a:uFillTx/>
                <a:latin typeface="Segoe UI Bold"/>
                <a:ea typeface="+mn-ea"/>
                <a:cs typeface="+mn-cs"/>
              </a:rPr>
              <a:t>Transaction Repository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893AA97-6D59-898E-CB06-784CC16B83C3}"/>
              </a:ext>
            </a:extLst>
          </p:cNvPr>
          <p:cNvSpPr/>
          <p:nvPr/>
        </p:nvSpPr>
        <p:spPr>
          <a:xfrm>
            <a:off x="3917664" y="4093466"/>
            <a:ext cx="1392506" cy="587538"/>
          </a:xfrm>
          <a:prstGeom prst="rect">
            <a:avLst/>
          </a:prstGeom>
          <a:solidFill>
            <a:srgbClr val="29B4A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A3C66"/>
                </a:solidFill>
                <a:effectLst/>
                <a:uLnTx/>
                <a:uFillTx/>
                <a:latin typeface="Segoe UI Bold"/>
                <a:ea typeface="+mn-ea"/>
                <a:cs typeface="+mn-cs"/>
              </a:rPr>
              <a:t>Token Vault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FC3B8668-8D72-75FF-8ED8-5425AC10585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310402" y="2676537"/>
            <a:ext cx="1006935" cy="1006936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88535F57-0840-01E1-D0DB-6B8E2741472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457935" y="3654390"/>
            <a:ext cx="711868" cy="71186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3C55315-E79F-2DD1-852F-D50888888ED2}"/>
              </a:ext>
            </a:extLst>
          </p:cNvPr>
          <p:cNvCxnSpPr>
            <a:cxnSpLocks/>
          </p:cNvCxnSpPr>
          <p:nvPr/>
        </p:nvCxnSpPr>
        <p:spPr>
          <a:xfrm>
            <a:off x="10813869" y="4444981"/>
            <a:ext cx="0" cy="833803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9E1B701E-87E2-C7ED-ADDF-41A496EFF30E}"/>
              </a:ext>
            </a:extLst>
          </p:cNvPr>
          <p:cNvSpPr txBox="1"/>
          <p:nvPr/>
        </p:nvSpPr>
        <p:spPr>
          <a:xfrm>
            <a:off x="10263615" y="2117000"/>
            <a:ext cx="11005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Point of Sale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38263FA-FBB5-8023-8E5B-FF69432EBF1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7464" y="2666303"/>
            <a:ext cx="2172879" cy="60165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26E7C31-9950-A994-5BDB-DE48D262C0B4}"/>
              </a:ext>
            </a:extLst>
          </p:cNvPr>
          <p:cNvSpPr/>
          <p:nvPr/>
        </p:nvSpPr>
        <p:spPr>
          <a:xfrm>
            <a:off x="3917664" y="2589938"/>
            <a:ext cx="1392506" cy="587538"/>
          </a:xfrm>
          <a:prstGeom prst="rect">
            <a:avLst/>
          </a:prstGeom>
          <a:solidFill>
            <a:srgbClr val="29B4A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A3C66"/>
                </a:solidFill>
                <a:effectLst/>
                <a:uLnTx/>
                <a:uFillTx/>
                <a:latin typeface="Segoe UI Bold"/>
                <a:ea typeface="+mn-ea"/>
                <a:cs typeface="+mn-cs"/>
              </a:rPr>
              <a:t>Basket Calculation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CF17383-358A-FF58-6668-3636DB982690}"/>
              </a:ext>
            </a:extLst>
          </p:cNvPr>
          <p:cNvSpPr/>
          <p:nvPr/>
        </p:nvSpPr>
        <p:spPr>
          <a:xfrm>
            <a:off x="4727564" y="1785775"/>
            <a:ext cx="1392506" cy="587538"/>
          </a:xfrm>
          <a:prstGeom prst="rect">
            <a:avLst/>
          </a:prstGeom>
          <a:solidFill>
            <a:srgbClr val="29B4A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A3C66"/>
                </a:solidFill>
                <a:effectLst/>
                <a:uLnTx/>
                <a:uFillTx/>
                <a:latin typeface="Segoe UI Bold"/>
                <a:ea typeface="+mn-ea"/>
                <a:cs typeface="Segoe UI" panose="020B0502040204020203" pitchFamily="34" charset="0"/>
              </a:rPr>
              <a:t>Master Data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863C258-A99A-6CE9-6DC2-24BE9FB25F3D}"/>
              </a:ext>
            </a:extLst>
          </p:cNvPr>
          <p:cNvSpPr/>
          <p:nvPr/>
        </p:nvSpPr>
        <p:spPr>
          <a:xfrm>
            <a:off x="6387446" y="1789444"/>
            <a:ext cx="1392506" cy="587538"/>
          </a:xfrm>
          <a:prstGeom prst="rect">
            <a:avLst/>
          </a:prstGeom>
          <a:solidFill>
            <a:srgbClr val="29B4A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A3C66"/>
                </a:solidFill>
                <a:effectLst/>
                <a:uLnTx/>
                <a:uFillTx/>
                <a:latin typeface="Segoe UI Bold"/>
                <a:ea typeface="+mn-ea"/>
                <a:cs typeface="Segoe UI" panose="020B0502040204020203" pitchFamily="34" charset="0"/>
              </a:rPr>
              <a:t>Store Inventory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AF82527-8D81-4149-DB3E-2083264E42B5}"/>
              </a:ext>
            </a:extLst>
          </p:cNvPr>
          <p:cNvSpPr/>
          <p:nvPr/>
        </p:nvSpPr>
        <p:spPr>
          <a:xfrm>
            <a:off x="5578644" y="2589938"/>
            <a:ext cx="1392506" cy="587538"/>
          </a:xfrm>
          <a:prstGeom prst="rect">
            <a:avLst/>
          </a:prstGeom>
          <a:solidFill>
            <a:srgbClr val="29B4A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A3C66"/>
                </a:solidFill>
                <a:effectLst/>
                <a:uLnTx/>
                <a:uFillTx/>
                <a:latin typeface="Segoe UI Bold"/>
                <a:ea typeface="+mn-ea"/>
                <a:cs typeface="+mn-cs"/>
              </a:rPr>
              <a:t>Hospitality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6C03644-DE15-4926-3114-05FBC12E5E92}"/>
              </a:ext>
            </a:extLst>
          </p:cNvPr>
          <p:cNvSpPr/>
          <p:nvPr/>
        </p:nvSpPr>
        <p:spPr>
          <a:xfrm>
            <a:off x="7171833" y="4093466"/>
            <a:ext cx="1392506" cy="587538"/>
          </a:xfrm>
          <a:prstGeom prst="rect">
            <a:avLst/>
          </a:prstGeom>
          <a:solidFill>
            <a:srgbClr val="29B4A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A3C66"/>
                </a:solidFill>
                <a:effectLst/>
                <a:uLnTx/>
                <a:uFillTx/>
                <a:latin typeface="Segoe UI Bold"/>
                <a:ea typeface="+mn-ea"/>
                <a:cs typeface="+mn-cs"/>
              </a:rPr>
              <a:t>Activity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F71F401-BF09-4DDE-0C15-CC230BAED860}"/>
              </a:ext>
            </a:extLst>
          </p:cNvPr>
          <p:cNvSpPr/>
          <p:nvPr/>
        </p:nvSpPr>
        <p:spPr>
          <a:xfrm>
            <a:off x="7171833" y="2591060"/>
            <a:ext cx="1392506" cy="587538"/>
          </a:xfrm>
          <a:prstGeom prst="rect">
            <a:avLst/>
          </a:prstGeom>
          <a:solidFill>
            <a:srgbClr val="29B4A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A3C66"/>
                </a:solidFill>
                <a:effectLst/>
                <a:uLnTx/>
                <a:uFillTx/>
                <a:latin typeface="Segoe UI Bold"/>
                <a:ea typeface="+mn-ea"/>
                <a:cs typeface="+mn-cs"/>
              </a:rPr>
              <a:t>Customer Loyalty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AA2F49A-3A29-DDED-393F-244A24123EDF}"/>
              </a:ext>
            </a:extLst>
          </p:cNvPr>
          <p:cNvSpPr/>
          <p:nvPr/>
        </p:nvSpPr>
        <p:spPr>
          <a:xfrm>
            <a:off x="3917664" y="3309758"/>
            <a:ext cx="1392506" cy="587538"/>
          </a:xfrm>
          <a:prstGeom prst="rect">
            <a:avLst/>
          </a:prstGeom>
          <a:solidFill>
            <a:srgbClr val="29B4A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A3C66"/>
                </a:solidFill>
                <a:effectLst/>
                <a:uLnTx/>
                <a:uFillTx/>
                <a:latin typeface="Segoe UI Bold"/>
                <a:ea typeface="+mn-ea"/>
                <a:cs typeface="+mn-cs"/>
              </a:rPr>
              <a:t>Click &amp; Collect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19204B3-596E-F9C3-1062-96B82EA2BC83}"/>
              </a:ext>
            </a:extLst>
          </p:cNvPr>
          <p:cNvSpPr/>
          <p:nvPr/>
        </p:nvSpPr>
        <p:spPr>
          <a:xfrm>
            <a:off x="5578644" y="4102474"/>
            <a:ext cx="1392506" cy="587538"/>
          </a:xfrm>
          <a:prstGeom prst="rect">
            <a:avLst/>
          </a:prstGeom>
          <a:solidFill>
            <a:srgbClr val="29B4A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A3C66"/>
                </a:solidFill>
                <a:effectLst/>
                <a:uLnTx/>
                <a:uFillTx/>
                <a:latin typeface="Segoe UI Bold"/>
                <a:ea typeface="+mn-ea"/>
                <a:cs typeface="+mn-cs"/>
              </a:rPr>
              <a:t>Gift Cards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774175B-1223-57BF-2AFE-099391B53A6C}"/>
              </a:ext>
            </a:extLst>
          </p:cNvPr>
          <p:cNvSpPr/>
          <p:nvPr/>
        </p:nvSpPr>
        <p:spPr>
          <a:xfrm>
            <a:off x="6387446" y="4886182"/>
            <a:ext cx="1392506" cy="587538"/>
          </a:xfrm>
          <a:prstGeom prst="rect">
            <a:avLst/>
          </a:prstGeom>
          <a:solidFill>
            <a:srgbClr val="29B4A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A3C66"/>
                </a:solidFill>
                <a:effectLst/>
                <a:uLnTx/>
                <a:uFillTx/>
                <a:latin typeface="Segoe UI Bold"/>
                <a:ea typeface="+mn-ea"/>
                <a:cs typeface="+mn-cs"/>
              </a:rPr>
              <a:t>Pharmacy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A3C66"/>
              </a:solidFill>
              <a:effectLst/>
              <a:uLnTx/>
              <a:uFillTx/>
              <a:latin typeface="Segoe UI Bold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1B320A8-6A2E-EDC0-C931-FF728E4E6D83}"/>
              </a:ext>
            </a:extLst>
          </p:cNvPr>
          <p:cNvSpPr/>
          <p:nvPr/>
        </p:nvSpPr>
        <p:spPr>
          <a:xfrm>
            <a:off x="5578644" y="3309758"/>
            <a:ext cx="1392506" cy="587538"/>
          </a:xfrm>
          <a:prstGeom prst="rect">
            <a:avLst/>
          </a:prstGeom>
          <a:solidFill>
            <a:srgbClr val="29B4A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A3C66"/>
                </a:solidFill>
                <a:effectLst/>
                <a:uLnTx/>
                <a:uFillTx/>
                <a:latin typeface="Segoe UI Bold"/>
                <a:ea typeface="+mn-ea"/>
                <a:cs typeface="+mn-cs"/>
              </a:rPr>
              <a:t>Customer Orders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0F865E6-0A08-A954-B904-BF29FAEB208F}"/>
              </a:ext>
            </a:extLst>
          </p:cNvPr>
          <p:cNvSpPr/>
          <p:nvPr/>
        </p:nvSpPr>
        <p:spPr>
          <a:xfrm>
            <a:off x="4727564" y="4886182"/>
            <a:ext cx="1392506" cy="587538"/>
          </a:xfrm>
          <a:prstGeom prst="rect">
            <a:avLst/>
          </a:prstGeom>
          <a:solidFill>
            <a:srgbClr val="29B4A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A3C66"/>
                </a:solidFill>
                <a:effectLst/>
                <a:uLnTx/>
                <a:uFillTx/>
                <a:latin typeface="Segoe UI Bold"/>
                <a:ea typeface="+mn-ea"/>
                <a:cs typeface="+mn-cs"/>
              </a:rPr>
              <a:t>KDS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A3C66"/>
              </a:solidFill>
              <a:effectLst/>
              <a:uLnTx/>
              <a:uFillTx/>
              <a:latin typeface="Segoe UI Bold"/>
              <a:ea typeface="+mn-ea"/>
              <a:cs typeface="+mn-cs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DB8F2B3-4B77-DF72-5179-E9E4B462CC92}"/>
              </a:ext>
            </a:extLst>
          </p:cNvPr>
          <p:cNvCxnSpPr>
            <a:cxnSpLocks/>
          </p:cNvCxnSpPr>
          <p:nvPr/>
        </p:nvCxnSpPr>
        <p:spPr>
          <a:xfrm>
            <a:off x="3172783" y="1383141"/>
            <a:ext cx="0" cy="4979755"/>
          </a:xfrm>
          <a:prstGeom prst="line">
            <a:avLst/>
          </a:prstGeom>
          <a:ln>
            <a:solidFill>
              <a:schemeClr val="bg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E431319-EF50-A33D-D2B4-575F6E59F306}"/>
              </a:ext>
            </a:extLst>
          </p:cNvPr>
          <p:cNvCxnSpPr>
            <a:cxnSpLocks/>
          </p:cNvCxnSpPr>
          <p:nvPr/>
        </p:nvCxnSpPr>
        <p:spPr>
          <a:xfrm>
            <a:off x="9251406" y="1383141"/>
            <a:ext cx="0" cy="4979755"/>
          </a:xfrm>
          <a:prstGeom prst="line">
            <a:avLst/>
          </a:prstGeom>
          <a:ln>
            <a:solidFill>
              <a:schemeClr val="bg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Graphic 21">
            <a:extLst>
              <a:ext uri="{FF2B5EF4-FFF2-40B4-BE49-F238E27FC236}">
                <a16:creationId xmlns:a16="http://schemas.microsoft.com/office/drawing/2014/main" id="{A4245D8E-ACDD-251D-3FA0-1F8BBBF47D37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423817" y="5879843"/>
            <a:ext cx="667826" cy="719820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8C2969FB-1812-FFC7-CE92-7F8D0B06E09A}"/>
              </a:ext>
            </a:extLst>
          </p:cNvPr>
          <p:cNvGrpSpPr/>
          <p:nvPr/>
        </p:nvGrpSpPr>
        <p:grpSpPr>
          <a:xfrm>
            <a:off x="6778710" y="5939291"/>
            <a:ext cx="604405" cy="586757"/>
            <a:chOff x="7093161" y="6020013"/>
            <a:chExt cx="806262" cy="806262"/>
          </a:xfrm>
        </p:grpSpPr>
        <p:grpSp>
          <p:nvGrpSpPr>
            <p:cNvPr id="24" name="Graphic 60" descr="Home">
              <a:extLst>
                <a:ext uri="{FF2B5EF4-FFF2-40B4-BE49-F238E27FC236}">
                  <a16:creationId xmlns:a16="http://schemas.microsoft.com/office/drawing/2014/main" id="{C9C5295C-57E6-8530-2849-FE4F35DC1831}"/>
                </a:ext>
              </a:extLst>
            </p:cNvPr>
            <p:cNvGrpSpPr/>
            <p:nvPr/>
          </p:nvGrpSpPr>
          <p:grpSpPr>
            <a:xfrm>
              <a:off x="7213776" y="6128181"/>
              <a:ext cx="587248" cy="484881"/>
              <a:chOff x="7887334" y="5899351"/>
              <a:chExt cx="800100" cy="685799"/>
            </a:xfrm>
          </p:grpSpPr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67BBB61C-E0E9-4994-86EC-C2EE34510330}"/>
                  </a:ext>
                </a:extLst>
              </p:cNvPr>
              <p:cNvSpPr/>
              <p:nvPr/>
            </p:nvSpPr>
            <p:spPr>
              <a:xfrm>
                <a:off x="7887334" y="5899351"/>
                <a:ext cx="800100" cy="417194"/>
              </a:xfrm>
              <a:custGeom>
                <a:avLst/>
                <a:gdLst>
                  <a:gd name="connsiteX0" fmla="*/ 400050 w 800100"/>
                  <a:gd name="connsiteY0" fmla="*/ 0 h 417194"/>
                  <a:gd name="connsiteX1" fmla="*/ 400050 w 800100"/>
                  <a:gd name="connsiteY1" fmla="*/ 0 h 417194"/>
                  <a:gd name="connsiteX2" fmla="*/ 0 w 800100"/>
                  <a:gd name="connsiteY2" fmla="*/ 381000 h 417194"/>
                  <a:gd name="connsiteX3" fmla="*/ 42863 w 800100"/>
                  <a:gd name="connsiteY3" fmla="*/ 417195 h 417194"/>
                  <a:gd name="connsiteX4" fmla="*/ 400050 w 800100"/>
                  <a:gd name="connsiteY4" fmla="*/ 78105 h 417194"/>
                  <a:gd name="connsiteX5" fmla="*/ 400050 w 800100"/>
                  <a:gd name="connsiteY5" fmla="*/ 78105 h 417194"/>
                  <a:gd name="connsiteX6" fmla="*/ 757238 w 800100"/>
                  <a:gd name="connsiteY6" fmla="*/ 417195 h 417194"/>
                  <a:gd name="connsiteX7" fmla="*/ 800100 w 800100"/>
                  <a:gd name="connsiteY7" fmla="*/ 381000 h 4171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00100" h="417194">
                    <a:moveTo>
                      <a:pt x="400050" y="0"/>
                    </a:moveTo>
                    <a:lnTo>
                      <a:pt x="400050" y="0"/>
                    </a:lnTo>
                    <a:lnTo>
                      <a:pt x="0" y="381000"/>
                    </a:lnTo>
                    <a:lnTo>
                      <a:pt x="42863" y="417195"/>
                    </a:lnTo>
                    <a:lnTo>
                      <a:pt x="400050" y="78105"/>
                    </a:lnTo>
                    <a:lnTo>
                      <a:pt x="400050" y="78105"/>
                    </a:lnTo>
                    <a:lnTo>
                      <a:pt x="757238" y="417195"/>
                    </a:lnTo>
                    <a:lnTo>
                      <a:pt x="800100" y="381000"/>
                    </a:lnTo>
                    <a:close/>
                  </a:path>
                </a:pathLst>
              </a:custGeom>
              <a:solidFill>
                <a:schemeClr val="bg1"/>
              </a:solidFill>
              <a:ln w="952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highlight>
                    <a:srgbClr val="FFFF00"/>
                  </a:highlight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E7098F25-5A7D-EC78-BBC9-3EAE6A1E0748}"/>
                  </a:ext>
                </a:extLst>
              </p:cNvPr>
              <p:cNvSpPr/>
              <p:nvPr/>
            </p:nvSpPr>
            <p:spPr>
              <a:xfrm>
                <a:off x="8001634" y="6030795"/>
                <a:ext cx="571500" cy="554355"/>
              </a:xfrm>
              <a:custGeom>
                <a:avLst/>
                <a:gdLst>
                  <a:gd name="connsiteX0" fmla="*/ 0 w 571500"/>
                  <a:gd name="connsiteY0" fmla="*/ 271463 h 554355"/>
                  <a:gd name="connsiteX1" fmla="*/ 0 w 571500"/>
                  <a:gd name="connsiteY1" fmla="*/ 554355 h 554355"/>
                  <a:gd name="connsiteX2" fmla="*/ 228600 w 571500"/>
                  <a:gd name="connsiteY2" fmla="*/ 554355 h 554355"/>
                  <a:gd name="connsiteX3" fmla="*/ 228600 w 571500"/>
                  <a:gd name="connsiteY3" fmla="*/ 316230 h 554355"/>
                  <a:gd name="connsiteX4" fmla="*/ 342900 w 571500"/>
                  <a:gd name="connsiteY4" fmla="*/ 316230 h 554355"/>
                  <a:gd name="connsiteX5" fmla="*/ 342900 w 571500"/>
                  <a:gd name="connsiteY5" fmla="*/ 554355 h 554355"/>
                  <a:gd name="connsiteX6" fmla="*/ 571500 w 571500"/>
                  <a:gd name="connsiteY6" fmla="*/ 554355 h 554355"/>
                  <a:gd name="connsiteX7" fmla="*/ 571500 w 571500"/>
                  <a:gd name="connsiteY7" fmla="*/ 271463 h 554355"/>
                  <a:gd name="connsiteX8" fmla="*/ 285750 w 571500"/>
                  <a:gd name="connsiteY8" fmla="*/ 0 h 554355"/>
                  <a:gd name="connsiteX9" fmla="*/ 0 w 571500"/>
                  <a:gd name="connsiteY9" fmla="*/ 271463 h 5543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71500" h="554355">
                    <a:moveTo>
                      <a:pt x="0" y="271463"/>
                    </a:moveTo>
                    <a:lnTo>
                      <a:pt x="0" y="554355"/>
                    </a:lnTo>
                    <a:lnTo>
                      <a:pt x="228600" y="554355"/>
                    </a:lnTo>
                    <a:lnTo>
                      <a:pt x="228600" y="316230"/>
                    </a:lnTo>
                    <a:lnTo>
                      <a:pt x="342900" y="316230"/>
                    </a:lnTo>
                    <a:lnTo>
                      <a:pt x="342900" y="554355"/>
                    </a:lnTo>
                    <a:lnTo>
                      <a:pt x="571500" y="554355"/>
                    </a:lnTo>
                    <a:lnTo>
                      <a:pt x="571500" y="271463"/>
                    </a:lnTo>
                    <a:lnTo>
                      <a:pt x="285750" y="0"/>
                    </a:lnTo>
                    <a:lnTo>
                      <a:pt x="0" y="271463"/>
                    </a:ln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</p:grp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E4E79A77-5969-9C6A-B5DA-4E02C5F71306}"/>
                </a:ext>
              </a:extLst>
            </p:cNvPr>
            <p:cNvSpPr/>
            <p:nvPr/>
          </p:nvSpPr>
          <p:spPr>
            <a:xfrm>
              <a:off x="7093161" y="6020013"/>
              <a:ext cx="806262" cy="806262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D343D585-DB7D-C0AD-D1FB-5C39D01921FA}"/>
              </a:ext>
            </a:extLst>
          </p:cNvPr>
          <p:cNvSpPr txBox="1"/>
          <p:nvPr/>
        </p:nvSpPr>
        <p:spPr>
          <a:xfrm>
            <a:off x="6111798" y="5834248"/>
            <a:ext cx="420492" cy="598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+</a:t>
            </a:r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DB18B276-8A9B-A01D-9F04-567FCFA8448C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413103" y="5834158"/>
            <a:ext cx="667826" cy="719820"/>
          </a:xfrm>
          <a:prstGeom prst="rect">
            <a:avLst/>
          </a:prstGeom>
        </p:spPr>
      </p:pic>
      <p:pic>
        <p:nvPicPr>
          <p:cNvPr id="30" name="Graphic 29">
            <a:extLst>
              <a:ext uri="{FF2B5EF4-FFF2-40B4-BE49-F238E27FC236}">
                <a16:creationId xmlns:a16="http://schemas.microsoft.com/office/drawing/2014/main" id="{40E58242-7718-0B8B-65F9-10D04B3EC9CC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749318" y="5827710"/>
            <a:ext cx="667826" cy="71982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1D281223-A967-08B2-3A6A-8501F9D44796}"/>
              </a:ext>
            </a:extLst>
          </p:cNvPr>
          <p:cNvSpPr txBox="1"/>
          <p:nvPr/>
        </p:nvSpPr>
        <p:spPr>
          <a:xfrm>
            <a:off x="10437299" y="5782115"/>
            <a:ext cx="420492" cy="598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+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A982442-0A8A-B689-7FC5-D7F57D887E22}"/>
              </a:ext>
            </a:extLst>
          </p:cNvPr>
          <p:cNvGrpSpPr/>
          <p:nvPr/>
        </p:nvGrpSpPr>
        <p:grpSpPr>
          <a:xfrm>
            <a:off x="11022148" y="5894241"/>
            <a:ext cx="604405" cy="586757"/>
            <a:chOff x="7093161" y="6020013"/>
            <a:chExt cx="806262" cy="806262"/>
          </a:xfrm>
        </p:grpSpPr>
        <p:grpSp>
          <p:nvGrpSpPr>
            <p:cNvPr id="33" name="Graphic 60" descr="Home">
              <a:extLst>
                <a:ext uri="{FF2B5EF4-FFF2-40B4-BE49-F238E27FC236}">
                  <a16:creationId xmlns:a16="http://schemas.microsoft.com/office/drawing/2014/main" id="{CC7936E0-8E9D-9399-7274-EF7B5CF35793}"/>
                </a:ext>
              </a:extLst>
            </p:cNvPr>
            <p:cNvGrpSpPr/>
            <p:nvPr/>
          </p:nvGrpSpPr>
          <p:grpSpPr>
            <a:xfrm>
              <a:off x="7213776" y="6128181"/>
              <a:ext cx="587248" cy="484881"/>
              <a:chOff x="7887334" y="5899351"/>
              <a:chExt cx="800100" cy="685799"/>
            </a:xfrm>
          </p:grpSpPr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220AA702-19CF-82C4-4207-6362221294C4}"/>
                  </a:ext>
                </a:extLst>
              </p:cNvPr>
              <p:cNvSpPr/>
              <p:nvPr/>
            </p:nvSpPr>
            <p:spPr>
              <a:xfrm>
                <a:off x="7887334" y="5899351"/>
                <a:ext cx="800100" cy="417194"/>
              </a:xfrm>
              <a:custGeom>
                <a:avLst/>
                <a:gdLst>
                  <a:gd name="connsiteX0" fmla="*/ 400050 w 800100"/>
                  <a:gd name="connsiteY0" fmla="*/ 0 h 417194"/>
                  <a:gd name="connsiteX1" fmla="*/ 400050 w 800100"/>
                  <a:gd name="connsiteY1" fmla="*/ 0 h 417194"/>
                  <a:gd name="connsiteX2" fmla="*/ 0 w 800100"/>
                  <a:gd name="connsiteY2" fmla="*/ 381000 h 417194"/>
                  <a:gd name="connsiteX3" fmla="*/ 42863 w 800100"/>
                  <a:gd name="connsiteY3" fmla="*/ 417195 h 417194"/>
                  <a:gd name="connsiteX4" fmla="*/ 400050 w 800100"/>
                  <a:gd name="connsiteY4" fmla="*/ 78105 h 417194"/>
                  <a:gd name="connsiteX5" fmla="*/ 400050 w 800100"/>
                  <a:gd name="connsiteY5" fmla="*/ 78105 h 417194"/>
                  <a:gd name="connsiteX6" fmla="*/ 757238 w 800100"/>
                  <a:gd name="connsiteY6" fmla="*/ 417195 h 417194"/>
                  <a:gd name="connsiteX7" fmla="*/ 800100 w 800100"/>
                  <a:gd name="connsiteY7" fmla="*/ 381000 h 4171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00100" h="417194">
                    <a:moveTo>
                      <a:pt x="400050" y="0"/>
                    </a:moveTo>
                    <a:lnTo>
                      <a:pt x="400050" y="0"/>
                    </a:lnTo>
                    <a:lnTo>
                      <a:pt x="0" y="381000"/>
                    </a:lnTo>
                    <a:lnTo>
                      <a:pt x="42863" y="417195"/>
                    </a:lnTo>
                    <a:lnTo>
                      <a:pt x="400050" y="78105"/>
                    </a:lnTo>
                    <a:lnTo>
                      <a:pt x="400050" y="78105"/>
                    </a:lnTo>
                    <a:lnTo>
                      <a:pt x="757238" y="417195"/>
                    </a:lnTo>
                    <a:lnTo>
                      <a:pt x="800100" y="381000"/>
                    </a:lnTo>
                    <a:close/>
                  </a:path>
                </a:pathLst>
              </a:custGeom>
              <a:solidFill>
                <a:schemeClr val="bg1"/>
              </a:solidFill>
              <a:ln w="952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highlight>
                    <a:srgbClr val="FFFF00"/>
                  </a:highlight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5605E405-4F93-3C55-7F0D-486D1D0C5F51}"/>
                  </a:ext>
                </a:extLst>
              </p:cNvPr>
              <p:cNvSpPr/>
              <p:nvPr/>
            </p:nvSpPr>
            <p:spPr>
              <a:xfrm>
                <a:off x="8001634" y="6030795"/>
                <a:ext cx="571500" cy="554355"/>
              </a:xfrm>
              <a:custGeom>
                <a:avLst/>
                <a:gdLst>
                  <a:gd name="connsiteX0" fmla="*/ 0 w 571500"/>
                  <a:gd name="connsiteY0" fmla="*/ 271463 h 554355"/>
                  <a:gd name="connsiteX1" fmla="*/ 0 w 571500"/>
                  <a:gd name="connsiteY1" fmla="*/ 554355 h 554355"/>
                  <a:gd name="connsiteX2" fmla="*/ 228600 w 571500"/>
                  <a:gd name="connsiteY2" fmla="*/ 554355 h 554355"/>
                  <a:gd name="connsiteX3" fmla="*/ 228600 w 571500"/>
                  <a:gd name="connsiteY3" fmla="*/ 316230 h 554355"/>
                  <a:gd name="connsiteX4" fmla="*/ 342900 w 571500"/>
                  <a:gd name="connsiteY4" fmla="*/ 316230 h 554355"/>
                  <a:gd name="connsiteX5" fmla="*/ 342900 w 571500"/>
                  <a:gd name="connsiteY5" fmla="*/ 554355 h 554355"/>
                  <a:gd name="connsiteX6" fmla="*/ 571500 w 571500"/>
                  <a:gd name="connsiteY6" fmla="*/ 554355 h 554355"/>
                  <a:gd name="connsiteX7" fmla="*/ 571500 w 571500"/>
                  <a:gd name="connsiteY7" fmla="*/ 271463 h 554355"/>
                  <a:gd name="connsiteX8" fmla="*/ 285750 w 571500"/>
                  <a:gd name="connsiteY8" fmla="*/ 0 h 554355"/>
                  <a:gd name="connsiteX9" fmla="*/ 0 w 571500"/>
                  <a:gd name="connsiteY9" fmla="*/ 271463 h 5543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71500" h="554355">
                    <a:moveTo>
                      <a:pt x="0" y="271463"/>
                    </a:moveTo>
                    <a:lnTo>
                      <a:pt x="0" y="554355"/>
                    </a:lnTo>
                    <a:lnTo>
                      <a:pt x="228600" y="554355"/>
                    </a:lnTo>
                    <a:lnTo>
                      <a:pt x="228600" y="316230"/>
                    </a:lnTo>
                    <a:lnTo>
                      <a:pt x="342900" y="316230"/>
                    </a:lnTo>
                    <a:lnTo>
                      <a:pt x="342900" y="554355"/>
                    </a:lnTo>
                    <a:lnTo>
                      <a:pt x="571500" y="554355"/>
                    </a:lnTo>
                    <a:lnTo>
                      <a:pt x="571500" y="271463"/>
                    </a:lnTo>
                    <a:lnTo>
                      <a:pt x="285750" y="0"/>
                    </a:lnTo>
                    <a:lnTo>
                      <a:pt x="0" y="271463"/>
                    </a:ln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</p:grp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00C04770-C408-BDA1-4114-A2DF334F3A56}"/>
                </a:ext>
              </a:extLst>
            </p:cNvPr>
            <p:cNvSpPr/>
            <p:nvPr/>
          </p:nvSpPr>
          <p:spPr>
            <a:xfrm>
              <a:off x="7093161" y="6020013"/>
              <a:ext cx="806262" cy="806262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6169D31D-0337-6547-40C3-ED6F3A21AAE1}"/>
              </a:ext>
            </a:extLst>
          </p:cNvPr>
          <p:cNvSpPr txBox="1"/>
          <p:nvPr/>
        </p:nvSpPr>
        <p:spPr>
          <a:xfrm>
            <a:off x="566658" y="545780"/>
            <a:ext cx="24693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eCommerce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31F5D27-ABEF-FC74-031A-74962218C052}"/>
              </a:ext>
            </a:extLst>
          </p:cNvPr>
          <p:cNvSpPr txBox="1"/>
          <p:nvPr/>
        </p:nvSpPr>
        <p:spPr>
          <a:xfrm>
            <a:off x="9579207" y="543396"/>
            <a:ext cx="24693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POS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3558D177-BBC1-BB40-0665-178F8743A914}"/>
              </a:ext>
            </a:extLst>
          </p:cNvPr>
          <p:cNvCxnSpPr/>
          <p:nvPr/>
        </p:nvCxnSpPr>
        <p:spPr>
          <a:xfrm>
            <a:off x="566658" y="5782115"/>
            <a:ext cx="11179393" cy="0"/>
          </a:xfrm>
          <a:prstGeom prst="line">
            <a:avLst/>
          </a:prstGeom>
          <a:ln>
            <a:solidFill>
              <a:schemeClr val="bg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812AA1DA-83F8-AE4B-041C-FA136D12881F}"/>
              </a:ext>
            </a:extLst>
          </p:cNvPr>
          <p:cNvCxnSpPr/>
          <p:nvPr/>
        </p:nvCxnSpPr>
        <p:spPr>
          <a:xfrm>
            <a:off x="530373" y="1383141"/>
            <a:ext cx="11179393" cy="0"/>
          </a:xfrm>
          <a:prstGeom prst="line">
            <a:avLst/>
          </a:prstGeom>
          <a:ln>
            <a:solidFill>
              <a:schemeClr val="bg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Picture 8">
            <a:extLst>
              <a:ext uri="{FF2B5EF4-FFF2-40B4-BE49-F238E27FC236}">
                <a16:creationId xmlns:a16="http://schemas.microsoft.com/office/drawing/2014/main" id="{3D6679E7-1A5A-6AB9-C46C-5BEC57228DBD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727564" y="478599"/>
            <a:ext cx="3013978" cy="727322"/>
          </a:xfrm>
          <a:prstGeom prst="rect">
            <a:avLst/>
          </a:prstGeom>
        </p:spPr>
      </p:pic>
      <p:pic>
        <p:nvPicPr>
          <p:cNvPr id="42" name="Picture 2" descr="Home - B2COMMERCE">
            <a:extLst>
              <a:ext uri="{FF2B5EF4-FFF2-40B4-BE49-F238E27FC236}">
                <a16:creationId xmlns:a16="http://schemas.microsoft.com/office/drawing/2014/main" id="{A5AF2AF6-845C-4203-FC7D-52F56150A4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464" y="3604132"/>
            <a:ext cx="2160574" cy="602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43022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Image result for nopcommerce templates transparent">
            <a:extLst>
              <a:ext uri="{FF2B5EF4-FFF2-40B4-BE49-F238E27FC236}">
                <a16:creationId xmlns:a16="http://schemas.microsoft.com/office/drawing/2014/main" id="{59F4DBC6-710E-8302-ED90-A17E10B2CE6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054414" y="358189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s-I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DA6D8A7-FAE5-C232-5084-EA228C7DED3C}"/>
              </a:ext>
            </a:extLst>
          </p:cNvPr>
          <p:cNvSpPr/>
          <p:nvPr/>
        </p:nvSpPr>
        <p:spPr>
          <a:xfrm>
            <a:off x="3951598" y="5177689"/>
            <a:ext cx="4123557" cy="1021583"/>
          </a:xfrm>
          <a:prstGeom prst="rect">
            <a:avLst/>
          </a:prstGeom>
          <a:solidFill>
            <a:srgbClr val="2B7D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s-I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375205FF-9A76-E0B5-CEBB-6AFCA50C3D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19223" y="5025560"/>
            <a:ext cx="1788311" cy="1299752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137FC37A-D7B7-5B31-D826-03C87D968CF2}"/>
              </a:ext>
            </a:extLst>
          </p:cNvPr>
          <p:cNvGrpSpPr/>
          <p:nvPr/>
        </p:nvGrpSpPr>
        <p:grpSpPr>
          <a:xfrm>
            <a:off x="3951598" y="2911397"/>
            <a:ext cx="4123557" cy="1621450"/>
            <a:chOff x="3951598" y="2911397"/>
            <a:chExt cx="4123557" cy="1621450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C0E2FBBA-178B-D3A0-D231-BB36BA53A65C}"/>
                </a:ext>
              </a:extLst>
            </p:cNvPr>
            <p:cNvSpPr/>
            <p:nvPr/>
          </p:nvSpPr>
          <p:spPr>
            <a:xfrm>
              <a:off x="5904194" y="2911397"/>
              <a:ext cx="218364" cy="204717"/>
            </a:xfrm>
            <a:prstGeom prst="ellipse">
              <a:avLst/>
            </a:prstGeom>
            <a:noFill/>
            <a:ln w="158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s-I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10F030EF-A286-F9AC-D88F-4522CA4536C5}"/>
                </a:ext>
              </a:extLst>
            </p:cNvPr>
            <p:cNvCxnSpPr>
              <a:cxnSpLocks/>
              <a:stCxn id="7" idx="4"/>
              <a:endCxn id="10" idx="0"/>
            </p:cNvCxnSpPr>
            <p:nvPr/>
          </p:nvCxnSpPr>
          <p:spPr>
            <a:xfrm>
              <a:off x="6013376" y="3116114"/>
              <a:ext cx="1" cy="426133"/>
            </a:xfrm>
            <a:prstGeom prst="line">
              <a:avLst/>
            </a:prstGeom>
            <a:ln w="158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E200CE3-13E7-3DE7-A26B-014618E72E9C}"/>
                </a:ext>
              </a:extLst>
            </p:cNvPr>
            <p:cNvSpPr txBox="1"/>
            <p:nvPr/>
          </p:nvSpPr>
          <p:spPr>
            <a:xfrm>
              <a:off x="6041624" y="3135048"/>
              <a:ext cx="19102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s-I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eCommerce API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59307E8-A8CE-14B4-39C6-2A4E077E1BFD}"/>
                </a:ext>
              </a:extLst>
            </p:cNvPr>
            <p:cNvSpPr/>
            <p:nvPr/>
          </p:nvSpPr>
          <p:spPr>
            <a:xfrm>
              <a:off x="3951598" y="3542247"/>
              <a:ext cx="4123557" cy="99060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s-I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LS Commerce </a:t>
              </a:r>
              <a:r>
                <a:rPr kumimoji="0" lang="is-I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Services</a:t>
              </a:r>
            </a:p>
          </p:txBody>
        </p:sp>
      </p:grpSp>
      <p:cxnSp>
        <p:nvCxnSpPr>
          <p:cNvPr id="11" name="Connector: Elbow 32">
            <a:extLst>
              <a:ext uri="{FF2B5EF4-FFF2-40B4-BE49-F238E27FC236}">
                <a16:creationId xmlns:a16="http://schemas.microsoft.com/office/drawing/2014/main" id="{6C3156C4-0967-6150-8B30-773FDCD2873E}"/>
              </a:ext>
            </a:extLst>
          </p:cNvPr>
          <p:cNvCxnSpPr>
            <a:cxnSpLocks/>
            <a:stCxn id="10" idx="2"/>
          </p:cNvCxnSpPr>
          <p:nvPr/>
        </p:nvCxnSpPr>
        <p:spPr>
          <a:xfrm rot="16200000" flipH="1">
            <a:off x="5690957" y="4855267"/>
            <a:ext cx="644842" cy="2"/>
          </a:xfrm>
          <a:prstGeom prst="bentConnector3">
            <a:avLst>
              <a:gd name="adj1" fmla="val 50000"/>
            </a:avLst>
          </a:prstGeom>
          <a:ln w="12700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8723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Image result for nopcommerce templates transparent">
            <a:extLst>
              <a:ext uri="{FF2B5EF4-FFF2-40B4-BE49-F238E27FC236}">
                <a16:creationId xmlns:a16="http://schemas.microsoft.com/office/drawing/2014/main" id="{59F4DBC6-710E-8302-ED90-A17E10B2CE6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054414" y="358189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s-I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DA6D8A7-FAE5-C232-5084-EA228C7DED3C}"/>
              </a:ext>
            </a:extLst>
          </p:cNvPr>
          <p:cNvSpPr/>
          <p:nvPr/>
        </p:nvSpPr>
        <p:spPr>
          <a:xfrm>
            <a:off x="3951598" y="5177689"/>
            <a:ext cx="4123557" cy="1021583"/>
          </a:xfrm>
          <a:prstGeom prst="rect">
            <a:avLst/>
          </a:prstGeom>
          <a:solidFill>
            <a:srgbClr val="2B7D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s-I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375205FF-9A76-E0B5-CEBB-6AFCA50C3D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19223" y="5025560"/>
            <a:ext cx="1788311" cy="1299752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137FC37A-D7B7-5B31-D826-03C87D968CF2}"/>
              </a:ext>
            </a:extLst>
          </p:cNvPr>
          <p:cNvGrpSpPr/>
          <p:nvPr/>
        </p:nvGrpSpPr>
        <p:grpSpPr>
          <a:xfrm>
            <a:off x="3951598" y="2911397"/>
            <a:ext cx="4123557" cy="1621450"/>
            <a:chOff x="3951598" y="2911397"/>
            <a:chExt cx="4123557" cy="1621450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C0E2FBBA-178B-D3A0-D231-BB36BA53A65C}"/>
                </a:ext>
              </a:extLst>
            </p:cNvPr>
            <p:cNvSpPr/>
            <p:nvPr/>
          </p:nvSpPr>
          <p:spPr>
            <a:xfrm>
              <a:off x="5904194" y="2911397"/>
              <a:ext cx="218364" cy="204717"/>
            </a:xfrm>
            <a:prstGeom prst="ellipse">
              <a:avLst/>
            </a:prstGeom>
            <a:noFill/>
            <a:ln w="158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s-I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10F030EF-A286-F9AC-D88F-4522CA4536C5}"/>
                </a:ext>
              </a:extLst>
            </p:cNvPr>
            <p:cNvCxnSpPr>
              <a:cxnSpLocks/>
              <a:stCxn id="7" idx="4"/>
              <a:endCxn id="10" idx="0"/>
            </p:cNvCxnSpPr>
            <p:nvPr/>
          </p:nvCxnSpPr>
          <p:spPr>
            <a:xfrm>
              <a:off x="6013376" y="3116114"/>
              <a:ext cx="1" cy="426133"/>
            </a:xfrm>
            <a:prstGeom prst="line">
              <a:avLst/>
            </a:prstGeom>
            <a:ln w="158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E200CE3-13E7-3DE7-A26B-014618E72E9C}"/>
                </a:ext>
              </a:extLst>
            </p:cNvPr>
            <p:cNvSpPr txBox="1"/>
            <p:nvPr/>
          </p:nvSpPr>
          <p:spPr>
            <a:xfrm>
              <a:off x="6041624" y="3135048"/>
              <a:ext cx="19102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s-I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eCommerce API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59307E8-A8CE-14B4-39C6-2A4E077E1BFD}"/>
                </a:ext>
              </a:extLst>
            </p:cNvPr>
            <p:cNvSpPr/>
            <p:nvPr/>
          </p:nvSpPr>
          <p:spPr>
            <a:xfrm>
              <a:off x="3951598" y="3542247"/>
              <a:ext cx="4123557" cy="99060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s-I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LS Commerce </a:t>
              </a:r>
              <a:r>
                <a:rPr kumimoji="0" lang="is-I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Services</a:t>
              </a:r>
            </a:p>
          </p:txBody>
        </p:sp>
      </p:grpSp>
      <p:cxnSp>
        <p:nvCxnSpPr>
          <p:cNvPr id="11" name="Connector: Elbow 32">
            <a:extLst>
              <a:ext uri="{FF2B5EF4-FFF2-40B4-BE49-F238E27FC236}">
                <a16:creationId xmlns:a16="http://schemas.microsoft.com/office/drawing/2014/main" id="{6C3156C4-0967-6150-8B30-773FDCD2873E}"/>
              </a:ext>
            </a:extLst>
          </p:cNvPr>
          <p:cNvCxnSpPr>
            <a:cxnSpLocks/>
            <a:stCxn id="10" idx="2"/>
          </p:cNvCxnSpPr>
          <p:nvPr/>
        </p:nvCxnSpPr>
        <p:spPr>
          <a:xfrm rot="16200000" flipH="1">
            <a:off x="5690957" y="4855267"/>
            <a:ext cx="644842" cy="2"/>
          </a:xfrm>
          <a:prstGeom prst="bentConnector3">
            <a:avLst>
              <a:gd name="adj1" fmla="val 50000"/>
            </a:avLst>
          </a:prstGeom>
          <a:ln w="12700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Connector: Elbow 32">
            <a:extLst>
              <a:ext uri="{FF2B5EF4-FFF2-40B4-BE49-F238E27FC236}">
                <a16:creationId xmlns:a16="http://schemas.microsoft.com/office/drawing/2014/main" id="{96E8204E-D245-FBB6-275A-57519A80B434}"/>
              </a:ext>
            </a:extLst>
          </p:cNvPr>
          <p:cNvCxnSpPr>
            <a:cxnSpLocks/>
            <a:stCxn id="6" idx="2"/>
          </p:cNvCxnSpPr>
          <p:nvPr/>
        </p:nvCxnSpPr>
        <p:spPr>
          <a:xfrm rot="5400000">
            <a:off x="5548978" y="2446997"/>
            <a:ext cx="928799" cy="1"/>
          </a:xfrm>
          <a:prstGeom prst="bentConnector3">
            <a:avLst>
              <a:gd name="adj1" fmla="val 50000"/>
            </a:avLst>
          </a:prstGeom>
          <a:ln w="12700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4C860D8A-36BF-F665-E0BB-45C3342012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44188" y="1337348"/>
            <a:ext cx="1738378" cy="6452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F71393D-9B20-1145-6A1D-91B4B3B7B1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67923" y="691994"/>
            <a:ext cx="2055978" cy="569289"/>
          </a:xfrm>
          <a:prstGeom prst="rect">
            <a:avLst/>
          </a:prstGeom>
        </p:spPr>
      </p:pic>
      <p:pic>
        <p:nvPicPr>
          <p:cNvPr id="14" name="Picture 2" descr="Home - B2COMMERCE">
            <a:extLst>
              <a:ext uri="{FF2B5EF4-FFF2-40B4-BE49-F238E27FC236}">
                <a16:creationId xmlns:a16="http://schemas.microsoft.com/office/drawing/2014/main" id="{A92A442A-03A1-C0AE-A9B0-58A57D70B3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8521" y="691199"/>
            <a:ext cx="2160574" cy="602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7614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Image result for nopcommerce templates transparent">
            <a:extLst>
              <a:ext uri="{FF2B5EF4-FFF2-40B4-BE49-F238E27FC236}">
                <a16:creationId xmlns:a16="http://schemas.microsoft.com/office/drawing/2014/main" id="{59F4DBC6-710E-8302-ED90-A17E10B2CE6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054414" y="358189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s-I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DA6D8A7-FAE5-C232-5084-EA228C7DED3C}"/>
              </a:ext>
            </a:extLst>
          </p:cNvPr>
          <p:cNvSpPr/>
          <p:nvPr/>
        </p:nvSpPr>
        <p:spPr>
          <a:xfrm>
            <a:off x="3951598" y="5177689"/>
            <a:ext cx="4123557" cy="1021583"/>
          </a:xfrm>
          <a:prstGeom prst="rect">
            <a:avLst/>
          </a:prstGeom>
          <a:solidFill>
            <a:srgbClr val="2B7D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s-I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375205FF-9A76-E0B5-CEBB-6AFCA50C3D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19223" y="5025560"/>
            <a:ext cx="1788311" cy="1299752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137FC37A-D7B7-5B31-D826-03C87D968CF2}"/>
              </a:ext>
            </a:extLst>
          </p:cNvPr>
          <p:cNvGrpSpPr/>
          <p:nvPr/>
        </p:nvGrpSpPr>
        <p:grpSpPr>
          <a:xfrm>
            <a:off x="3951598" y="2911397"/>
            <a:ext cx="4123557" cy="1621450"/>
            <a:chOff x="3951598" y="2911397"/>
            <a:chExt cx="4123557" cy="1621450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C0E2FBBA-178B-D3A0-D231-BB36BA53A65C}"/>
                </a:ext>
              </a:extLst>
            </p:cNvPr>
            <p:cNvSpPr/>
            <p:nvPr/>
          </p:nvSpPr>
          <p:spPr>
            <a:xfrm>
              <a:off x="5904194" y="2911397"/>
              <a:ext cx="218364" cy="204717"/>
            </a:xfrm>
            <a:prstGeom prst="ellipse">
              <a:avLst/>
            </a:prstGeom>
            <a:noFill/>
            <a:ln w="158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s-I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10F030EF-A286-F9AC-D88F-4522CA4536C5}"/>
                </a:ext>
              </a:extLst>
            </p:cNvPr>
            <p:cNvCxnSpPr>
              <a:cxnSpLocks/>
              <a:stCxn id="7" idx="4"/>
              <a:endCxn id="10" idx="0"/>
            </p:cNvCxnSpPr>
            <p:nvPr/>
          </p:nvCxnSpPr>
          <p:spPr>
            <a:xfrm>
              <a:off x="6013376" y="3116114"/>
              <a:ext cx="1" cy="426133"/>
            </a:xfrm>
            <a:prstGeom prst="line">
              <a:avLst/>
            </a:prstGeom>
            <a:ln w="158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E200CE3-13E7-3DE7-A26B-014618E72E9C}"/>
                </a:ext>
              </a:extLst>
            </p:cNvPr>
            <p:cNvSpPr txBox="1"/>
            <p:nvPr/>
          </p:nvSpPr>
          <p:spPr>
            <a:xfrm>
              <a:off x="6041624" y="3135048"/>
              <a:ext cx="19102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s-I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eCommerce API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59307E8-A8CE-14B4-39C6-2A4E077E1BFD}"/>
                </a:ext>
              </a:extLst>
            </p:cNvPr>
            <p:cNvSpPr/>
            <p:nvPr/>
          </p:nvSpPr>
          <p:spPr>
            <a:xfrm>
              <a:off x="3951598" y="3542247"/>
              <a:ext cx="4123557" cy="99060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s-I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LS Commerce </a:t>
              </a:r>
              <a:r>
                <a:rPr kumimoji="0" lang="is-I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Services</a:t>
              </a:r>
            </a:p>
          </p:txBody>
        </p:sp>
      </p:grpSp>
      <p:cxnSp>
        <p:nvCxnSpPr>
          <p:cNvPr id="11" name="Connector: Elbow 32">
            <a:extLst>
              <a:ext uri="{FF2B5EF4-FFF2-40B4-BE49-F238E27FC236}">
                <a16:creationId xmlns:a16="http://schemas.microsoft.com/office/drawing/2014/main" id="{6C3156C4-0967-6150-8B30-773FDCD2873E}"/>
              </a:ext>
            </a:extLst>
          </p:cNvPr>
          <p:cNvCxnSpPr>
            <a:cxnSpLocks/>
            <a:stCxn id="10" idx="2"/>
          </p:cNvCxnSpPr>
          <p:nvPr/>
        </p:nvCxnSpPr>
        <p:spPr>
          <a:xfrm rot="16200000" flipH="1">
            <a:off x="5690957" y="4855267"/>
            <a:ext cx="644842" cy="2"/>
          </a:xfrm>
          <a:prstGeom prst="bentConnector3">
            <a:avLst>
              <a:gd name="adj1" fmla="val 50000"/>
            </a:avLst>
          </a:prstGeom>
          <a:ln w="12700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Connector: Elbow 32">
            <a:extLst>
              <a:ext uri="{FF2B5EF4-FFF2-40B4-BE49-F238E27FC236}">
                <a16:creationId xmlns:a16="http://schemas.microsoft.com/office/drawing/2014/main" id="{96E8204E-D245-FBB6-275A-57519A80B434}"/>
              </a:ext>
            </a:extLst>
          </p:cNvPr>
          <p:cNvCxnSpPr>
            <a:cxnSpLocks/>
            <a:stCxn id="6" idx="2"/>
          </p:cNvCxnSpPr>
          <p:nvPr/>
        </p:nvCxnSpPr>
        <p:spPr>
          <a:xfrm rot="5400000">
            <a:off x="5548978" y="2446997"/>
            <a:ext cx="928799" cy="1"/>
          </a:xfrm>
          <a:prstGeom prst="bentConnector3">
            <a:avLst>
              <a:gd name="adj1" fmla="val 50000"/>
            </a:avLst>
          </a:prstGeom>
          <a:ln w="12700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4C860D8A-36BF-F665-E0BB-45C3342012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44188" y="1337348"/>
            <a:ext cx="1738378" cy="6452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F71393D-9B20-1145-6A1D-91B4B3B7B1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67923" y="691994"/>
            <a:ext cx="2055978" cy="569289"/>
          </a:xfrm>
          <a:prstGeom prst="rect">
            <a:avLst/>
          </a:prstGeom>
        </p:spPr>
      </p:pic>
      <p:pic>
        <p:nvPicPr>
          <p:cNvPr id="14" name="Picture 2" descr="Home - B2COMMERCE">
            <a:extLst>
              <a:ext uri="{FF2B5EF4-FFF2-40B4-BE49-F238E27FC236}">
                <a16:creationId xmlns:a16="http://schemas.microsoft.com/office/drawing/2014/main" id="{A92A442A-03A1-C0AE-A9B0-58A57D70B3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8521" y="691199"/>
            <a:ext cx="2160574" cy="602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A7E65093-101C-ADB8-77A4-EA89A7D28489}"/>
              </a:ext>
            </a:extLst>
          </p:cNvPr>
          <p:cNvGrpSpPr/>
          <p:nvPr/>
        </p:nvGrpSpPr>
        <p:grpSpPr>
          <a:xfrm>
            <a:off x="8433083" y="526717"/>
            <a:ext cx="3667872" cy="1176839"/>
            <a:chOff x="7122102" y="581539"/>
            <a:chExt cx="3990433" cy="1051111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4C6093D-1567-D459-2F01-F647D0175696}"/>
                </a:ext>
              </a:extLst>
            </p:cNvPr>
            <p:cNvCxnSpPr/>
            <p:nvPr/>
          </p:nvCxnSpPr>
          <p:spPr>
            <a:xfrm flipV="1">
              <a:off x="7183750" y="747069"/>
              <a:ext cx="1075038" cy="284644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A28062E8-3C33-BDAF-F8AF-318C5FE59BA3}"/>
                </a:ext>
              </a:extLst>
            </p:cNvPr>
            <p:cNvCxnSpPr>
              <a:cxnSpLocks/>
              <a:stCxn id="20" idx="6"/>
              <a:endCxn id="19" idx="1"/>
            </p:cNvCxnSpPr>
            <p:nvPr/>
          </p:nvCxnSpPr>
          <p:spPr>
            <a:xfrm>
              <a:off x="7247089" y="1019735"/>
              <a:ext cx="1116985" cy="324275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3A9D2B7-F549-25DC-62C2-8F7B8372028F}"/>
                </a:ext>
              </a:extLst>
            </p:cNvPr>
            <p:cNvSpPr txBox="1"/>
            <p:nvPr/>
          </p:nvSpPr>
          <p:spPr>
            <a:xfrm>
              <a:off x="8364074" y="581539"/>
              <a:ext cx="2236785" cy="3298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Bold"/>
                  <a:ea typeface="+mn-ea"/>
                  <a:cs typeface="+mn-cs"/>
                </a:rPr>
                <a:t>Traditional UI</a:t>
              </a:r>
              <a:endParaRPr kumimoji="0" lang="en-I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B5ACB07-EEC8-DE6A-8739-591BEC9A33A1}"/>
                </a:ext>
              </a:extLst>
            </p:cNvPr>
            <p:cNvSpPr txBox="1"/>
            <p:nvPr/>
          </p:nvSpPr>
          <p:spPr>
            <a:xfrm>
              <a:off x="8364074" y="1055370"/>
              <a:ext cx="2748461" cy="5772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Bold"/>
                  <a:ea typeface="+mn-ea"/>
                  <a:cs typeface="+mn-cs"/>
                </a:rPr>
                <a:t>Progressive Web App (PWA)</a:t>
              </a:r>
              <a:endParaRPr kumimoji="0" lang="en-I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B6A43EEB-5592-E370-515A-49D7492C0644}"/>
                </a:ext>
              </a:extLst>
            </p:cNvPr>
            <p:cNvSpPr/>
            <p:nvPr/>
          </p:nvSpPr>
          <p:spPr>
            <a:xfrm>
              <a:off x="7122102" y="957242"/>
              <a:ext cx="124987" cy="12498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99472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70E89D0-4439-EA44-A3F1-FA1F6B206323}"/>
              </a:ext>
            </a:extLst>
          </p:cNvPr>
          <p:cNvSpPr/>
          <p:nvPr/>
        </p:nvSpPr>
        <p:spPr>
          <a:xfrm>
            <a:off x="6134990" y="5193013"/>
            <a:ext cx="4888360" cy="1234367"/>
          </a:xfrm>
          <a:prstGeom prst="rect">
            <a:avLst/>
          </a:prstGeom>
          <a:solidFill>
            <a:srgbClr val="2B7D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s-I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313ECAC-2BF6-9D70-739C-EB3252FE95AD}"/>
              </a:ext>
            </a:extLst>
          </p:cNvPr>
          <p:cNvSpPr/>
          <p:nvPr/>
        </p:nvSpPr>
        <p:spPr>
          <a:xfrm>
            <a:off x="8396764" y="5524580"/>
            <a:ext cx="1896956" cy="587538"/>
          </a:xfrm>
          <a:prstGeom prst="rect">
            <a:avLst/>
          </a:prstGeom>
          <a:solidFill>
            <a:srgbClr val="216681"/>
          </a:solidFill>
          <a:ln>
            <a:solidFill>
              <a:schemeClr val="tx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old"/>
                <a:ea typeface="+mn-ea"/>
                <a:cs typeface="+mn-cs"/>
              </a:rPr>
              <a:t>Transaction Repository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CA967689-9BC7-FDA5-9092-2F2060136C0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077766" y="2485771"/>
            <a:ext cx="1006935" cy="1006936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6CB3D9E5-F7C3-7D45-6621-15183A57D4B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225299" y="3463624"/>
            <a:ext cx="711868" cy="711868"/>
          </a:xfrm>
          <a:prstGeom prst="rect">
            <a:avLst/>
          </a:prstGeom>
        </p:spPr>
      </p:pic>
      <p:sp>
        <p:nvSpPr>
          <p:cNvPr id="6" name="Speech Bubble: Rectangle 5">
            <a:extLst>
              <a:ext uri="{FF2B5EF4-FFF2-40B4-BE49-F238E27FC236}">
                <a16:creationId xmlns:a16="http://schemas.microsoft.com/office/drawing/2014/main" id="{D843582F-57D7-E7F9-A08B-4ED13A5DC49C}"/>
              </a:ext>
            </a:extLst>
          </p:cNvPr>
          <p:cNvSpPr/>
          <p:nvPr/>
        </p:nvSpPr>
        <p:spPr>
          <a:xfrm>
            <a:off x="7923295" y="3669569"/>
            <a:ext cx="1448792" cy="832536"/>
          </a:xfrm>
          <a:prstGeom prst="wedgeRectCallout">
            <a:avLst>
              <a:gd name="adj1" fmla="val 95619"/>
              <a:gd name="adj2" fmla="val -70697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8AF96E0-3B08-2402-9919-536055BD9D12}"/>
              </a:ext>
            </a:extLst>
          </p:cNvPr>
          <p:cNvSpPr txBox="1"/>
          <p:nvPr/>
        </p:nvSpPr>
        <p:spPr>
          <a:xfrm>
            <a:off x="6621980" y="789615"/>
            <a:ext cx="27610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Payment Service Provider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(PSP)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    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99C8F99-3288-BA81-3C64-4E6F6CD54A7A}"/>
              </a:ext>
            </a:extLst>
          </p:cNvPr>
          <p:cNvCxnSpPr>
            <a:cxnSpLocks/>
          </p:cNvCxnSpPr>
          <p:nvPr/>
        </p:nvCxnSpPr>
        <p:spPr>
          <a:xfrm>
            <a:off x="10581233" y="4254215"/>
            <a:ext cx="0" cy="833803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B16DA65-446A-D7FD-31DE-6DC7A4C9E59C}"/>
              </a:ext>
            </a:extLst>
          </p:cNvPr>
          <p:cNvCxnSpPr>
            <a:cxnSpLocks/>
          </p:cNvCxnSpPr>
          <p:nvPr/>
        </p:nvCxnSpPr>
        <p:spPr>
          <a:xfrm>
            <a:off x="7826997" y="2131063"/>
            <a:ext cx="647768" cy="877001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C2124379-A161-6DDE-80DD-09EB374B741C}"/>
              </a:ext>
            </a:extLst>
          </p:cNvPr>
          <p:cNvSpPr txBox="1"/>
          <p:nvPr/>
        </p:nvSpPr>
        <p:spPr>
          <a:xfrm>
            <a:off x="10030979" y="1926234"/>
            <a:ext cx="11005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Point of Sale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4D33C3D-B208-7290-97B4-9EE6DF9A02B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5489" y="3543378"/>
            <a:ext cx="2172879" cy="601658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92BA0BFE-8A18-FCE1-0ACD-DE14FB94CEE3}"/>
              </a:ext>
            </a:extLst>
          </p:cNvPr>
          <p:cNvSpPr/>
          <p:nvPr/>
        </p:nvSpPr>
        <p:spPr>
          <a:xfrm>
            <a:off x="1898580" y="2978632"/>
            <a:ext cx="594825" cy="278559"/>
          </a:xfrm>
          <a:prstGeom prst="roundRect">
            <a:avLst/>
          </a:prstGeom>
          <a:solidFill>
            <a:schemeClr val="bg1">
              <a:alpha val="9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0580D50-F6D6-3984-D941-4C872BB1F898}"/>
              </a:ext>
            </a:extLst>
          </p:cNvPr>
          <p:cNvSpPr/>
          <p:nvPr/>
        </p:nvSpPr>
        <p:spPr>
          <a:xfrm>
            <a:off x="1131539" y="2978632"/>
            <a:ext cx="594825" cy="278559"/>
          </a:xfrm>
          <a:prstGeom prst="roundRect">
            <a:avLst/>
          </a:prstGeom>
          <a:solidFill>
            <a:schemeClr val="bg1">
              <a:alpha val="9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BF598822-D768-7C45-EC5A-9C4674E1FCC1}"/>
              </a:ext>
            </a:extLst>
          </p:cNvPr>
          <p:cNvSpPr/>
          <p:nvPr/>
        </p:nvSpPr>
        <p:spPr>
          <a:xfrm>
            <a:off x="1131539" y="2492377"/>
            <a:ext cx="594825" cy="278559"/>
          </a:xfrm>
          <a:prstGeom prst="roundRect">
            <a:avLst/>
          </a:prstGeom>
          <a:solidFill>
            <a:schemeClr val="bg1">
              <a:alpha val="9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C219F5A0-67AC-4888-DDEB-E52641F31BB0}"/>
              </a:ext>
            </a:extLst>
          </p:cNvPr>
          <p:cNvSpPr/>
          <p:nvPr/>
        </p:nvSpPr>
        <p:spPr>
          <a:xfrm>
            <a:off x="1898580" y="2006122"/>
            <a:ext cx="594825" cy="278559"/>
          </a:xfrm>
          <a:prstGeom prst="roundRect">
            <a:avLst/>
          </a:prstGeom>
          <a:solidFill>
            <a:schemeClr val="bg1">
              <a:alpha val="9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B095CE73-2E07-9A5C-DAF8-C370206C2AC9}"/>
              </a:ext>
            </a:extLst>
          </p:cNvPr>
          <p:cNvSpPr/>
          <p:nvPr/>
        </p:nvSpPr>
        <p:spPr>
          <a:xfrm>
            <a:off x="1131539" y="2006122"/>
            <a:ext cx="594825" cy="278559"/>
          </a:xfrm>
          <a:prstGeom prst="roundRect">
            <a:avLst/>
          </a:prstGeom>
          <a:solidFill>
            <a:schemeClr val="bg1">
              <a:alpha val="9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43E5F98A-5615-B2DA-1C94-B18A05169D43}"/>
              </a:ext>
            </a:extLst>
          </p:cNvPr>
          <p:cNvSpPr/>
          <p:nvPr/>
        </p:nvSpPr>
        <p:spPr>
          <a:xfrm>
            <a:off x="1898580" y="1500492"/>
            <a:ext cx="594825" cy="278559"/>
          </a:xfrm>
          <a:prstGeom prst="roundRect">
            <a:avLst/>
          </a:prstGeom>
          <a:solidFill>
            <a:schemeClr val="bg1">
              <a:alpha val="9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8A56BB5B-3865-C246-246B-63C922C16C89}"/>
              </a:ext>
            </a:extLst>
          </p:cNvPr>
          <p:cNvSpPr/>
          <p:nvPr/>
        </p:nvSpPr>
        <p:spPr>
          <a:xfrm>
            <a:off x="1131539" y="1500492"/>
            <a:ext cx="594825" cy="278559"/>
          </a:xfrm>
          <a:prstGeom prst="roundRect">
            <a:avLst/>
          </a:prstGeom>
          <a:solidFill>
            <a:schemeClr val="bg1">
              <a:alpha val="9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9D6D41E-A31F-E68D-623B-F2A88C7B8B60}"/>
              </a:ext>
            </a:extLst>
          </p:cNvPr>
          <p:cNvSpPr txBox="1"/>
          <p:nvPr/>
        </p:nvSpPr>
        <p:spPr>
          <a:xfrm>
            <a:off x="774430" y="442290"/>
            <a:ext cx="21093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Eco system: Available Payment Plugins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99AB4B6-9C92-9825-3987-36DC084FC2CE}"/>
              </a:ext>
            </a:extLst>
          </p:cNvPr>
          <p:cNvCxnSpPr>
            <a:cxnSpLocks/>
          </p:cNvCxnSpPr>
          <p:nvPr/>
        </p:nvCxnSpPr>
        <p:spPr>
          <a:xfrm flipV="1">
            <a:off x="3136063" y="1859197"/>
            <a:ext cx="3785397" cy="73259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or: Elbow 20">
            <a:extLst>
              <a:ext uri="{FF2B5EF4-FFF2-40B4-BE49-F238E27FC236}">
                <a16:creationId xmlns:a16="http://schemas.microsoft.com/office/drawing/2014/main" id="{C61CFF45-38E9-9B8D-8C55-A0D4B6B56C31}"/>
              </a:ext>
            </a:extLst>
          </p:cNvPr>
          <p:cNvCxnSpPr>
            <a:cxnSpLocks/>
            <a:endCxn id="2" idx="1"/>
          </p:cNvCxnSpPr>
          <p:nvPr/>
        </p:nvCxnSpPr>
        <p:spPr>
          <a:xfrm rot="16200000" flipH="1">
            <a:off x="3750286" y="3425493"/>
            <a:ext cx="658192" cy="4111215"/>
          </a:xfrm>
          <a:prstGeom prst="bentConnector2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74115D4-6E0F-53D0-AF4B-99E937329758}"/>
              </a:ext>
            </a:extLst>
          </p:cNvPr>
          <p:cNvGrpSpPr/>
          <p:nvPr/>
        </p:nvGrpSpPr>
        <p:grpSpPr>
          <a:xfrm>
            <a:off x="7059269" y="1202242"/>
            <a:ext cx="1447900" cy="831546"/>
            <a:chOff x="4648100" y="373842"/>
            <a:chExt cx="1447900" cy="831546"/>
          </a:xfrm>
        </p:grpSpPr>
        <p:pic>
          <p:nvPicPr>
            <p:cNvPr id="23" name="Picture 22" descr="Shape&#10;&#10;Description automatically generated">
              <a:extLst>
                <a:ext uri="{FF2B5EF4-FFF2-40B4-BE49-F238E27FC236}">
                  <a16:creationId xmlns:a16="http://schemas.microsoft.com/office/drawing/2014/main" id="{1B3DF4F5-1DE8-1507-2011-ED6FEE49EB3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648100" y="373842"/>
              <a:ext cx="1447900" cy="831546"/>
            </a:xfrm>
            <a:prstGeom prst="rect">
              <a:avLst/>
            </a:prstGeom>
          </p:spPr>
        </p:pic>
        <p:pic>
          <p:nvPicPr>
            <p:cNvPr id="24" name="Picture 23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0C95B784-5B20-8B4C-7CCD-A63926C7736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965141" y="768100"/>
              <a:ext cx="861487" cy="258188"/>
            </a:xfrm>
            <a:prstGeom prst="rect">
              <a:avLst/>
            </a:prstGeom>
          </p:spPr>
        </p:pic>
      </p:grpSp>
      <p:pic>
        <p:nvPicPr>
          <p:cNvPr id="25" name="Picture 24" descr="Logo&#10;&#10;Description automatically generated">
            <a:extLst>
              <a:ext uri="{FF2B5EF4-FFF2-40B4-BE49-F238E27FC236}">
                <a16:creationId xmlns:a16="http://schemas.microsoft.com/office/drawing/2014/main" id="{BFA29BFE-DA43-8914-7733-BF865EB1CB5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23295" y="3071727"/>
            <a:ext cx="1447900" cy="471651"/>
          </a:xfrm>
          <a:prstGeom prst="rect">
            <a:avLst/>
          </a:prstGeom>
        </p:spPr>
      </p:pic>
      <p:pic>
        <p:nvPicPr>
          <p:cNvPr id="26" name="Picture 25" descr="Logo&#10;&#10;Description automatically generated">
            <a:extLst>
              <a:ext uri="{FF2B5EF4-FFF2-40B4-BE49-F238E27FC236}">
                <a16:creationId xmlns:a16="http://schemas.microsoft.com/office/drawing/2014/main" id="{53F6479A-ACC5-8F01-DD06-A61961F9537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98580" y="2440463"/>
            <a:ext cx="1111691" cy="362131"/>
          </a:xfrm>
          <a:prstGeom prst="rect">
            <a:avLst/>
          </a:prstGeom>
        </p:spPr>
      </p:pic>
      <p:pic>
        <p:nvPicPr>
          <p:cNvPr id="27" name="Picture 26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24C4167B-5582-E0F3-B4CE-B996A5B1002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949247" y="3785529"/>
            <a:ext cx="1395995" cy="564633"/>
          </a:xfrm>
          <a:prstGeom prst="rect">
            <a:avLst/>
          </a:prstGeom>
        </p:spPr>
      </p:pic>
      <p:pic>
        <p:nvPicPr>
          <p:cNvPr id="28" name="Picture 2" descr="Home - B2COMMERCE">
            <a:extLst>
              <a:ext uri="{FF2B5EF4-FFF2-40B4-BE49-F238E27FC236}">
                <a16:creationId xmlns:a16="http://schemas.microsoft.com/office/drawing/2014/main" id="{3267A6BE-04E1-EDE1-A70E-9CB7B2C4D3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489" y="4369676"/>
            <a:ext cx="2160574" cy="602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>
            <a:extLst>
              <a:ext uri="{FF2B5EF4-FFF2-40B4-BE49-F238E27FC236}">
                <a16:creationId xmlns:a16="http://schemas.microsoft.com/office/drawing/2014/main" id="{7C5596E1-D2DB-902A-F179-79D4D2C319B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6362570" y="5101136"/>
            <a:ext cx="1788311" cy="1299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4680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132557-7C68-E338-54BF-C31123FF6A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eCommerce for Hospitality – Online food ordering</a:t>
            </a:r>
          </a:p>
        </p:txBody>
      </p:sp>
      <p:pic>
        <p:nvPicPr>
          <p:cNvPr id="4" name="Picture 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5FDEA36B-CF06-B44F-279A-78543AB551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1460" y="1301652"/>
            <a:ext cx="5340473" cy="5067747"/>
          </a:xfrm>
          <a:prstGeom prst="rect">
            <a:avLst/>
          </a:prstGeom>
          <a:effectLst>
            <a:glow rad="101600">
              <a:schemeClr val="bg2">
                <a:lumMod val="65000"/>
                <a:alpha val="40000"/>
              </a:schemeClr>
            </a:glow>
          </a:effectLst>
        </p:spPr>
      </p:pic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7AAC3E07-F96F-A4E9-BD96-69448EEFE4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066" y="1301652"/>
            <a:ext cx="3541666" cy="5067747"/>
          </a:xfrm>
          <a:prstGeom prst="rect">
            <a:avLst/>
          </a:prstGeom>
          <a:effectLst>
            <a:glow rad="101600">
              <a:schemeClr val="bg2">
                <a:lumMod val="65000"/>
                <a:alpha val="40000"/>
              </a:schemeClr>
            </a:glow>
            <a:outerShdw blurRad="50800" dist="50800" dir="5400000" algn="ctr" rotWithShape="0">
              <a:schemeClr val="bg1"/>
            </a:outerShdw>
          </a:effectLst>
        </p:spPr>
      </p:pic>
      <p:pic>
        <p:nvPicPr>
          <p:cNvPr id="6" name="Picture 5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A4376502-2EDF-6851-50BB-663ED33352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05790" y="3585504"/>
            <a:ext cx="3309742" cy="2783895"/>
          </a:xfrm>
          <a:prstGeom prst="rect">
            <a:avLst/>
          </a:prstGeom>
          <a:effectLst>
            <a:glow rad="101600">
              <a:schemeClr val="bg2">
                <a:lumMod val="6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965106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NAME" val="NOTMANAGED"/>
  <p:tag name="PBCOMPONENT" val="SHAPE"/>
  <p:tag name="SHAPEKEY" val="RESET"/>
  <p:tag name="REFSHAPEUNIQUENAMELIST" val=""/>
  <p:tag name="PBLAYOUTS" val="A,B,C,D,E,F,G"/>
  <p:tag name="IGNOREFONTNONCOMPLIANCE" val="0"/>
  <p:tag name="IGNORECOLORLINESNONCOMPLIANCE" val="0"/>
  <p:tag name="IGNOREPOSITIONNONCOMPLIANCE" val="0"/>
  <p:tag name="POSITIONTOP" val="150"/>
  <p:tag name="POSITIONLEFT" val="54"/>
  <p:tag name="IGNORESIZENONCOMPLIANCE" val="0"/>
  <p:tag name="SIZEWIDTH" val="336.24"/>
  <p:tag name="SIZEHEIGHT" val="378"/>
  <p:tag name="SHAPEUNIQUENAME" val="chartXl!190"/>
</p:tagLst>
</file>

<file path=ppt/theme/theme1.xml><?xml version="1.0" encoding="utf-8"?>
<a:theme xmlns:a="http://schemas.openxmlformats.org/drawingml/2006/main" name="Purple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nneXion Apac - Template" id="{E6AA0569-C4D7-0E46-B977-B9257159679A}" vid="{6D9E1E36-422C-3843-9C62-47659D8D0D6D}"/>
    </a:ext>
  </a:extLst>
</a:theme>
</file>

<file path=ppt/theme/theme10.xml><?xml version="1.0" encoding="utf-8"?>
<a:theme xmlns:a="http://schemas.openxmlformats.org/drawingml/2006/main" name="1_White product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S Central - Unified Commerce" id="{F8C2726C-64FE-4FC4-A1C2-277418C35591}" vid="{A9CCED40-A1F1-4E9B-BF03-5826DF8643A5}"/>
    </a:ext>
  </a:extLst>
</a:theme>
</file>

<file path=ppt/theme/theme11.xml><?xml version="1.0" encoding="utf-8"?>
<a:theme xmlns:a="http://schemas.openxmlformats.org/drawingml/2006/main" name="2_White product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7" id="{9C9D27E9-1755-FF4E-8D07-86C106A429D4}" vid="{A6C113AF-36AF-2C45-85F0-9E2B8510DAE0}"/>
    </a:ext>
  </a:extLst>
</a:theme>
</file>

<file path=ppt/theme/theme12.xml><?xml version="1.0" encoding="utf-8"?>
<a:theme xmlns:a="http://schemas.openxmlformats.org/drawingml/2006/main" name="2_White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7" id="{9C9D27E9-1755-FF4E-8D07-86C106A429D4}" vid="{BD25E366-05D9-B645-8399-6FED3CE928DE}"/>
    </a:ext>
  </a:extLst>
</a:theme>
</file>

<file path=ppt/theme/theme13.xml><?xml version="1.0" encoding="utf-8"?>
<a:theme xmlns:a="http://schemas.openxmlformats.org/drawingml/2006/main" name="3_White product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7" id="{9C9D27E9-1755-FF4E-8D07-86C106A429D4}" vid="{A6C113AF-36AF-2C45-85F0-9E2B8510DAE0}"/>
    </a:ext>
  </a:extLst>
</a:theme>
</file>

<file path=ppt/theme/theme14.xml><?xml version="1.0" encoding="utf-8"?>
<a:theme xmlns:a="http://schemas.openxmlformats.org/drawingml/2006/main" name="3_White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F3E5B1BA-CA92-7A49-AB5C-BC768B493E9E}" vid="{71F9C1AD-5526-F144-A340-EF64AA228DFB}"/>
    </a:ext>
  </a:extLst>
</a:theme>
</file>

<file path=ppt/theme/theme15.xml><?xml version="1.0" encoding="utf-8"?>
<a:theme xmlns:a="http://schemas.openxmlformats.org/drawingml/2006/main" name="4_White product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C4D1EC28-8025-5F42-9CAD-4604A2ADCB8E}" vid="{82841550-487B-924F-AD46-26E65407DF86}"/>
    </a:ext>
  </a:extLst>
</a:theme>
</file>

<file path=ppt/theme/theme1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Purple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nneXion Apac - Template" id="{E6AA0569-C4D7-0E46-B977-B9257159679A}" vid="{A4268F2B-EAE6-CB4A-ABF0-C43F8844E74C}"/>
    </a:ext>
  </a:extLst>
</a:theme>
</file>

<file path=ppt/theme/theme3.xml><?xml version="1.0" encoding="utf-8"?>
<a:theme xmlns:a="http://schemas.openxmlformats.org/drawingml/2006/main" name="White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nneXion Apac - Template" id="{E6AA0569-C4D7-0E46-B977-B9257159679A}" vid="{F0B5F74A-29CD-C94B-ACE2-881D4DB5C657}"/>
    </a:ext>
  </a:extLst>
</a:theme>
</file>

<file path=ppt/theme/theme4.xml><?xml version="1.0" encoding="utf-8"?>
<a:theme xmlns:a="http://schemas.openxmlformats.org/drawingml/2006/main" name="Purple product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nneXion Apac - Template" id="{E6AA0569-C4D7-0E46-B977-B9257159679A}" vid="{2D4B312D-4CEB-2644-B7B1-C512B846C447}"/>
    </a:ext>
  </a:extLst>
</a:theme>
</file>

<file path=ppt/theme/theme5.xml><?xml version="1.0" encoding="utf-8"?>
<a:theme xmlns:a="http://schemas.openxmlformats.org/drawingml/2006/main" name="White product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nneXion Apac - Template" id="{E6AA0569-C4D7-0E46-B977-B9257159679A}" vid="{9AC83166-E06D-9544-BDAE-67869E3A9377}"/>
    </a:ext>
  </a:extLst>
</a:theme>
</file>

<file path=ppt/theme/theme6.xml><?xml version="1.0" encoding="utf-8"?>
<a:theme xmlns:a="http://schemas.openxmlformats.org/drawingml/2006/main" name="2_Purple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S Central - Unified Commerce" id="{F8C2726C-64FE-4FC4-A1C2-277418C35591}" vid="{7BA0683D-7EE8-4F02-AA4D-8345A891F44B}"/>
    </a:ext>
  </a:extLst>
</a:theme>
</file>

<file path=ppt/theme/theme7.xml><?xml version="1.0" encoding="utf-8"?>
<a:theme xmlns:a="http://schemas.openxmlformats.org/drawingml/2006/main" name="3_Purple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S Central - Unified Commerce" id="{F8C2726C-64FE-4FC4-A1C2-277418C35591}" vid="{D3E4541D-BC5E-4B80-9265-1486E1754873}"/>
    </a:ext>
  </a:extLst>
</a:theme>
</file>

<file path=ppt/theme/theme8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nneXion Iceland template  -  Read-Only" id="{8C4849F1-D840-452A-879C-7DE2A0861703}" vid="{D360CA08-1B7A-4163-9B61-72BB0F6F6667}"/>
    </a:ext>
  </a:extLst>
</a:theme>
</file>

<file path=ppt/theme/theme9.xml><?xml version="1.0" encoding="utf-8"?>
<a:theme xmlns:a="http://schemas.openxmlformats.org/drawingml/2006/main" name="1_White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7" id="{9C9D27E9-1755-FF4E-8D07-86C106A429D4}" vid="{BD25E366-05D9-B645-8399-6FED3CE928DE}"/>
    </a:ext>
  </a:extLst>
</a:theme>
</file>

<file path=ppt/theme/themeOverride1.xml><?xml version="1.0" encoding="utf-8"?>
<a:themeOverride xmlns:a="http://schemas.openxmlformats.org/drawingml/2006/main">
  <a:clrScheme name="Custom 40">
    <a:dk1>
      <a:srgbClr val="333D47"/>
    </a:dk1>
    <a:lt1>
      <a:sysClr val="window" lastClr="FFFFFF"/>
    </a:lt1>
    <a:dk2>
      <a:srgbClr val="003E82"/>
    </a:dk2>
    <a:lt2>
      <a:srgbClr val="CCF6EF"/>
    </a:lt2>
    <a:accent1>
      <a:srgbClr val="8D8D8D"/>
    </a:accent1>
    <a:accent2>
      <a:srgbClr val="4993D5"/>
    </a:accent2>
    <a:accent3>
      <a:srgbClr val="003366"/>
    </a:accent3>
    <a:accent4>
      <a:srgbClr val="70AD47"/>
    </a:accent4>
    <a:accent5>
      <a:srgbClr val="FBDB81"/>
    </a:accent5>
    <a:accent6>
      <a:srgbClr val="D4E1E8"/>
    </a:accent6>
    <a:hlink>
      <a:srgbClr val="09A685"/>
    </a:hlink>
    <a:folHlink>
      <a:srgbClr val="9DA9A9"/>
    </a:folHlink>
  </a:clrScheme>
  <a:fontScheme name="Arial">
    <a:majorFont>
      <a:latin typeface="Arial" panose="020B0604020202020204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Arial" panose="020B0604020202020204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9F778840D0E4448A76F7E32A9FBEAD5" ma:contentTypeVersion="13" ma:contentTypeDescription="Create a new document." ma:contentTypeScope="" ma:versionID="9aca5eb1bfdd2e13153c7ab7c9c59fe1">
  <xsd:schema xmlns:xsd="http://www.w3.org/2001/XMLSchema" xmlns:xs="http://www.w3.org/2001/XMLSchema" xmlns:p="http://schemas.microsoft.com/office/2006/metadata/properties" xmlns:ns2="0ec22545-32f7-47c8-afbd-c0084660662b" xmlns:ns3="a1a525c2-d4eb-46fe-9b09-8f8634d7947d" targetNamespace="http://schemas.microsoft.com/office/2006/metadata/properties" ma:root="true" ma:fieldsID="2fc9f7f1d559baa33c354898c7e47feb" ns2:_="" ns3:_="">
    <xsd:import namespace="0ec22545-32f7-47c8-afbd-c0084660662b"/>
    <xsd:import namespace="a1a525c2-d4eb-46fe-9b09-8f8634d7947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ec22545-32f7-47c8-afbd-c0084660662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f8b5d8dc-d837-4d45-bdf0-88d0e4b2b8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1a525c2-d4eb-46fe-9b09-8f8634d7947d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d3107078-99da-4c67-8587-993427b28979}" ma:internalName="TaxCatchAll" ma:showField="CatchAllData" ma:web="a1a525c2-d4eb-46fe-9b09-8f8634d7947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a1a525c2-d4eb-46fe-9b09-8f8634d7947d" xsi:nil="true"/>
    <lcf76f155ced4ddcb4097134ff3c332f xmlns="0ec22545-32f7-47c8-afbd-c0084660662b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AFF2B807-A264-48E4-B12E-CB13D82729F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2E4B59A-48D1-4E42-BB53-EDF1FAABA4B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ec22545-32f7-47c8-afbd-c0084660662b"/>
    <ds:schemaRef ds:uri="a1a525c2-d4eb-46fe-9b09-8f8634d7947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4CDAC53-A9DA-42AE-9568-111514231D4D}">
  <ds:schemaRefs>
    <ds:schemaRef ds:uri="http://schemas.openxmlformats.org/package/2006/metadata/core-properties"/>
    <ds:schemaRef ds:uri="http://purl.org/dc/elements/1.1/"/>
    <ds:schemaRef ds:uri="http://schemas.microsoft.com/office/2006/metadata/properties"/>
    <ds:schemaRef ds:uri="0ec22545-32f7-47c8-afbd-c0084660662b"/>
    <ds:schemaRef ds:uri="http://schemas.microsoft.com/office/2006/documentManagement/types"/>
    <ds:schemaRef ds:uri="http://purl.org/dc/terms/"/>
    <ds:schemaRef ds:uri="http://purl.org/dc/dcmitype/"/>
    <ds:schemaRef ds:uri="http://schemas.microsoft.com/office/infopath/2007/PartnerControls"/>
    <ds:schemaRef ds:uri="a1a525c2-d4eb-46fe-9b09-8f8634d7947d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conneXion Apac - Template</Template>
  <TotalTime>0</TotalTime>
  <Words>578</Words>
  <Application>Microsoft Office PowerPoint</Application>
  <PresentationFormat>Widescreen</PresentationFormat>
  <Paragraphs>188</Paragraphs>
  <Slides>22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15</vt:i4>
      </vt:variant>
      <vt:variant>
        <vt:lpstr>Slide Titles</vt:lpstr>
      </vt:variant>
      <vt:variant>
        <vt:i4>22</vt:i4>
      </vt:variant>
    </vt:vector>
  </HeadingPairs>
  <TitlesOfParts>
    <vt:vector size="42" baseType="lpstr">
      <vt:lpstr>Arial</vt:lpstr>
      <vt:lpstr>Calibri</vt:lpstr>
      <vt:lpstr>Segoe UI</vt:lpstr>
      <vt:lpstr>Segoe UI Bold</vt:lpstr>
      <vt:lpstr>Segoe UI Semibold</vt:lpstr>
      <vt:lpstr>Purple slides</vt:lpstr>
      <vt:lpstr>1_Purple slides</vt:lpstr>
      <vt:lpstr>White slides</vt:lpstr>
      <vt:lpstr>Purple product slides</vt:lpstr>
      <vt:lpstr>White product slides</vt:lpstr>
      <vt:lpstr>2_Purple slides</vt:lpstr>
      <vt:lpstr>3_Purple slides</vt:lpstr>
      <vt:lpstr>1_Custom Design</vt:lpstr>
      <vt:lpstr>1_White slides</vt:lpstr>
      <vt:lpstr>1_White product slides</vt:lpstr>
      <vt:lpstr>2_White product slides</vt:lpstr>
      <vt:lpstr>2_White slides</vt:lpstr>
      <vt:lpstr>3_White product slides</vt:lpstr>
      <vt:lpstr>3_White slides</vt:lpstr>
      <vt:lpstr>4_White product slides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eCommerce for Hospitality – Online food ordering</vt:lpstr>
      <vt:lpstr>PowerPoint Presentation</vt:lpstr>
      <vt:lpstr>Features</vt:lpstr>
      <vt:lpstr>PowerPoint Presentation</vt:lpstr>
      <vt:lpstr>LS Central - Configuration</vt:lpstr>
      <vt:lpstr>Shopify Storefront</vt:lpstr>
      <vt:lpstr>Items</vt:lpstr>
      <vt:lpstr>Orders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Petur Þ. Sigurdsson</dc:creator>
  <cp:lastModifiedBy>Bjorn Jonsson</cp:lastModifiedBy>
  <cp:revision>13</cp:revision>
  <dcterms:created xsi:type="dcterms:W3CDTF">2023-01-30T21:33:16Z</dcterms:created>
  <dcterms:modified xsi:type="dcterms:W3CDTF">2023-05-08T09:10:25Z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0x01010069F778840D0E4448A76F7E32A9FBEAD5</vt:lpwstr>
  </property>
  <property fmtid="{D5CDD505-2E9C-101B-9397-08002B2CF9AE}" pid="3" name="MediaServiceImageTags">
    <vt:lpwstr/>
  </property>
</Properties>
</file>