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4"/>
    <p:sldMasterId id="2147483752" r:id="rId5"/>
    <p:sldMasterId id="2147483775" r:id="rId6"/>
    <p:sldMasterId id="2147483800" r:id="rId7"/>
  </p:sldMasterIdLst>
  <p:notesMasterIdLst>
    <p:notesMasterId r:id="rId37"/>
  </p:notesMasterIdLst>
  <p:handoutMasterIdLst>
    <p:handoutMasterId r:id="rId38"/>
  </p:handoutMasterIdLst>
  <p:sldIdLst>
    <p:sldId id="386" r:id="rId8"/>
    <p:sldId id="408" r:id="rId9"/>
    <p:sldId id="400" r:id="rId10"/>
    <p:sldId id="409" r:id="rId11"/>
    <p:sldId id="414" r:id="rId12"/>
    <p:sldId id="418" r:id="rId13"/>
    <p:sldId id="421" r:id="rId14"/>
    <p:sldId id="419" r:id="rId15"/>
    <p:sldId id="425" r:id="rId16"/>
    <p:sldId id="420" r:id="rId17"/>
    <p:sldId id="424" r:id="rId18"/>
    <p:sldId id="416" r:id="rId19"/>
    <p:sldId id="422" r:id="rId20"/>
    <p:sldId id="423" r:id="rId21"/>
    <p:sldId id="401" r:id="rId22"/>
    <p:sldId id="410" r:id="rId23"/>
    <p:sldId id="426" r:id="rId24"/>
    <p:sldId id="427" r:id="rId25"/>
    <p:sldId id="428" r:id="rId26"/>
    <p:sldId id="430" r:id="rId27"/>
    <p:sldId id="431" r:id="rId28"/>
    <p:sldId id="432" r:id="rId29"/>
    <p:sldId id="433" r:id="rId30"/>
    <p:sldId id="434" r:id="rId31"/>
    <p:sldId id="402" r:id="rId32"/>
    <p:sldId id="411" r:id="rId33"/>
    <p:sldId id="435" r:id="rId34"/>
    <p:sldId id="406" r:id="rId35"/>
    <p:sldId id="40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peaker slides" id="{D6BA4260-533A-4742-A8FA-B380CF029357}">
          <p14:sldIdLst>
            <p14:sldId id="386"/>
            <p14:sldId id="408"/>
          </p14:sldIdLst>
        </p14:section>
        <p14:section name="Speaker slide examples" id="{1E4BA1A2-C20E-F347-A1A0-DF740B7DE8DE}">
          <p14:sldIdLst/>
        </p14:section>
        <p14:section name="End slides / questions slides" id="{6CE0294C-E795-2941-A597-20B692ADCED8}">
          <p14:sldIdLst>
            <p14:sldId id="400"/>
            <p14:sldId id="409"/>
            <p14:sldId id="414"/>
            <p14:sldId id="418"/>
            <p14:sldId id="421"/>
            <p14:sldId id="419"/>
            <p14:sldId id="425"/>
            <p14:sldId id="420"/>
            <p14:sldId id="424"/>
            <p14:sldId id="416"/>
            <p14:sldId id="422"/>
            <p14:sldId id="423"/>
            <p14:sldId id="401"/>
            <p14:sldId id="410"/>
            <p14:sldId id="426"/>
            <p14:sldId id="427"/>
            <p14:sldId id="428"/>
            <p14:sldId id="430"/>
            <p14:sldId id="431"/>
            <p14:sldId id="432"/>
            <p14:sldId id="433"/>
            <p14:sldId id="434"/>
            <p14:sldId id="402"/>
            <p14:sldId id="411"/>
            <p14:sldId id="435"/>
            <p14:sldId id="406"/>
            <p14:sldId id="407"/>
          </p14:sldIdLst>
        </p14:section>
        <p14:section name="Graphics" id="{99D94585-88D9-0447-BAF6-114DA5C518B6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3C66"/>
    <a:srgbClr val="BFECFF"/>
    <a:srgbClr val="F8C79F"/>
    <a:srgbClr val="F7F49D"/>
    <a:srgbClr val="E6B35B"/>
    <a:srgbClr val="5FCC50"/>
    <a:srgbClr val="B1C94B"/>
    <a:srgbClr val="E4B259"/>
    <a:srgbClr val="1B141B"/>
    <a:srgbClr val="232C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320AE6-3D1D-987B-079A-F7B6714A31F5}" v="9" dt="2022-05-05T03:48:45.740"/>
    <p1510:client id="{5E9A16A6-5AC1-8618-3713-A13299D2CEB3}" v="10" dt="2022-05-18T12:38:18.296"/>
    <p1510:client id="{792BFCB5-AF3E-570F-DFD2-10797011E190}" v="372" dt="2022-05-09T05:14:13.746"/>
    <p1510:client id="{F05DB390-F980-0EE6-8682-D7CFCA9E6024}" v="563" dt="2022-05-04T10:58:17.0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1"/>
    <p:restoredTop sz="72862" autoAdjust="0"/>
  </p:normalViewPr>
  <p:slideViewPr>
    <p:cSldViewPr snapToGrid="0" snapToObjects="1">
      <p:cViewPr varScale="1">
        <p:scale>
          <a:sx n="84" d="100"/>
          <a:sy n="84" d="100"/>
        </p:scale>
        <p:origin x="15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9" d="100"/>
          <a:sy n="129" d="100"/>
        </p:scale>
        <p:origin x="37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8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7585F7-C78C-4B44-9446-3B7E2E964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F77111-3B58-CA4A-8ED3-D7B5286800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64DC1-5083-EC49-9229-04C40CBA15FE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4F4983-52E6-364B-94F2-581781BFD0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561BEC-0FDC-7D4D-9EC6-CF38CAE42F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83D75-D1A3-454F-B0DF-9F0DDF9BA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65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58607-948F-B44A-BB9D-0850C651468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234A6-D86D-574C-BED0-70D8EF22B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7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962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8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76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920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12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062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202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738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697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254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67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142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031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87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58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62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228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3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sv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em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3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25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9.svg"/><Relationship Id="rId5" Type="http://schemas.openxmlformats.org/officeDocument/2006/relationships/image" Target="../media/image36.png"/><Relationship Id="rId4" Type="http://schemas.openxmlformats.org/officeDocument/2006/relationships/image" Target="../media/image25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9.svg"/><Relationship Id="rId5" Type="http://schemas.openxmlformats.org/officeDocument/2006/relationships/image" Target="../media/image36.png"/><Relationship Id="rId4" Type="http://schemas.openxmlformats.org/officeDocument/2006/relationships/image" Target="../media/image25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7.png"/><Relationship Id="rId4" Type="http://schemas.openxmlformats.org/officeDocument/2006/relationships/image" Target="../media/image25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25.emf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0.png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25.emf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0.png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5.emf"/><Relationship Id="rId4" Type="http://schemas.openxmlformats.org/officeDocument/2006/relationships/image" Target="../media/image30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5.svg"/><Relationship Id="rId5" Type="http://schemas.openxmlformats.org/officeDocument/2006/relationships/image" Target="../media/image40.png"/><Relationship Id="rId4" Type="http://schemas.openxmlformats.org/officeDocument/2006/relationships/image" Target="../media/image25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5.svg"/><Relationship Id="rId5" Type="http://schemas.openxmlformats.org/officeDocument/2006/relationships/image" Target="../media/image40.png"/><Relationship Id="rId4" Type="http://schemas.openxmlformats.org/officeDocument/2006/relationships/image" Target="../media/image25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1.png"/><Relationship Id="rId4" Type="http://schemas.openxmlformats.org/officeDocument/2006/relationships/image" Target="../media/image25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9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5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9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5.emf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2.png"/><Relationship Id="rId4" Type="http://schemas.openxmlformats.org/officeDocument/2006/relationships/image" Target="../media/image25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speak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11322E-7F33-F74D-9102-5206D02065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61A522-896C-5949-A91A-B4AB116AD8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6555" y="23749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600FFE9-A966-0740-91F7-749B53EEBA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6555" y="30385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subtitle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DE73AC2-DD3E-9B43-8479-D8B11743D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69206" y="4188952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F41A4B0-6CC2-8B4F-A0DE-E6701D0D8C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9206" y="4552750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692061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arthropod&#10;&#10;Description automatically generated">
            <a:extLst>
              <a:ext uri="{FF2B5EF4-FFF2-40B4-BE49-F238E27FC236}">
                <a16:creationId xmlns:a16="http://schemas.microsoft.com/office/drawing/2014/main" id="{C71C4950-87CD-2349-A7AC-DCC2FBC463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8893BF2-3FEC-254F-B702-12298969EE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1153" y="22606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3D2106-2CB9-7844-B2C4-E7B4BC25A2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1153" y="29242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09BD2EB-B635-3240-B94D-EA61FC65A0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27654" y="40746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4CDA298-91DB-E242-8155-E4D2245396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27654" y="44384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93E6584-0E39-5343-8EFA-DE29D0DCD7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8254" y="40746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65F44F9-182C-7D4B-AC17-826425B39C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88254" y="44384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6893FEF-344C-624A-9D57-BFD4F107E5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48854" y="40746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7983DB9-7729-A247-A83C-904776D272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48854" y="44384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043345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rog&#10;&#10;Description automatically generated">
            <a:extLst>
              <a:ext uri="{FF2B5EF4-FFF2-40B4-BE49-F238E27FC236}">
                <a16:creationId xmlns:a16="http://schemas.microsoft.com/office/drawing/2014/main" id="{F6C5D66B-8AB5-3D48-82E6-9B81A0FBEB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4F7256C-963D-364E-8E22-1B6F641082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1453" y="24511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2AD51D-03E6-3B4E-8D78-D998A6508C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453" y="31147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9A6239C-EADA-3840-8A0C-2CA4553283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954" y="42651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E7CB916-0CC2-444D-9DF6-1041AF3F8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954" y="46289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97C664A-CB57-F14F-9C98-B08C1FEDC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38554" y="42651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120AA9D-51D5-A742-8B17-759D4C9C2F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38554" y="46289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D680E90-C72A-C14E-B1B3-B100FD48E5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9154" y="42651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F40F1D8-60DE-C644-85B6-B5A910DD50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99154" y="46289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624819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3F00C28A-A381-0549-A4FD-D6337CC4C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AD1AEAD-9CD9-4947-8042-9623E4BA38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6553" y="22987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19ECA9-1033-5D42-9FBA-E2A0516802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6553" y="29623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56F774E-B852-264B-AB1F-B158D3A096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53054" y="3996413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21C5BAC-B89E-E840-9F0E-546A680A25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3054" y="4360211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AD095B0-1A72-9040-809D-5AB7546865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3654" y="3996413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13CA0B3-7A0E-DF45-B1D0-D7118687D4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3654" y="4360211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99BAB90-8CFC-F849-98CC-A7B73B190A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74254" y="3996413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2D3CB0-3F15-C44A-B449-D9EF0A9172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74254" y="4360211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98318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am/many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8C41C9-48FD-A848-B376-78A22C442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A58C3A-CF74-D844-AA2F-A2FF0FBF9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2255" y="24003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E11C1-88CD-5545-9C77-E35B0BFCAD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2255" y="3063977"/>
            <a:ext cx="6489495" cy="453923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4FFA71-5757-9148-B58C-B9B58CBBB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4906" y="3670721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Lead speaker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31F76A0-2529-C34C-B3FB-4F1C939991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54906" y="4034519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2FB97D5-E1AC-DA46-A788-1A923838D6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72256" y="4665629"/>
            <a:ext cx="6489494" cy="348214"/>
          </a:xfrm>
          <a:prstGeom prst="rect">
            <a:avLst/>
          </a:prstGeom>
        </p:spPr>
        <p:txBody>
          <a:bodyPr anchor="t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names, </a:t>
            </a:r>
            <a:r>
              <a:rPr lang="en-GB" dirty="0" err="1"/>
              <a:t>Seperated</a:t>
            </a:r>
            <a:r>
              <a:rPr lang="en-GB" dirty="0"/>
              <a:t>, By Commas</a:t>
            </a:r>
          </a:p>
        </p:txBody>
      </p:sp>
    </p:spTree>
    <p:extLst>
      <p:ext uri="{BB962C8B-B14F-4D97-AF65-F5344CB8AC3E}">
        <p14:creationId xmlns:p14="http://schemas.microsoft.com/office/powerpoint/2010/main" val="3906423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370F93E-C3A0-D243-BE43-33081C1BC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400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7A5FAAC-20B0-0A41-8C3A-893FDA0240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1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ature, night sky&#10;&#10;Description automatically generated">
            <a:extLst>
              <a:ext uri="{FF2B5EF4-FFF2-40B4-BE49-F238E27FC236}">
                <a16:creationId xmlns:a16="http://schemas.microsoft.com/office/drawing/2014/main" id="{9CF236A4-535D-3C42-9651-87A62E4B08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60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1E99FC2D-5AA3-684F-AC58-146D94EE14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388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42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036099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81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F8C79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358591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8C41C9-48FD-A848-B376-78A22C442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A58C3A-CF74-D844-AA2F-A2FF0FBF9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2255" y="24003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E11C1-88CD-5545-9C77-E35B0BFCAD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2255" y="30639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4FFA71-5757-9148-B58C-B9B58CBBB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4906" y="4214352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31F76A0-2529-C34C-B3FB-4F1C939991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54906" y="4578150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5629771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922104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445001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922104"/>
            <a:ext cx="7195931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9138502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502" y="3175552"/>
            <a:ext cx="576469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725078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2305" y="2807804"/>
            <a:ext cx="5332895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560755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766107F-9B7D-5549-BFE5-2215D8B1F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643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092B2DA-6DCC-2C4D-97C8-27F0D07DC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8900000">
            <a:off x="7103176" y="569433"/>
            <a:ext cx="1182831" cy="1274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43B423-E634-C044-A742-9CA382D10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9477" y="1407319"/>
            <a:ext cx="6453046" cy="4043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79F381-2A26-0744-B488-A1E5CADB0C74}"/>
              </a:ext>
            </a:extLst>
          </p:cNvPr>
          <p:cNvSpPr txBox="1"/>
          <p:nvPr userDrawn="1"/>
        </p:nvSpPr>
        <p:spPr>
          <a:xfrm>
            <a:off x="7059168" y="5359241"/>
            <a:ext cx="1799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53ADC09-CA31-5A43-B134-60099CCB56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69316" y="1013895"/>
            <a:ext cx="1774534" cy="5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61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1847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6741806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4938236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80407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41E035-64CA-714E-829B-B5A1570EE7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217D38A-9119-934F-AF72-2CFFD6E93E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006" y="2205294"/>
            <a:ext cx="62481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5FE218-B3D9-314B-84ED-336549C244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006" y="2868971"/>
            <a:ext cx="62481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4929DBF-7912-F84B-B9B2-8BDCDB75BB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1964" y="4019346"/>
            <a:ext cx="5142278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79AF4B8-E449-FC4E-9CD2-6DB6DF2EE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11964" y="4383144"/>
            <a:ext cx="5142278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6468256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resenter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38D9C70C-2730-4E44-B8CB-7C5FDCB47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D990FC-00B3-A940-BB96-744101E43CD1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BC132A-0922-974F-8A88-11F6B216298D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85B74DC6-C536-FC4C-95B0-863952CE43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055084" y="2931342"/>
            <a:ext cx="2195670" cy="67401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4830417" y="3187622"/>
            <a:ext cx="2817967" cy="245008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06BF8495-4172-0B43-B949-68A46D2C4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372" y="2939080"/>
            <a:ext cx="2079961" cy="171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69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4183842-239F-3145-8DE1-C724966E93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5858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EAFCBB06-2F42-9549-BC2C-0384FFBF5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15E8185-86B5-E640-B9F5-4C2A39F44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356B376F-8D5A-DE4A-862B-3D83D01482F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725A9FC-7DBA-3D45-A740-A26AD8F440B9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ACEA8362-64D4-EF45-82FE-7DB01A2F59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375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60461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0000">
            <a:off x="6807061" y="1508431"/>
            <a:ext cx="4417892" cy="384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02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gradient slide with log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5221884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68005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8848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319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036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546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EBA22-F463-6F4F-9775-6DF8D7A778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C8C16E1-D376-2D45-8F9A-B99F503118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006" y="2146300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200" b="1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791ACD-1EDB-8E47-ACA7-897490AED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006" y="2809977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95313FD-8A1B-7F4A-873D-C65F40A470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8556" y="3960352"/>
            <a:ext cx="5064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18E2ECD-0458-944E-A232-B9D94B05E9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556" y="4324150"/>
            <a:ext cx="5064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0649254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298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7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82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038026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307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496907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65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256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349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4380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11322E-7F33-F74D-9102-5206D02065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61A522-896C-5949-A91A-B4AB116AD8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6555" y="23749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600FFE9-A966-0740-91F7-749B53EEBA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6555" y="30385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subtitle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DE73AC2-DD3E-9B43-8479-D8B11743D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67606" y="4188952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F41A4B0-6CC2-8B4F-A0DE-E6701D0D8C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67606" y="4552750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E5DEF4D-B087-0F4C-AEA3-4F5D7693C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20306" y="4188952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E3B26F5-A19C-D249-9274-FEE4E14C87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20306" y="4552750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0060640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060435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612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513232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602301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311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756351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742792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62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768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8286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8C41C9-48FD-A848-B376-78A22C442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A58C3A-CF74-D844-AA2F-A2FF0FBF9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2255" y="24003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E11C1-88CD-5545-9C77-E35B0BFCAD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2255" y="30639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4FFA71-5757-9148-B58C-B9B58CBBB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96106" y="4214352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31F76A0-2529-C34C-B3FB-4F1C939991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96106" y="4578150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56FC959-8127-F240-A581-A099A1BA24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06006" y="4214352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7C12695-0968-604B-B14A-65C87A7F19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06006" y="4578150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4784705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729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808062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856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41E035-64CA-714E-829B-B5A1570EE7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9AA3E6D-9D38-8445-9817-3F3C04EC5C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706" y="2205294"/>
            <a:ext cx="62227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1F8A625-E21A-EB43-A4DA-DE25984882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706" y="2868971"/>
            <a:ext cx="62227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subtitle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17D4ACD-033C-E145-A3BB-C63E21FC0B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706" y="4019346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546E714-BB5F-B94B-94F6-074431B98C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706" y="4383144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8FE9F43-27DA-4F49-99B7-2CA36D200A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84806" y="4019346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1838BAB-38AB-F04E-8BF1-71AE25D351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84806" y="4383144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846140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EBA22-F463-6F4F-9775-6DF8D7A778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C8C16E1-D376-2D45-8F9A-B99F503118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006" y="2171700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200" b="1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791ACD-1EDB-8E47-ACA7-897490AED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006" y="2835377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95313FD-8A1B-7F4A-873D-C65F40A470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4406" y="3985752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18E2ECD-0458-944E-A232-B9D94B05E9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406" y="4349550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90CE62C-6D66-7741-B54A-518B7E223A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2706" y="3985752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2A7BB25-6CF6-8847-B1F2-5239BF5724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2706" y="4349550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104053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DDC0DC8-3208-384C-8E16-27A8C50973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503A55-FD34-E749-A354-582CB270C5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26055" y="23241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EF34926-C016-AD44-A331-7DF802FDEE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26055" y="29877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subtitle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92ABBAB-C856-FA47-A693-CF88F67369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27608" y="4138152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D61FE9A-6537-BF4C-BC51-F8D176462C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27608" y="4501950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F2B510D-7D0A-C942-ADE2-0ECE4353C3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61308" y="4138152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7521561-C65B-E04F-B78C-5864A5D81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1308" y="4501950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E0EDD67D-F01A-9D4E-8043-99C36F84F6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5008" y="4144302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AB145D3-EB98-FE4A-B670-C4A87C8C19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95008" y="4508100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885641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7.emf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6.emf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5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image" Target="../media/image16.emf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image" Target="../media/image17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02B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73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31" r:id="rId2"/>
    <p:sldLayoutId id="2147483833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30" r:id="rId9"/>
    <p:sldLayoutId id="2147483832" r:id="rId10"/>
    <p:sldLayoutId id="2147483834" r:id="rId11"/>
    <p:sldLayoutId id="2147483835" r:id="rId12"/>
    <p:sldLayoutId id="214748384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17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61" r:id="rId2"/>
    <p:sldLayoutId id="2147483762" r:id="rId3"/>
    <p:sldLayoutId id="2147483763" r:id="rId4"/>
    <p:sldLayoutId id="2147483760" r:id="rId5"/>
    <p:sldLayoutId id="2147483754" r:id="rId6"/>
    <p:sldLayoutId id="2147483755" r:id="rId7"/>
    <p:sldLayoutId id="2147483756" r:id="rId8"/>
    <p:sldLayoutId id="2147483757" r:id="rId9"/>
    <p:sldLayoutId id="21474837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DA6B38-15F0-5F48-88B1-EBD49EC2D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EE553C-8DB8-204E-9439-2DDB16BF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3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8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4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1" r:id="rId21"/>
    <p:sldLayoutId id="2147483822" r:id="rId22"/>
    <p:sldLayoutId id="2147483823" r:id="rId23"/>
    <p:sldLayoutId id="2147483824" r:id="rId24"/>
    <p:sldLayoutId id="2147483825" r:id="rId25"/>
    <p:sldLayoutId id="2147483826" r:id="rId26"/>
    <p:sldLayoutId id="2147483828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C06850-C61A-7E48-9AD9-DD46EE89A0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 anchorCtr="0"/>
          <a:lstStyle/>
          <a:p>
            <a:r>
              <a:rPr lang="en-IS">
                <a:latin typeface="Segoe UI"/>
                <a:cs typeface="Segoe UI"/>
              </a:rPr>
              <a:t>LS eCommerce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0E5D15-AFD8-F84D-B508-12DAA48B25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 anchorCtr="0"/>
          <a:lstStyle/>
          <a:p>
            <a:r>
              <a:rPr lang="en-IS">
                <a:latin typeface="Segoe UI"/>
                <a:cs typeface="Segoe UI"/>
              </a:rPr>
              <a:t>Zeeshan Khuwaja</a:t>
            </a:r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F5F4FA-6429-944A-A713-EB18DB9F7E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 anchorCtr="0"/>
          <a:lstStyle/>
          <a:p>
            <a:r>
              <a:rPr lang="en-IS">
                <a:latin typeface="Segoe UI"/>
                <a:cs typeface="Segoe UI"/>
              </a:rPr>
              <a:t>Product Owner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77E6AB-AEF7-2243-9746-43700E4543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 anchorCtr="0"/>
          <a:lstStyle/>
          <a:p>
            <a:r>
              <a:rPr lang="en-IS" dirty="0">
                <a:latin typeface="Segoe UI"/>
                <a:cs typeface="Segoe UI"/>
              </a:rPr>
              <a:t>Kristjan </a:t>
            </a:r>
            <a:r>
              <a:rPr lang="en-IS" dirty="0" err="1">
                <a:latin typeface="Segoe UI"/>
                <a:cs typeface="Segoe UI"/>
              </a:rPr>
              <a:t>Asvaldsson</a:t>
            </a:r>
            <a:endParaRPr lang="en-IS" dirty="0" err="1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22C8B43-C117-594D-83FA-0E2A2CC951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lIns="91440" tIns="45720" rIns="91440" bIns="45720" anchor="t" anchorCtr="0"/>
          <a:lstStyle/>
          <a:p>
            <a:r>
              <a:rPr lang="en-IS">
                <a:latin typeface="Segoe UI"/>
                <a:cs typeface="Segoe UI"/>
              </a:rPr>
              <a:t>Solution Lead</a:t>
            </a:r>
            <a:endParaRPr lang="en-I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AC9AC21-499A-2DE8-A6E9-70E3C1C24FDB}"/>
              </a:ext>
            </a:extLst>
          </p:cNvPr>
          <p:cNvSpPr>
            <a:spLocks noGrp="1"/>
          </p:cNvSpPr>
          <p:nvPr/>
        </p:nvSpPr>
        <p:spPr>
          <a:xfrm>
            <a:off x="5086555" y="3038577"/>
            <a:ext cx="6489495" cy="560029"/>
          </a:xfrm>
          <a:prstGeom prst="rect">
            <a:avLst/>
          </a:prstGeom>
        </p:spPr>
        <p:txBody>
          <a:bodyPr lIns="91440" tIns="45720" rIns="91440" bIns="45720" anchor="t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S">
                <a:latin typeface="Segoe UI"/>
                <a:cs typeface="Segoe UI"/>
              </a:rPr>
              <a:t>How to embark on an eCommerce project?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14479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text, swimming&#10;&#10;Description automatically generated">
            <a:extLst>
              <a:ext uri="{FF2B5EF4-FFF2-40B4-BE49-F238E27FC236}">
                <a16:creationId xmlns:a16="http://schemas.microsoft.com/office/drawing/2014/main" id="{4A8DD19A-9F8F-2E3F-7FEE-E6D1A46491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2658" r="32658"/>
          <a:stretch/>
        </p:blipFill>
        <p:spPr>
          <a:xfrm>
            <a:off x="0" y="0"/>
            <a:ext cx="3978289" cy="6858007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7D7F0D-8954-CEFF-B45E-56AFBC3EE5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Introduction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3FA50A-B57F-3D57-5B10-A84A058EF5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What is  LS eCommerce</a:t>
            </a:r>
          </a:p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Eco System</a:t>
            </a:r>
          </a:p>
          <a:p>
            <a:pPr marL="114300" indent="-342900">
              <a:buChar char="•"/>
            </a:pPr>
            <a:r>
              <a:rPr lang="en-US" sz="2400" b="1" dirty="0">
                <a:latin typeface="Segoe UI"/>
                <a:cs typeface="Segoe UI"/>
              </a:rPr>
              <a:t>Installation</a:t>
            </a:r>
            <a:endParaRPr lang="en-US" sz="2400" b="1" dirty="0"/>
          </a:p>
          <a:p>
            <a:pPr marL="800100" lvl="1" indent="-342900">
              <a:buChar char="•"/>
            </a:pPr>
            <a:r>
              <a:rPr lang="en-US" dirty="0">
                <a:solidFill>
                  <a:srgbClr val="FFFFFF"/>
                </a:solidFill>
                <a:latin typeface="Segoe UI"/>
                <a:cs typeface="Segoe UI"/>
              </a:rPr>
              <a:t>Standalone</a:t>
            </a:r>
          </a:p>
          <a:p>
            <a:pPr marL="800100" lvl="1" indent="-342900">
              <a:buChar char="•"/>
            </a:pPr>
            <a:r>
              <a:rPr lang="en-US" sz="2400" b="1" dirty="0">
                <a:solidFill>
                  <a:srgbClr val="FFFFFF"/>
                </a:solidFill>
                <a:latin typeface="Segoe UI"/>
                <a:cs typeface="Segoe UI"/>
              </a:rPr>
              <a:t>Virtual Machine</a:t>
            </a:r>
          </a:p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Configuration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625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56148E2-42D0-07FA-B054-634BA889D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196" y="1080919"/>
            <a:ext cx="8492836" cy="449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517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text, swimming&#10;&#10;Description automatically generated">
            <a:extLst>
              <a:ext uri="{FF2B5EF4-FFF2-40B4-BE49-F238E27FC236}">
                <a16:creationId xmlns:a16="http://schemas.microsoft.com/office/drawing/2014/main" id="{4A8DD19A-9F8F-2E3F-7FEE-E6D1A46491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2658" r="32658"/>
          <a:stretch/>
        </p:blipFill>
        <p:spPr>
          <a:xfrm>
            <a:off x="0" y="0"/>
            <a:ext cx="3978289" cy="6858007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7D7F0D-8954-CEFF-B45E-56AFBC3EE5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Introduction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3FA50A-B57F-3D57-5B10-A84A058EF5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What is  LS eCommerce</a:t>
            </a:r>
          </a:p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Eco System</a:t>
            </a:r>
          </a:p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Installation</a:t>
            </a:r>
            <a:endParaRPr lang="en-US" dirty="0"/>
          </a:p>
          <a:p>
            <a:pPr marL="114300" indent="-342900">
              <a:buChar char="•"/>
            </a:pPr>
            <a:r>
              <a:rPr lang="en-US" sz="2400" b="1" dirty="0">
                <a:latin typeface="Segoe UI"/>
                <a:cs typeface="Segoe UI"/>
              </a:rPr>
              <a:t>Configuration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5900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162BB59-BB8E-2F4C-2EA2-633B95A70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354" y="894906"/>
            <a:ext cx="10657607" cy="512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34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09C6C0B-C7AE-814D-C1E7-839E9ACF0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27" y="920856"/>
            <a:ext cx="10726881" cy="535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13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64110-9B3F-1E44-BB9E-97E781701F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Run a Project?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407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7F941EE-C87B-E9E1-AD28-7891822AE4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2203" t="2525" r="68919" b="-631"/>
          <a:stretch/>
        </p:blipFill>
        <p:spPr>
          <a:xfrm>
            <a:off x="0" y="0"/>
            <a:ext cx="4088224" cy="695327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7D7F0D-8954-CEFF-B45E-56AFBC3EE5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Run a Project ?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3FA50A-B57F-3D57-5B10-A84A058EF5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114300" indent="-342900">
              <a:buChar char="•"/>
            </a:pPr>
            <a:r>
              <a:rPr lang="en-US" sz="2400" b="1" dirty="0">
                <a:latin typeface="Segoe UI"/>
                <a:cs typeface="Segoe UI"/>
              </a:rPr>
              <a:t>Scoping</a:t>
            </a:r>
          </a:p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Selecting the Magento Platform</a:t>
            </a:r>
          </a:p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UI – Look and Feel</a:t>
            </a:r>
            <a:endParaRPr lang="en-US" dirty="0"/>
          </a:p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Hosting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975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D6D471-D838-85B2-6633-3FEFDDE259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Client Requirements.</a:t>
            </a:r>
          </a:p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Supported Features.</a:t>
            </a:r>
            <a:endParaRPr lang="en-US" dirty="0"/>
          </a:p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Gaps ? </a:t>
            </a:r>
            <a:endParaRPr lang="en-US" dirty="0"/>
          </a:p>
          <a:p>
            <a:pPr marL="114300" indent="-342900">
              <a:buChar char="•"/>
            </a:pPr>
            <a:endParaRPr lang="en-US" dirty="0"/>
          </a:p>
        </p:txBody>
      </p:sp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310FAEA7-807F-EB1A-9A0A-AB4519B29E6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-107" t="-13873" r="5983"/>
          <a:stretch/>
        </p:blipFill>
        <p:spPr>
          <a:xfrm>
            <a:off x="4005369" y="266458"/>
            <a:ext cx="8180488" cy="660199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6E10F5-68DE-6E7F-3B3C-0C328387A9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Scoping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988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7F941EE-C87B-E9E1-AD28-7891822AE4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2203" t="2525" r="68919" b="-631"/>
          <a:stretch/>
        </p:blipFill>
        <p:spPr>
          <a:xfrm>
            <a:off x="0" y="0"/>
            <a:ext cx="4088224" cy="695327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7D7F0D-8954-CEFF-B45E-56AFBC3EE5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Run a Project ?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3FA50A-B57F-3D57-5B10-A84A058EF5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Scoping</a:t>
            </a:r>
          </a:p>
          <a:p>
            <a:pPr marL="114300" indent="-342900">
              <a:buChar char="•"/>
            </a:pPr>
            <a:r>
              <a:rPr lang="en-US" sz="2400" b="1" dirty="0">
                <a:latin typeface="Segoe UI"/>
                <a:cs typeface="Segoe UI"/>
              </a:rPr>
              <a:t>Selecting the Magento Platform</a:t>
            </a:r>
          </a:p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UI – Look and Feel</a:t>
            </a:r>
            <a:endParaRPr lang="en-US" dirty="0"/>
          </a:p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Hosting</a:t>
            </a:r>
            <a:endParaRPr lang="en-US" dirty="0"/>
          </a:p>
          <a:p>
            <a:pPr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2779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D6D471-D838-85B2-6633-3FEFDDE259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Costing.</a:t>
            </a:r>
          </a:p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Store Size.</a:t>
            </a:r>
          </a:p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Scalability.</a:t>
            </a:r>
            <a:endParaRPr lang="en-US" dirty="0"/>
          </a:p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Hosting.</a:t>
            </a:r>
          </a:p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Advance Features.</a:t>
            </a:r>
            <a:endParaRPr lang="en-US" dirty="0"/>
          </a:p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Support.</a:t>
            </a:r>
            <a:endParaRPr lang="en-US" dirty="0"/>
          </a:p>
          <a:p>
            <a:pPr indent="0"/>
            <a:endParaRPr lang="en-US" dirty="0"/>
          </a:p>
          <a:p>
            <a:pPr marL="114300" indent="-342900">
              <a:buChar char="•"/>
            </a:pPr>
            <a:endParaRPr lang="en-US" dirty="0"/>
          </a:p>
        </p:txBody>
      </p:sp>
      <p:pic>
        <p:nvPicPr>
          <p:cNvPr id="5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310FAEA7-807F-EB1A-9A0A-AB4519B29E6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4646" r="6465" b="-53"/>
          <a:stretch/>
        </p:blipFill>
        <p:spPr>
          <a:xfrm>
            <a:off x="4014661" y="1121384"/>
            <a:ext cx="8176467" cy="573151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6E10F5-68DE-6E7F-3B3C-0C328387A9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Adobe Commerce/Magento Platform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177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28AD1C8-2CFE-2F5C-EBA2-D98A35715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742" y="-502602"/>
            <a:ext cx="12313556" cy="736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461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7F941EE-C87B-E9E1-AD28-7891822AE4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2203" t="2525" r="68919" b="-631"/>
          <a:stretch/>
        </p:blipFill>
        <p:spPr>
          <a:xfrm>
            <a:off x="0" y="0"/>
            <a:ext cx="4088224" cy="695327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7D7F0D-8954-CEFF-B45E-56AFBC3EE5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Run a Project ?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3FA50A-B57F-3D57-5B10-A84A058EF5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Scoping</a:t>
            </a:r>
          </a:p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Selecting the Magento Platform</a:t>
            </a:r>
          </a:p>
          <a:p>
            <a:pPr marL="114300" indent="-342900">
              <a:buChar char="•"/>
            </a:pPr>
            <a:r>
              <a:rPr lang="en-US" sz="2400" b="1" dirty="0">
                <a:latin typeface="Segoe UI"/>
                <a:cs typeface="Segoe UI"/>
              </a:rPr>
              <a:t>UI – Look and Feel</a:t>
            </a:r>
            <a:endParaRPr lang="en-US" sz="2400" b="1" dirty="0"/>
          </a:p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Hosting</a:t>
            </a:r>
            <a:endParaRPr lang="en-US" dirty="0"/>
          </a:p>
          <a:p>
            <a:pPr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541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509C6C0B-C7AE-814D-C1E7-839E9ACF0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546" y="920856"/>
            <a:ext cx="9240043" cy="535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53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09C6C0B-C7AE-814D-C1E7-839E9ACF0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15" y="896740"/>
            <a:ext cx="11491405" cy="531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11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7F941EE-C87B-E9E1-AD28-7891822AE4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2203" t="2525" r="68919" b="-631"/>
          <a:stretch/>
        </p:blipFill>
        <p:spPr>
          <a:xfrm>
            <a:off x="0" y="0"/>
            <a:ext cx="4088224" cy="695327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7D7F0D-8954-CEFF-B45E-56AFBC3EE5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Run a Project ?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3FA50A-B57F-3D57-5B10-A84A058EF5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Scoping</a:t>
            </a:r>
          </a:p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Selecting the Magento Platform</a:t>
            </a:r>
          </a:p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UI – Look and Feel</a:t>
            </a:r>
            <a:endParaRPr lang="en-US" dirty="0"/>
          </a:p>
          <a:p>
            <a:pPr marL="114300" indent="-342900">
              <a:buChar char="•"/>
            </a:pPr>
            <a:r>
              <a:rPr lang="en-US" sz="2400" b="1" dirty="0">
                <a:latin typeface="Segoe UI"/>
                <a:cs typeface="Segoe UI"/>
              </a:rPr>
              <a:t>Hosting</a:t>
            </a:r>
            <a:endParaRPr lang="en-US" sz="2400" b="1" dirty="0"/>
          </a:p>
          <a:p>
            <a:pPr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774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D6D471-D838-85B2-6633-3FEFDDE259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Magento Commerce Cloud.</a:t>
            </a:r>
          </a:p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On Premise.</a:t>
            </a:r>
          </a:p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Third party.</a:t>
            </a:r>
            <a:endParaRPr lang="en-US" dirty="0"/>
          </a:p>
          <a:p>
            <a:pPr indent="0"/>
            <a:endParaRPr lang="en-US" dirty="0"/>
          </a:p>
          <a:p>
            <a:pPr indent="0"/>
            <a:endParaRPr lang="en-US" dirty="0"/>
          </a:p>
          <a:p>
            <a:pPr marL="114300" indent="-342900">
              <a:buChar char="•"/>
            </a:pPr>
            <a:endParaRPr lang="en-US" dirty="0"/>
          </a:p>
        </p:txBody>
      </p:sp>
      <p:pic>
        <p:nvPicPr>
          <p:cNvPr id="5" name="Picture 5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310FAEA7-807F-EB1A-9A0A-AB4519B29E6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2606" r="2606"/>
          <a:stretch/>
        </p:blipFill>
        <p:spPr>
          <a:xfrm>
            <a:off x="4070417" y="1158554"/>
            <a:ext cx="8120711" cy="570363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6E10F5-68DE-6E7F-3B3C-0C328387A9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Hosting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96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0D4439-9146-E844-9464-6163BD1F77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IS">
                <a:latin typeface="Segoe UI"/>
                <a:cs typeface="Segoe UI"/>
              </a:rPr>
              <a:t>Customization?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769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CB97CE8A-780A-3352-7764-284F7BA1FC0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0718" r="30718"/>
          <a:stretch/>
        </p:blipFill>
        <p:spPr>
          <a:xfrm>
            <a:off x="0" y="0"/>
            <a:ext cx="3971773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7D7F0D-8954-CEFF-B45E-56AFBC3EE5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Customization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3FA50A-B57F-3D57-5B10-A84A058EF5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Frontend - UI</a:t>
            </a:r>
          </a:p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Magento</a:t>
            </a:r>
          </a:p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LS eCommerce – Magento module</a:t>
            </a:r>
            <a:endParaRPr lang="en-US" dirty="0"/>
          </a:p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LS Commerce Service</a:t>
            </a:r>
            <a:endParaRPr lang="en-US" dirty="0"/>
          </a:p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LS Central.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3800982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B97CE8A-780A-3352-7764-284F7BA1FC0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32729" r="32577"/>
          <a:stretch/>
        </p:blipFill>
        <p:spPr>
          <a:xfrm>
            <a:off x="0" y="0"/>
            <a:ext cx="3979344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7D7F0D-8954-CEFF-B45E-56AFBC3EE5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LS Retail Consultancy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3FA50A-B57F-3D57-5B10-A84A058EF5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Discovery Workshops.</a:t>
            </a:r>
          </a:p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Training.</a:t>
            </a:r>
          </a:p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Customization Requests.</a:t>
            </a:r>
          </a:p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Deployment.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2585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CB24CC-D200-B442-B6B0-2A207AEC14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900974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91CFAF-3DFC-5243-B4E4-C9C245C636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IS">
                <a:latin typeface="Segoe UI"/>
                <a:cs typeface="Segoe UI"/>
              </a:rPr>
              <a:t>Thank you!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0247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970D78-B821-F34A-9A77-D28F87E753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IS">
                <a:latin typeface="Segoe UI"/>
                <a:cs typeface="Segoe UI"/>
              </a:rPr>
              <a:t>Introduction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7186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text, swimming&#10;&#10;Description automatically generated">
            <a:extLst>
              <a:ext uri="{FF2B5EF4-FFF2-40B4-BE49-F238E27FC236}">
                <a16:creationId xmlns:a16="http://schemas.microsoft.com/office/drawing/2014/main" id="{4A8DD19A-9F8F-2E3F-7FEE-E6D1A46491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2658" r="32658"/>
          <a:stretch/>
        </p:blipFill>
        <p:spPr>
          <a:xfrm>
            <a:off x="0" y="0"/>
            <a:ext cx="3978289" cy="6858007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7D7F0D-8954-CEFF-B45E-56AFBC3EE5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Introduction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3FA50A-B57F-3D57-5B10-A84A058EF5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114300" indent="-342900">
              <a:buChar char="•"/>
            </a:pPr>
            <a:r>
              <a:rPr lang="en-US" sz="2400" b="1" dirty="0">
                <a:latin typeface="Segoe UI"/>
                <a:cs typeface="Segoe UI"/>
              </a:rPr>
              <a:t>What is  LS eCommerce ?</a:t>
            </a:r>
          </a:p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Eco System</a:t>
            </a:r>
          </a:p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Installation</a:t>
            </a:r>
            <a:endParaRPr lang="en-US" dirty="0"/>
          </a:p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Configuration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142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text, swimming&#10;&#10;Description automatically generated">
            <a:extLst>
              <a:ext uri="{FF2B5EF4-FFF2-40B4-BE49-F238E27FC236}">
                <a16:creationId xmlns:a16="http://schemas.microsoft.com/office/drawing/2014/main" id="{4A8DD19A-9F8F-2E3F-7FEE-E6D1A46491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2658" r="32658"/>
          <a:stretch/>
        </p:blipFill>
        <p:spPr>
          <a:xfrm>
            <a:off x="0" y="0"/>
            <a:ext cx="3978289" cy="6858007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7D7F0D-8954-CEFF-B45E-56AFBC3EE5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Introduction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3FA50A-B57F-3D57-5B10-A84A058EF5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What is  LS eCommerce</a:t>
            </a:r>
          </a:p>
          <a:p>
            <a:pPr marL="114300" indent="-342900">
              <a:buChar char="•"/>
            </a:pPr>
            <a:r>
              <a:rPr lang="en-US" sz="2400" b="1" dirty="0">
                <a:latin typeface="Segoe UI"/>
                <a:cs typeface="Segoe UI"/>
              </a:rPr>
              <a:t>Eco System</a:t>
            </a:r>
          </a:p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Installation</a:t>
            </a:r>
            <a:endParaRPr lang="en-US" dirty="0"/>
          </a:p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Configuration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99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iagram&#10;&#10;Description automatically generated">
            <a:extLst>
              <a:ext uri="{FF2B5EF4-FFF2-40B4-BE49-F238E27FC236}">
                <a16:creationId xmlns:a16="http://schemas.microsoft.com/office/drawing/2014/main" id="{FC19E0B7-2F11-6E5E-D757-84B12FB81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332" y="1371375"/>
            <a:ext cx="9211540" cy="447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8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56148E2-42D0-07FA-B054-634BA889D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741" y="758685"/>
            <a:ext cx="8492836" cy="5002926"/>
          </a:xfrm>
          <a:prstGeom prst="rect">
            <a:avLst/>
          </a:prstGeom>
        </p:spPr>
      </p:pic>
      <p:pic>
        <p:nvPicPr>
          <p:cNvPr id="4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D92E11C-7FBC-6149-BE58-1EB10BF47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446" y="3492603"/>
            <a:ext cx="7012131" cy="225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04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text, swimming&#10;&#10;Description automatically generated">
            <a:extLst>
              <a:ext uri="{FF2B5EF4-FFF2-40B4-BE49-F238E27FC236}">
                <a16:creationId xmlns:a16="http://schemas.microsoft.com/office/drawing/2014/main" id="{4A8DD19A-9F8F-2E3F-7FEE-E6D1A46491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2658" r="32658"/>
          <a:stretch/>
        </p:blipFill>
        <p:spPr>
          <a:xfrm>
            <a:off x="0" y="0"/>
            <a:ext cx="3978289" cy="6858007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7D7F0D-8954-CEFF-B45E-56AFBC3EE5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Introduction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3FA50A-B57F-3D57-5B10-A84A058EF5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What is  LS eCommerce</a:t>
            </a:r>
          </a:p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Eco System</a:t>
            </a:r>
          </a:p>
          <a:p>
            <a:pPr marL="114300" indent="-342900">
              <a:buChar char="•"/>
            </a:pPr>
            <a:r>
              <a:rPr lang="en-US" sz="2400" b="1" dirty="0">
                <a:latin typeface="Segoe UI"/>
                <a:cs typeface="Segoe UI"/>
              </a:rPr>
              <a:t>Installation</a:t>
            </a:r>
            <a:endParaRPr lang="en-US" sz="2400" b="1" dirty="0"/>
          </a:p>
          <a:p>
            <a:pPr marL="800100" lvl="1" indent="-342900">
              <a:buChar char="•"/>
            </a:pPr>
            <a:r>
              <a:rPr lang="en-US" sz="2400" b="1" dirty="0">
                <a:solidFill>
                  <a:srgbClr val="FFFFFF"/>
                </a:solidFill>
                <a:latin typeface="Segoe UI"/>
                <a:cs typeface="Segoe UI"/>
              </a:rPr>
              <a:t>Standalone</a:t>
            </a:r>
          </a:p>
          <a:p>
            <a:pPr marL="800100" lvl="1" indent="-342900">
              <a:buChar char="•"/>
            </a:pPr>
            <a:r>
              <a:rPr lang="en-US" dirty="0">
                <a:solidFill>
                  <a:srgbClr val="FFFFFF"/>
                </a:solidFill>
                <a:latin typeface="Segoe UI"/>
                <a:cs typeface="Segoe UI"/>
              </a:rPr>
              <a:t>Virtual Machine</a:t>
            </a:r>
          </a:p>
          <a:p>
            <a:pPr marL="114300" indent="-342900">
              <a:buChar char="•"/>
            </a:pPr>
            <a:r>
              <a:rPr lang="en-US" dirty="0">
                <a:latin typeface="Segoe UI"/>
                <a:cs typeface="Segoe UI"/>
              </a:rPr>
              <a:t>Configuration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181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id="{B56148E2-42D0-07FA-B054-634BA889D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196" y="1164808"/>
            <a:ext cx="10986654" cy="367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70375"/>
      </p:ext>
    </p:extLst>
  </p:cSld>
  <p:clrMapOvr>
    <a:masterClrMapping/>
  </p:clrMapOvr>
</p:sld>
</file>

<file path=ppt/theme/theme1.xml><?xml version="1.0" encoding="utf-8"?>
<a:theme xmlns:a="http://schemas.openxmlformats.org/drawingml/2006/main" name="cXiceland speak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31ACD54-6970-4F4E-B80A-183927383C86}" vid="{62FAE917-C66D-6F4A-AFD6-5A1AFE8B5BF7}"/>
    </a:ext>
  </a:extLst>
</a:theme>
</file>

<file path=ppt/theme/theme2.xml><?xml version="1.0" encoding="utf-8"?>
<a:theme xmlns:a="http://schemas.openxmlformats.org/drawingml/2006/main" name="end/thank you/ques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31ACD54-6970-4F4E-B80A-183927383C86}" vid="{F8372A5E-81E4-5544-93B3-B62F01CEA7D1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31ACD54-6970-4F4E-B80A-183927383C86}" vid="{D4692CD6-04B0-5440-A6BD-28B9137CAAFB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31ACD54-6970-4F4E-B80A-183927383C86}" vid="{153B0775-510D-2D4A-8829-7946295F2E54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567C1BF46CBC4F83D98C84A81935A4" ma:contentTypeVersion="12" ma:contentTypeDescription="Create a new document." ma:contentTypeScope="" ma:versionID="7d4f949addb13f6f79f73cfec137cb5e">
  <xsd:schema xmlns:xsd="http://www.w3.org/2001/XMLSchema" xmlns:xs="http://www.w3.org/2001/XMLSchema" xmlns:p="http://schemas.microsoft.com/office/2006/metadata/properties" xmlns:ns2="724e71b1-7852-457b-a379-b8a36dd80270" xmlns:ns3="ce89fd82-aec5-4b3b-b0b3-b7f9193dc61c" targetNamespace="http://schemas.microsoft.com/office/2006/metadata/properties" ma:root="true" ma:fieldsID="2d6a9480a958d9171d669d17521d725e" ns2:_="" ns3:_="">
    <xsd:import namespace="724e71b1-7852-457b-a379-b8a36dd80270"/>
    <xsd:import namespace="ce89fd82-aec5-4b3b-b0b3-b7f9193dc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e71b1-7852-457b-a379-b8a36dd802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89fd82-aec5-4b3b-b0b3-b7f9193dc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EC04EF-F64E-4591-AE42-EEEA97FB941F}">
  <ds:schemaRefs>
    <ds:schemaRef ds:uri="http://schemas.microsoft.com/office/2006/documentManagement/types"/>
    <ds:schemaRef ds:uri="724e71b1-7852-457b-a379-b8a36dd80270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ce89fd82-aec5-4b3b-b0b3-b7f9193dc61c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8CC844C-3611-4791-B7B4-2D71F4B54F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514AAC0-053D-4C8A-9818-778C3D7AC8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4e71b1-7852-457b-a379-b8a36dd80270"/>
    <ds:schemaRef ds:uri="ce89fd82-aec5-4b3b-b0b3-b7f9193dc6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</TotalTime>
  <Words>237</Words>
  <Application>Microsoft Office PowerPoint</Application>
  <PresentationFormat>Widescreen</PresentationFormat>
  <Paragraphs>104</Paragraphs>
  <Slides>29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Segoe UI</vt:lpstr>
      <vt:lpstr>cXiceland speaker slides</vt:lpstr>
      <vt:lpstr>end/thank you/questions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Hordur Olafsson</dc:creator>
  <cp:lastModifiedBy>Bjorn Jonsson</cp:lastModifiedBy>
  <cp:revision>442</cp:revision>
  <dcterms:created xsi:type="dcterms:W3CDTF">2022-03-18T15:07:05Z</dcterms:created>
  <dcterms:modified xsi:type="dcterms:W3CDTF">2022-05-24T20:02:56Z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0x0101003D567C1BF46CBC4F83D98C84A81935A4</vt:lpwstr>
  </property>
</Properties>
</file>