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30" r:id="rId8"/>
    <p:sldMasterId id="2147483844" r:id="rId9"/>
  </p:sldMasterIdLst>
  <p:notesMasterIdLst>
    <p:notesMasterId r:id="rId37"/>
  </p:notesMasterIdLst>
  <p:handoutMasterIdLst>
    <p:handoutMasterId r:id="rId38"/>
  </p:handoutMasterIdLst>
  <p:sldIdLst>
    <p:sldId id="428" r:id="rId10"/>
    <p:sldId id="410" r:id="rId11"/>
    <p:sldId id="411" r:id="rId12"/>
    <p:sldId id="376" r:id="rId13"/>
    <p:sldId id="405" r:id="rId14"/>
    <p:sldId id="418" r:id="rId15"/>
    <p:sldId id="414" r:id="rId16"/>
    <p:sldId id="415" r:id="rId17"/>
    <p:sldId id="419" r:id="rId18"/>
    <p:sldId id="406" r:id="rId19"/>
    <p:sldId id="409" r:id="rId20"/>
    <p:sldId id="429" r:id="rId21"/>
    <p:sldId id="408" r:id="rId22"/>
    <p:sldId id="417" r:id="rId23"/>
    <p:sldId id="407" r:id="rId24"/>
    <p:sldId id="416" r:id="rId25"/>
    <p:sldId id="431" r:id="rId26"/>
    <p:sldId id="430" r:id="rId27"/>
    <p:sldId id="420" r:id="rId28"/>
    <p:sldId id="421" r:id="rId29"/>
    <p:sldId id="422" r:id="rId30"/>
    <p:sldId id="423" r:id="rId31"/>
    <p:sldId id="425" r:id="rId32"/>
    <p:sldId id="424" r:id="rId33"/>
    <p:sldId id="357" r:id="rId34"/>
    <p:sldId id="432" r:id="rId35"/>
    <p:sldId id="4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428"/>
            <p14:sldId id="410"/>
            <p14:sldId id="411"/>
            <p14:sldId id="376"/>
            <p14:sldId id="405"/>
            <p14:sldId id="418"/>
            <p14:sldId id="414"/>
            <p14:sldId id="415"/>
            <p14:sldId id="419"/>
            <p14:sldId id="406"/>
            <p14:sldId id="409"/>
            <p14:sldId id="429"/>
            <p14:sldId id="408"/>
            <p14:sldId id="417"/>
            <p14:sldId id="407"/>
            <p14:sldId id="416"/>
            <p14:sldId id="431"/>
            <p14:sldId id="430"/>
            <p14:sldId id="420"/>
            <p14:sldId id="421"/>
            <p14:sldId id="422"/>
            <p14:sldId id="423"/>
            <p14:sldId id="425"/>
            <p14:sldId id="424"/>
            <p14:sldId id="357"/>
            <p14:sldId id="432"/>
            <p14:sldId id="41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2A31"/>
    <a:srgbClr val="EFCA48"/>
    <a:srgbClr val="253F50"/>
    <a:srgbClr val="B1C94B"/>
    <a:srgbClr val="5FCC50"/>
    <a:srgbClr val="E5B259"/>
    <a:srgbClr val="242D2F"/>
    <a:srgbClr val="0F4A87"/>
    <a:srgbClr val="BECFD4"/>
    <a:srgbClr val="859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E08DB2-4B47-4C17-9967-F4B046AFCCE2}" v="4" dt="2022-04-19T07:47:05.849"/>
    <p1510:client id="{3DC8B6B9-AC19-D32E-D1DC-C3A66FB33720}" v="63" dt="2022-05-09T07:13:52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1633" autoAdjust="0"/>
  </p:normalViewPr>
  <p:slideViewPr>
    <p:cSldViewPr snapToGrid="0" snapToObjects="1">
      <p:cViewPr varScale="1">
        <p:scale>
          <a:sx n="107" d="100"/>
          <a:sy n="107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9" d="100"/>
          <a:sy n="129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r Babikov" userId="S::damirba@lsretail.com::57cc9772-f8cc-4ae9-84d9-49b34e6b2b27" providerId="AD" clId="Web-{3DC8B6B9-AC19-D32E-D1DC-C3A66FB33720}"/>
    <pc:docChg chg="addSld modSld modSection">
      <pc:chgData name="Damir Babikov" userId="S::damirba@lsretail.com::57cc9772-f8cc-4ae9-84d9-49b34e6b2b27" providerId="AD" clId="Web-{3DC8B6B9-AC19-D32E-D1DC-C3A66FB33720}" dt="2022-05-09T07:13:52.464" v="65" actId="20577"/>
      <pc:docMkLst>
        <pc:docMk/>
      </pc:docMkLst>
      <pc:sldChg chg="modSp modNotes">
        <pc:chgData name="Damir Babikov" userId="S::damirba@lsretail.com::57cc9772-f8cc-4ae9-84d9-49b34e6b2b27" providerId="AD" clId="Web-{3DC8B6B9-AC19-D32E-D1DC-C3A66FB33720}" dt="2022-05-09T07:08:00.173" v="29" actId="20577"/>
        <pc:sldMkLst>
          <pc:docMk/>
          <pc:sldMk cId="4091916472" sldId="408"/>
        </pc:sldMkLst>
        <pc:spChg chg="mod">
          <ac:chgData name="Damir Babikov" userId="S::damirba@lsretail.com::57cc9772-f8cc-4ae9-84d9-49b34e6b2b27" providerId="AD" clId="Web-{3DC8B6B9-AC19-D32E-D1DC-C3A66FB33720}" dt="2022-05-09T07:06:59.046" v="19" actId="20577"/>
          <ac:spMkLst>
            <pc:docMk/>
            <pc:sldMk cId="4091916472" sldId="408"/>
            <ac:spMk id="3" creationId="{E5C0E483-A2AC-43FC-9943-C6F1FEC74347}"/>
          </ac:spMkLst>
        </pc:spChg>
        <pc:spChg chg="mod">
          <ac:chgData name="Damir Babikov" userId="S::damirba@lsretail.com::57cc9772-f8cc-4ae9-84d9-49b34e6b2b27" providerId="AD" clId="Web-{3DC8B6B9-AC19-D32E-D1DC-C3A66FB33720}" dt="2022-05-09T07:08:00.173" v="29" actId="20577"/>
          <ac:spMkLst>
            <pc:docMk/>
            <pc:sldMk cId="4091916472" sldId="408"/>
            <ac:spMk id="4" creationId="{0B4FCCF8-438E-4ABC-AA2F-708868FAB25F}"/>
          </ac:spMkLst>
        </pc:spChg>
      </pc:sldChg>
      <pc:sldChg chg="modSp modNotes">
        <pc:chgData name="Damir Babikov" userId="S::damirba@lsretail.com::57cc9772-f8cc-4ae9-84d9-49b34e6b2b27" providerId="AD" clId="Web-{3DC8B6B9-AC19-D32E-D1DC-C3A66FB33720}" dt="2022-05-09T07:08:17.314" v="36" actId="20577"/>
        <pc:sldMkLst>
          <pc:docMk/>
          <pc:sldMk cId="587797549" sldId="409"/>
        </pc:sldMkLst>
        <pc:spChg chg="mod">
          <ac:chgData name="Damir Babikov" userId="S::damirba@lsretail.com::57cc9772-f8cc-4ae9-84d9-49b34e6b2b27" providerId="AD" clId="Web-{3DC8B6B9-AC19-D32E-D1DC-C3A66FB33720}" dt="2022-05-09T07:04:38.933" v="8" actId="20577"/>
          <ac:spMkLst>
            <pc:docMk/>
            <pc:sldMk cId="587797549" sldId="409"/>
            <ac:spMk id="3" creationId="{B9A3E07A-382E-4385-BE4D-2D8A94DFC87B}"/>
          </ac:spMkLst>
        </pc:spChg>
        <pc:spChg chg="mod">
          <ac:chgData name="Damir Babikov" userId="S::damirba@lsretail.com::57cc9772-f8cc-4ae9-84d9-49b34e6b2b27" providerId="AD" clId="Web-{3DC8B6B9-AC19-D32E-D1DC-C3A66FB33720}" dt="2022-05-09T07:08:17.314" v="36" actId="20577"/>
          <ac:spMkLst>
            <pc:docMk/>
            <pc:sldMk cId="587797549" sldId="409"/>
            <ac:spMk id="4" creationId="{3E68F72C-1E62-4B00-B94B-F3BC773D1080}"/>
          </ac:spMkLst>
        </pc:spChg>
      </pc:sldChg>
      <pc:sldChg chg="modSp add replId modNotes">
        <pc:chgData name="Damir Babikov" userId="S::damirba@lsretail.com::57cc9772-f8cc-4ae9-84d9-49b34e6b2b27" providerId="AD" clId="Web-{3DC8B6B9-AC19-D32E-D1DC-C3A66FB33720}" dt="2022-05-09T07:13:52.464" v="65" actId="20577"/>
        <pc:sldMkLst>
          <pc:docMk/>
          <pc:sldMk cId="2965007584" sldId="417"/>
        </pc:sldMkLst>
        <pc:spChg chg="mod">
          <ac:chgData name="Damir Babikov" userId="S::damirba@lsretail.com::57cc9772-f8cc-4ae9-84d9-49b34e6b2b27" providerId="AD" clId="Web-{3DC8B6B9-AC19-D32E-D1DC-C3A66FB33720}" dt="2022-05-09T07:11:52.179" v="49" actId="20577"/>
          <ac:spMkLst>
            <pc:docMk/>
            <pc:sldMk cId="2965007584" sldId="417"/>
            <ac:spMk id="3" creationId="{E5C0E483-A2AC-43FC-9943-C6F1FEC74347}"/>
          </ac:spMkLst>
        </pc:spChg>
        <pc:spChg chg="mod">
          <ac:chgData name="Damir Babikov" userId="S::damirba@lsretail.com::57cc9772-f8cc-4ae9-84d9-49b34e6b2b27" providerId="AD" clId="Web-{3DC8B6B9-AC19-D32E-D1DC-C3A66FB33720}" dt="2022-05-09T07:13:52.464" v="65" actId="20577"/>
          <ac:spMkLst>
            <pc:docMk/>
            <pc:sldMk cId="2965007584" sldId="417"/>
            <ac:spMk id="4" creationId="{0B4FCCF8-438E-4ABC-AA2F-708868FAB25F}"/>
          </ac:spMkLst>
        </pc:spChg>
      </pc:sldChg>
    </pc:docChg>
  </pc:docChgLst>
  <pc:docChgLst>
    <pc:chgData name="Bjarni Asmundsson" userId="6a8719c8-66d4-4128-a50a-e4c11da2f60f" providerId="ADAL" clId="{35E08DB2-4B47-4C17-9967-F4B046AFCCE2}"/>
    <pc:docChg chg="undo custSel addSld delSld modSld sldOrd modSection">
      <pc:chgData name="Bjarni Asmundsson" userId="6a8719c8-66d4-4128-a50a-e4c11da2f60f" providerId="ADAL" clId="{35E08DB2-4B47-4C17-9967-F4B046AFCCE2}" dt="2022-04-19T08:56:26.848" v="2253" actId="729"/>
      <pc:docMkLst>
        <pc:docMk/>
      </pc:docMkLst>
      <pc:sldChg chg="del">
        <pc:chgData name="Bjarni Asmundsson" userId="6a8719c8-66d4-4128-a50a-e4c11da2f60f" providerId="ADAL" clId="{35E08DB2-4B47-4C17-9967-F4B046AFCCE2}" dt="2022-04-19T06:17:51.326" v="407" actId="47"/>
        <pc:sldMkLst>
          <pc:docMk/>
          <pc:sldMk cId="1842499158" sldId="338"/>
        </pc:sldMkLst>
      </pc:sldChg>
      <pc:sldChg chg="mod modShow">
        <pc:chgData name="Bjarni Asmundsson" userId="6a8719c8-66d4-4128-a50a-e4c11da2f60f" providerId="ADAL" clId="{35E08DB2-4B47-4C17-9967-F4B046AFCCE2}" dt="2022-04-19T08:50:03.625" v="2191" actId="729"/>
        <pc:sldMkLst>
          <pc:docMk/>
          <pc:sldMk cId="3863615705" sldId="377"/>
        </pc:sldMkLst>
      </pc:sldChg>
      <pc:sldChg chg="addSp delSp modSp new mod chgLayout">
        <pc:chgData name="Bjarni Asmundsson" userId="6a8719c8-66d4-4128-a50a-e4c11da2f60f" providerId="ADAL" clId="{35E08DB2-4B47-4C17-9967-F4B046AFCCE2}" dt="2022-04-19T06:20:54.871" v="676" actId="21"/>
        <pc:sldMkLst>
          <pc:docMk/>
          <pc:sldMk cId="1639699423" sldId="405"/>
        </pc:sldMkLst>
        <pc:spChg chg="del">
          <ac:chgData name="Bjarni Asmundsson" userId="6a8719c8-66d4-4128-a50a-e4c11da2f60f" providerId="ADAL" clId="{35E08DB2-4B47-4C17-9967-F4B046AFCCE2}" dt="2022-04-18T07:56:56.698" v="1" actId="700"/>
          <ac:spMkLst>
            <pc:docMk/>
            <pc:sldMk cId="1639699423" sldId="405"/>
            <ac:spMk id="2" creationId="{12BBDCD7-95EF-4CA8-AE12-25B1B41D0D83}"/>
          </ac:spMkLst>
        </pc:spChg>
        <pc:spChg chg="del">
          <ac:chgData name="Bjarni Asmundsson" userId="6a8719c8-66d4-4128-a50a-e4c11da2f60f" providerId="ADAL" clId="{35E08DB2-4B47-4C17-9967-F4B046AFCCE2}" dt="2022-04-18T07:56:56.698" v="1" actId="700"/>
          <ac:spMkLst>
            <pc:docMk/>
            <pc:sldMk cId="1639699423" sldId="405"/>
            <ac:spMk id="3" creationId="{C4C8AAA6-0CB0-4BD1-9891-61B2D9F2C897}"/>
          </ac:spMkLst>
        </pc:spChg>
        <pc:spChg chg="del">
          <ac:chgData name="Bjarni Asmundsson" userId="6a8719c8-66d4-4128-a50a-e4c11da2f60f" providerId="ADAL" clId="{35E08DB2-4B47-4C17-9967-F4B046AFCCE2}" dt="2022-04-18T07:56:56.698" v="1" actId="700"/>
          <ac:spMkLst>
            <pc:docMk/>
            <pc:sldMk cId="1639699423" sldId="405"/>
            <ac:spMk id="4" creationId="{B37105A4-B8D7-476A-BC7A-251427C67FE0}"/>
          </ac:spMkLst>
        </pc:spChg>
        <pc:spChg chg="add mod ord">
          <ac:chgData name="Bjarni Asmundsson" userId="6a8719c8-66d4-4128-a50a-e4c11da2f60f" providerId="ADAL" clId="{35E08DB2-4B47-4C17-9967-F4B046AFCCE2}" dt="2022-04-18T07:56:56.698" v="1" actId="700"/>
          <ac:spMkLst>
            <pc:docMk/>
            <pc:sldMk cId="1639699423" sldId="405"/>
            <ac:spMk id="5" creationId="{6C01E1B7-EDA6-444E-9562-E9DF5C20D982}"/>
          </ac:spMkLst>
        </pc:spChg>
        <pc:spChg chg="add mod ord">
          <ac:chgData name="Bjarni Asmundsson" userId="6a8719c8-66d4-4128-a50a-e4c11da2f60f" providerId="ADAL" clId="{35E08DB2-4B47-4C17-9967-F4B046AFCCE2}" dt="2022-04-18T07:57:05.094" v="23" actId="20577"/>
          <ac:spMkLst>
            <pc:docMk/>
            <pc:sldMk cId="1639699423" sldId="405"/>
            <ac:spMk id="6" creationId="{7C233D3B-FD28-4B63-95EA-F2F0CA6846D6}"/>
          </ac:spMkLst>
        </pc:spChg>
        <pc:spChg chg="add mod ord">
          <ac:chgData name="Bjarni Asmundsson" userId="6a8719c8-66d4-4128-a50a-e4c11da2f60f" providerId="ADAL" clId="{35E08DB2-4B47-4C17-9967-F4B046AFCCE2}" dt="2022-04-19T06:20:54.871" v="676" actId="21"/>
          <ac:spMkLst>
            <pc:docMk/>
            <pc:sldMk cId="1639699423" sldId="405"/>
            <ac:spMk id="7" creationId="{D7752B45-F852-4302-BE8F-BF95DA3847BC}"/>
          </ac:spMkLst>
        </pc:spChg>
      </pc:sldChg>
      <pc:sldChg chg="modSp new mod">
        <pc:chgData name="Bjarni Asmundsson" userId="6a8719c8-66d4-4128-a50a-e4c11da2f60f" providerId="ADAL" clId="{35E08DB2-4B47-4C17-9967-F4B046AFCCE2}" dt="2022-04-19T06:22:16.571" v="813" actId="20577"/>
        <pc:sldMkLst>
          <pc:docMk/>
          <pc:sldMk cId="3639289911" sldId="406"/>
        </pc:sldMkLst>
        <pc:spChg chg="mod">
          <ac:chgData name="Bjarni Asmundsson" userId="6a8719c8-66d4-4128-a50a-e4c11da2f60f" providerId="ADAL" clId="{35E08DB2-4B47-4C17-9967-F4B046AFCCE2}" dt="2022-04-18T08:29:00.248" v="56" actId="20577"/>
          <ac:spMkLst>
            <pc:docMk/>
            <pc:sldMk cId="3639289911" sldId="406"/>
            <ac:spMk id="3" creationId="{72635078-FD27-45B4-9F00-3F1BB39DC078}"/>
          </ac:spMkLst>
        </pc:spChg>
        <pc:spChg chg="mod">
          <ac:chgData name="Bjarni Asmundsson" userId="6a8719c8-66d4-4128-a50a-e4c11da2f60f" providerId="ADAL" clId="{35E08DB2-4B47-4C17-9967-F4B046AFCCE2}" dt="2022-04-19T06:22:16.571" v="813" actId="20577"/>
          <ac:spMkLst>
            <pc:docMk/>
            <pc:sldMk cId="3639289911" sldId="406"/>
            <ac:spMk id="4" creationId="{996E40C3-C611-463C-85D2-707E719A138F}"/>
          </ac:spMkLst>
        </pc:spChg>
      </pc:sldChg>
      <pc:sldChg chg="addSp delSp modSp new mod chgLayout">
        <pc:chgData name="Bjarni Asmundsson" userId="6a8719c8-66d4-4128-a50a-e4c11da2f60f" providerId="ADAL" clId="{35E08DB2-4B47-4C17-9967-F4B046AFCCE2}" dt="2022-04-19T07:57:37.508" v="2146" actId="20577"/>
        <pc:sldMkLst>
          <pc:docMk/>
          <pc:sldMk cId="3368935596" sldId="407"/>
        </pc:sldMkLst>
        <pc:spChg chg="del">
          <ac:chgData name="Bjarni Asmundsson" userId="6a8719c8-66d4-4128-a50a-e4c11da2f60f" providerId="ADAL" clId="{35E08DB2-4B47-4C17-9967-F4B046AFCCE2}" dt="2022-04-18T09:26:29.145" v="362" actId="931"/>
          <ac:spMkLst>
            <pc:docMk/>
            <pc:sldMk cId="3368935596" sldId="407"/>
            <ac:spMk id="2" creationId="{6392B9B0-10B5-472B-920B-342CD1CAD242}"/>
          </ac:spMkLst>
        </pc:spChg>
        <pc:spChg chg="mod ord">
          <ac:chgData name="Bjarni Asmundsson" userId="6a8719c8-66d4-4128-a50a-e4c11da2f60f" providerId="ADAL" clId="{35E08DB2-4B47-4C17-9967-F4B046AFCCE2}" dt="2022-04-19T07:53:18.895" v="1741" actId="6549"/>
          <ac:spMkLst>
            <pc:docMk/>
            <pc:sldMk cId="3368935596" sldId="407"/>
            <ac:spMk id="3" creationId="{65BEF4CA-56E4-4CAB-AC79-7C7875088894}"/>
          </ac:spMkLst>
        </pc:spChg>
        <pc:spChg chg="del">
          <ac:chgData name="Bjarni Asmundsson" userId="6a8719c8-66d4-4128-a50a-e4c11da2f60f" providerId="ADAL" clId="{35E08DB2-4B47-4C17-9967-F4B046AFCCE2}" dt="2022-04-18T09:26:54.323" v="366" actId="700"/>
          <ac:spMkLst>
            <pc:docMk/>
            <pc:sldMk cId="3368935596" sldId="407"/>
            <ac:spMk id="4" creationId="{2E4AC278-B20D-47A4-832F-3E53041B3239}"/>
          </ac:spMkLst>
        </pc:spChg>
        <pc:spChg chg="add mod ord">
          <ac:chgData name="Bjarni Asmundsson" userId="6a8719c8-66d4-4128-a50a-e4c11da2f60f" providerId="ADAL" clId="{35E08DB2-4B47-4C17-9967-F4B046AFCCE2}" dt="2022-04-19T07:57:37.508" v="2146" actId="20577"/>
          <ac:spMkLst>
            <pc:docMk/>
            <pc:sldMk cId="3368935596" sldId="407"/>
            <ac:spMk id="7" creationId="{3A53DC39-4681-4072-A860-CE6A2AA955A7}"/>
          </ac:spMkLst>
        </pc:spChg>
        <pc:picChg chg="add mod ord modCrop">
          <ac:chgData name="Bjarni Asmundsson" userId="6a8719c8-66d4-4128-a50a-e4c11da2f60f" providerId="ADAL" clId="{35E08DB2-4B47-4C17-9967-F4B046AFCCE2}" dt="2022-04-19T07:56:40.781" v="2055" actId="18131"/>
          <ac:picMkLst>
            <pc:docMk/>
            <pc:sldMk cId="3368935596" sldId="407"/>
            <ac:picMk id="6" creationId="{DE23E2A8-33EF-4062-B83B-534FF5563D13}"/>
          </ac:picMkLst>
        </pc:picChg>
      </pc:sldChg>
      <pc:sldChg chg="modSp new mod ord modShow">
        <pc:chgData name="Bjarni Asmundsson" userId="6a8719c8-66d4-4128-a50a-e4c11da2f60f" providerId="ADAL" clId="{35E08DB2-4B47-4C17-9967-F4B046AFCCE2}" dt="2022-04-19T08:56:26.848" v="2253" actId="729"/>
        <pc:sldMkLst>
          <pc:docMk/>
          <pc:sldMk cId="4091916472" sldId="408"/>
        </pc:sldMkLst>
        <pc:spChg chg="mod">
          <ac:chgData name="Bjarni Asmundsson" userId="6a8719c8-66d4-4128-a50a-e4c11da2f60f" providerId="ADAL" clId="{35E08DB2-4B47-4C17-9967-F4B046AFCCE2}" dt="2022-04-18T08:29:09.110" v="78" actId="20577"/>
          <ac:spMkLst>
            <pc:docMk/>
            <pc:sldMk cId="4091916472" sldId="408"/>
            <ac:spMk id="3" creationId="{E5C0E483-A2AC-43FC-9943-C6F1FEC74347}"/>
          </ac:spMkLst>
        </pc:spChg>
      </pc:sldChg>
      <pc:sldChg chg="modSp new mod">
        <pc:chgData name="Bjarni Asmundsson" userId="6a8719c8-66d4-4128-a50a-e4c11da2f60f" providerId="ADAL" clId="{35E08DB2-4B47-4C17-9967-F4B046AFCCE2}" dt="2022-04-19T08:56:07.308" v="2252"/>
        <pc:sldMkLst>
          <pc:docMk/>
          <pc:sldMk cId="587797549" sldId="409"/>
        </pc:sldMkLst>
        <pc:spChg chg="mod">
          <ac:chgData name="Bjarni Asmundsson" userId="6a8719c8-66d4-4128-a50a-e4c11da2f60f" providerId="ADAL" clId="{35E08DB2-4B47-4C17-9967-F4B046AFCCE2}" dt="2022-04-18T08:29:46.163" v="107" actId="20577"/>
          <ac:spMkLst>
            <pc:docMk/>
            <pc:sldMk cId="587797549" sldId="409"/>
            <ac:spMk id="3" creationId="{B9A3E07A-382E-4385-BE4D-2D8A94DFC87B}"/>
          </ac:spMkLst>
        </pc:spChg>
        <pc:spChg chg="mod">
          <ac:chgData name="Bjarni Asmundsson" userId="6a8719c8-66d4-4128-a50a-e4c11da2f60f" providerId="ADAL" clId="{35E08DB2-4B47-4C17-9967-F4B046AFCCE2}" dt="2022-04-19T08:56:07.308" v="2252"/>
          <ac:spMkLst>
            <pc:docMk/>
            <pc:sldMk cId="587797549" sldId="409"/>
            <ac:spMk id="4" creationId="{3E68F72C-1E62-4B00-B94B-F3BC773D1080}"/>
          </ac:spMkLst>
        </pc:spChg>
      </pc:sldChg>
      <pc:sldChg chg="addSp delSp modSp new mod ord modClrScheme chgLayout">
        <pc:chgData name="Bjarni Asmundsson" userId="6a8719c8-66d4-4128-a50a-e4c11da2f60f" providerId="ADAL" clId="{35E08DB2-4B47-4C17-9967-F4B046AFCCE2}" dt="2022-04-19T06:17:32.951" v="406" actId="20577"/>
        <pc:sldMkLst>
          <pc:docMk/>
          <pc:sldMk cId="1080919150" sldId="410"/>
        </pc:sldMkLst>
        <pc:spChg chg="del">
          <ac:chgData name="Bjarni Asmundsson" userId="6a8719c8-66d4-4128-a50a-e4c11da2f60f" providerId="ADAL" clId="{35E08DB2-4B47-4C17-9967-F4B046AFCCE2}" dt="2022-04-18T08:30:16.355" v="111" actId="700"/>
          <ac:spMkLst>
            <pc:docMk/>
            <pc:sldMk cId="1080919150" sldId="410"/>
            <ac:spMk id="2" creationId="{E4A9A0BE-ECDE-4577-82F5-25D60B7A7FBB}"/>
          </ac:spMkLst>
        </pc:spChg>
        <pc:spChg chg="del mod ord">
          <ac:chgData name="Bjarni Asmundsson" userId="6a8719c8-66d4-4128-a50a-e4c11da2f60f" providerId="ADAL" clId="{35E08DB2-4B47-4C17-9967-F4B046AFCCE2}" dt="2022-04-18T08:30:16.355" v="111" actId="700"/>
          <ac:spMkLst>
            <pc:docMk/>
            <pc:sldMk cId="1080919150" sldId="410"/>
            <ac:spMk id="3" creationId="{37A4E5F2-EDFA-4ED0-9587-88FDAB32C396}"/>
          </ac:spMkLst>
        </pc:spChg>
        <pc:spChg chg="del mod ord">
          <ac:chgData name="Bjarni Asmundsson" userId="6a8719c8-66d4-4128-a50a-e4c11da2f60f" providerId="ADAL" clId="{35E08DB2-4B47-4C17-9967-F4B046AFCCE2}" dt="2022-04-18T08:30:16.355" v="111" actId="700"/>
          <ac:spMkLst>
            <pc:docMk/>
            <pc:sldMk cId="1080919150" sldId="410"/>
            <ac:spMk id="4" creationId="{338D8871-E0B8-47EA-98DE-11BDBAACEEB5}"/>
          </ac:spMkLst>
        </pc:spChg>
        <pc:spChg chg="add mod ord">
          <ac:chgData name="Bjarni Asmundsson" userId="6a8719c8-66d4-4128-a50a-e4c11da2f60f" providerId="ADAL" clId="{35E08DB2-4B47-4C17-9967-F4B046AFCCE2}" dt="2022-04-18T08:33:47.885" v="272" actId="20577"/>
          <ac:spMkLst>
            <pc:docMk/>
            <pc:sldMk cId="1080919150" sldId="410"/>
            <ac:spMk id="5" creationId="{66618B52-8228-461A-A021-B629F564CF77}"/>
          </ac:spMkLst>
        </pc:spChg>
        <pc:spChg chg="add mod ord">
          <ac:chgData name="Bjarni Asmundsson" userId="6a8719c8-66d4-4128-a50a-e4c11da2f60f" providerId="ADAL" clId="{35E08DB2-4B47-4C17-9967-F4B046AFCCE2}" dt="2022-04-19T06:17:32.951" v="406" actId="20577"/>
          <ac:spMkLst>
            <pc:docMk/>
            <pc:sldMk cId="1080919150" sldId="410"/>
            <ac:spMk id="6" creationId="{AF81BDE9-3CD2-457C-AD6E-0A394252C6BB}"/>
          </ac:spMkLst>
        </pc:spChg>
        <pc:spChg chg="add mod ord">
          <ac:chgData name="Bjarni Asmundsson" userId="6a8719c8-66d4-4128-a50a-e4c11da2f60f" providerId="ADAL" clId="{35E08DB2-4B47-4C17-9967-F4B046AFCCE2}" dt="2022-04-18T08:33:31.793" v="269" actId="700"/>
          <ac:spMkLst>
            <pc:docMk/>
            <pc:sldMk cId="1080919150" sldId="410"/>
            <ac:spMk id="7" creationId="{AEBAE161-981E-4497-912D-C9E5BA4DFF45}"/>
          </ac:spMkLst>
        </pc:spChg>
      </pc:sldChg>
      <pc:sldChg chg="modSp mod">
        <pc:chgData name="Bjarni Asmundsson" userId="6a8719c8-66d4-4128-a50a-e4c11da2f60f" providerId="ADAL" clId="{35E08DB2-4B47-4C17-9967-F4B046AFCCE2}" dt="2022-04-18T09:08:43.274" v="309" actId="6549"/>
        <pc:sldMkLst>
          <pc:docMk/>
          <pc:sldMk cId="1016639110" sldId="411"/>
        </pc:sldMkLst>
        <pc:spChg chg="mod">
          <ac:chgData name="Bjarni Asmundsson" userId="6a8719c8-66d4-4128-a50a-e4c11da2f60f" providerId="ADAL" clId="{35E08DB2-4B47-4C17-9967-F4B046AFCCE2}" dt="2022-04-18T09:08:10.028" v="294" actId="20577"/>
          <ac:spMkLst>
            <pc:docMk/>
            <pc:sldMk cId="1016639110" sldId="411"/>
            <ac:spMk id="4" creationId="{A134D70D-142F-0C4D-8DE4-378A1E39CCFF}"/>
          </ac:spMkLst>
        </pc:spChg>
        <pc:spChg chg="mod">
          <ac:chgData name="Bjarni Asmundsson" userId="6a8719c8-66d4-4128-a50a-e4c11da2f60f" providerId="ADAL" clId="{35E08DB2-4B47-4C17-9967-F4B046AFCCE2}" dt="2022-04-18T09:08:39.540" v="308" actId="6549"/>
          <ac:spMkLst>
            <pc:docMk/>
            <pc:sldMk cId="1016639110" sldId="411"/>
            <ac:spMk id="6" creationId="{55183549-9FDF-764E-9B6D-CF5A1646E00D}"/>
          </ac:spMkLst>
        </pc:spChg>
        <pc:spChg chg="mod">
          <ac:chgData name="Bjarni Asmundsson" userId="6a8719c8-66d4-4128-a50a-e4c11da2f60f" providerId="ADAL" clId="{35E08DB2-4B47-4C17-9967-F4B046AFCCE2}" dt="2022-04-18T09:08:43.274" v="309" actId="6549"/>
          <ac:spMkLst>
            <pc:docMk/>
            <pc:sldMk cId="1016639110" sldId="411"/>
            <ac:spMk id="7" creationId="{D68214D7-A3E8-1B48-ACE4-024FE8667632}"/>
          </ac:spMkLst>
        </pc:spChg>
        <pc:spChg chg="mod">
          <ac:chgData name="Bjarni Asmundsson" userId="6a8719c8-66d4-4128-a50a-e4c11da2f60f" providerId="ADAL" clId="{35E08DB2-4B47-4C17-9967-F4B046AFCCE2}" dt="2022-04-18T09:08:16.411" v="307" actId="20577"/>
          <ac:spMkLst>
            <pc:docMk/>
            <pc:sldMk cId="1016639110" sldId="411"/>
            <ac:spMk id="8" creationId="{1650D565-D5A7-684D-8487-4FC25EDC266E}"/>
          </ac:spMkLst>
        </pc:spChg>
      </pc:sldChg>
      <pc:sldChg chg="addSp modSp new mod modClrScheme chgLayout">
        <pc:chgData name="Bjarni Asmundsson" userId="6a8719c8-66d4-4128-a50a-e4c11da2f60f" providerId="ADAL" clId="{35E08DB2-4B47-4C17-9967-F4B046AFCCE2}" dt="2022-04-18T09:10:55.856" v="361" actId="403"/>
        <pc:sldMkLst>
          <pc:docMk/>
          <pc:sldMk cId="3785725902" sldId="413"/>
        </pc:sldMkLst>
        <pc:spChg chg="add mod">
          <ac:chgData name="Bjarni Asmundsson" userId="6a8719c8-66d4-4128-a50a-e4c11da2f60f" providerId="ADAL" clId="{35E08DB2-4B47-4C17-9967-F4B046AFCCE2}" dt="2022-04-18T09:10:19.514" v="313" actId="700"/>
          <ac:spMkLst>
            <pc:docMk/>
            <pc:sldMk cId="3785725902" sldId="413"/>
            <ac:spMk id="2" creationId="{D8352794-4B80-4C5D-BCB7-B4BBEEA1E379}"/>
          </ac:spMkLst>
        </pc:spChg>
        <pc:spChg chg="add mod">
          <ac:chgData name="Bjarni Asmundsson" userId="6a8719c8-66d4-4128-a50a-e4c11da2f60f" providerId="ADAL" clId="{35E08DB2-4B47-4C17-9967-F4B046AFCCE2}" dt="2022-04-18T09:10:55.856" v="361" actId="403"/>
          <ac:spMkLst>
            <pc:docMk/>
            <pc:sldMk cId="3785725902" sldId="413"/>
            <ac:spMk id="3" creationId="{CC40DE55-5720-4172-AEFF-547827C6F3D7}"/>
          </ac:spMkLst>
        </pc:spChg>
      </pc:sldChg>
      <pc:sldChg chg="modSp new mod">
        <pc:chgData name="Bjarni Asmundsson" userId="6a8719c8-66d4-4128-a50a-e4c11da2f60f" providerId="ADAL" clId="{35E08DB2-4B47-4C17-9967-F4B046AFCCE2}" dt="2022-04-19T07:45:31.374" v="1445" actId="14100"/>
        <pc:sldMkLst>
          <pc:docMk/>
          <pc:sldMk cId="16617980" sldId="414"/>
        </pc:sldMkLst>
        <pc:spChg chg="mod">
          <ac:chgData name="Bjarni Asmundsson" userId="6a8719c8-66d4-4128-a50a-e4c11da2f60f" providerId="ADAL" clId="{35E08DB2-4B47-4C17-9967-F4B046AFCCE2}" dt="2022-04-19T07:45:31.374" v="1445" actId="14100"/>
          <ac:spMkLst>
            <pc:docMk/>
            <pc:sldMk cId="16617980" sldId="414"/>
            <ac:spMk id="3" creationId="{1DABF94E-8E7D-440F-888E-FED2DF0FE42B}"/>
          </ac:spMkLst>
        </pc:spChg>
        <pc:spChg chg="mod">
          <ac:chgData name="Bjarni Asmundsson" userId="6a8719c8-66d4-4128-a50a-e4c11da2f60f" providerId="ADAL" clId="{35E08DB2-4B47-4C17-9967-F4B046AFCCE2}" dt="2022-04-19T06:20:57.985" v="677"/>
          <ac:spMkLst>
            <pc:docMk/>
            <pc:sldMk cId="16617980" sldId="414"/>
            <ac:spMk id="4" creationId="{A9579330-BC68-4EDC-83E5-84A10068D457}"/>
          </ac:spMkLst>
        </pc:spChg>
      </pc:sldChg>
      <pc:sldChg chg="addSp delSp modSp new mod modClrScheme chgLayout">
        <pc:chgData name="Bjarni Asmundsson" userId="6a8719c8-66d4-4128-a50a-e4c11da2f60f" providerId="ADAL" clId="{35E08DB2-4B47-4C17-9967-F4B046AFCCE2}" dt="2022-04-19T07:50:39.222" v="1511" actId="113"/>
        <pc:sldMkLst>
          <pc:docMk/>
          <pc:sldMk cId="1891612802" sldId="415"/>
        </pc:sldMkLst>
        <pc:spChg chg="del">
          <ac:chgData name="Bjarni Asmundsson" userId="6a8719c8-66d4-4128-a50a-e4c11da2f60f" providerId="ADAL" clId="{35E08DB2-4B47-4C17-9967-F4B046AFCCE2}" dt="2022-04-19T07:46:45.276" v="1446" actId="700"/>
          <ac:spMkLst>
            <pc:docMk/>
            <pc:sldMk cId="1891612802" sldId="415"/>
            <ac:spMk id="2" creationId="{B2AE717B-9AB3-4CC9-9C5F-92FD05B7E82F}"/>
          </ac:spMkLst>
        </pc:spChg>
        <pc:spChg chg="mod ord">
          <ac:chgData name="Bjarni Asmundsson" userId="6a8719c8-66d4-4128-a50a-e4c11da2f60f" providerId="ADAL" clId="{35E08DB2-4B47-4C17-9967-F4B046AFCCE2}" dt="2022-04-19T07:49:38.278" v="1504" actId="20577"/>
          <ac:spMkLst>
            <pc:docMk/>
            <pc:sldMk cId="1891612802" sldId="415"/>
            <ac:spMk id="3" creationId="{A72975E7-7139-4AD2-B74E-347A3CF6EEAE}"/>
          </ac:spMkLst>
        </pc:spChg>
        <pc:spChg chg="mod ord">
          <ac:chgData name="Bjarni Asmundsson" userId="6a8719c8-66d4-4128-a50a-e4c11da2f60f" providerId="ADAL" clId="{35E08DB2-4B47-4C17-9967-F4B046AFCCE2}" dt="2022-04-19T07:50:39.222" v="1511" actId="113"/>
          <ac:spMkLst>
            <pc:docMk/>
            <pc:sldMk cId="1891612802" sldId="415"/>
            <ac:spMk id="4" creationId="{9D3848AB-813C-4FB2-91D3-94738A563C08}"/>
          </ac:spMkLst>
        </pc:spChg>
        <pc:spChg chg="add mod">
          <ac:chgData name="Bjarni Asmundsson" userId="6a8719c8-66d4-4128-a50a-e4c11da2f60f" providerId="ADAL" clId="{35E08DB2-4B47-4C17-9967-F4B046AFCCE2}" dt="2022-04-19T07:50:36.046" v="1510" actId="113"/>
          <ac:spMkLst>
            <pc:docMk/>
            <pc:sldMk cId="1891612802" sldId="415"/>
            <ac:spMk id="5" creationId="{CB6F8537-A03F-4FFD-80EA-B31ADFCF1C79}"/>
          </ac:spMkLst>
        </pc:spChg>
      </pc:sldChg>
      <pc:sldChg chg="modSp new del mod">
        <pc:chgData name="Bjarni Asmundsson" userId="6a8719c8-66d4-4128-a50a-e4c11da2f60f" providerId="ADAL" clId="{35E08DB2-4B47-4C17-9967-F4B046AFCCE2}" dt="2022-04-19T07:49:11.609" v="1488" actId="2696"/>
        <pc:sldMkLst>
          <pc:docMk/>
          <pc:sldMk cId="3432644548" sldId="416"/>
        </pc:sldMkLst>
        <pc:spChg chg="mod">
          <ac:chgData name="Bjarni Asmundsson" userId="6a8719c8-66d4-4128-a50a-e4c11da2f60f" providerId="ADAL" clId="{35E08DB2-4B47-4C17-9967-F4B046AFCCE2}" dt="2022-04-19T06:26:42.844" v="1220" actId="20577"/>
          <ac:spMkLst>
            <pc:docMk/>
            <pc:sldMk cId="3432644548" sldId="416"/>
            <ac:spMk id="3" creationId="{88F6EAC0-B8B2-467F-AD84-C8C03F3A18E3}"/>
          </ac:spMkLst>
        </pc:spChg>
        <pc:spChg chg="mod">
          <ac:chgData name="Bjarni Asmundsson" userId="6a8719c8-66d4-4128-a50a-e4c11da2f60f" providerId="ADAL" clId="{35E08DB2-4B47-4C17-9967-F4B046AFCCE2}" dt="2022-04-19T07:44:57.877" v="1426" actId="20577"/>
          <ac:spMkLst>
            <pc:docMk/>
            <pc:sldMk cId="3432644548" sldId="416"/>
            <ac:spMk id="4" creationId="{2B615986-F42E-40B6-B78F-5B2DB42EE601}"/>
          </ac:spMkLst>
        </pc:spChg>
      </pc:sldChg>
      <pc:sldChg chg="modSp new mod">
        <pc:chgData name="Bjarni Asmundsson" userId="6a8719c8-66d4-4128-a50a-e4c11da2f60f" providerId="ADAL" clId="{35E08DB2-4B47-4C17-9967-F4B046AFCCE2}" dt="2022-04-19T07:59:19.205" v="2190" actId="404"/>
        <pc:sldMkLst>
          <pc:docMk/>
          <pc:sldMk cId="3583629189" sldId="416"/>
        </pc:sldMkLst>
        <pc:spChg chg="mod">
          <ac:chgData name="Bjarni Asmundsson" userId="6a8719c8-66d4-4128-a50a-e4c11da2f60f" providerId="ADAL" clId="{35E08DB2-4B47-4C17-9967-F4B046AFCCE2}" dt="2022-04-19T07:59:19.205" v="2190" actId="404"/>
          <ac:spMkLst>
            <pc:docMk/>
            <pc:sldMk cId="3583629189" sldId="416"/>
            <ac:spMk id="3" creationId="{03497E1E-52C7-4C13-8841-B4A42B2CC73A}"/>
          </ac:spMkLst>
        </pc:spChg>
      </pc:sldChg>
      <pc:sldMasterChg chg="delSldLayout">
        <pc:chgData name="Bjarni Asmundsson" userId="6a8719c8-66d4-4128-a50a-e4c11da2f60f" providerId="ADAL" clId="{35E08DB2-4B47-4C17-9967-F4B046AFCCE2}" dt="2022-04-19T06:17:51.326" v="407" actId="47"/>
        <pc:sldMasterMkLst>
          <pc:docMk/>
          <pc:sldMasterMk cId="1025738492" sldId="2147483744"/>
        </pc:sldMasterMkLst>
        <pc:sldLayoutChg chg="del">
          <pc:chgData name="Bjarni Asmundsson" userId="6a8719c8-66d4-4128-a50a-e4c11da2f60f" providerId="ADAL" clId="{35E08DB2-4B47-4C17-9967-F4B046AFCCE2}" dt="2022-04-19T06:17:51.326" v="407" actId="47"/>
          <pc:sldLayoutMkLst>
            <pc:docMk/>
            <pc:sldMasterMk cId="1025738492" sldId="2147483744"/>
            <pc:sldLayoutMk cId="692061163" sldId="214748382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6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14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7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1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2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4.png"/><Relationship Id="rId4" Type="http://schemas.openxmlformats.org/officeDocument/2006/relationships/image" Target="../media/image22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emf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2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001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  <a:endParaRPr lang="en-I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88988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82688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46883" y="1391250"/>
            <a:ext cx="9003600" cy="51048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690" y="326115"/>
            <a:ext cx="10047677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27" y="1060316"/>
            <a:ext cx="2663552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88988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82688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38410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10681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206" y="41889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206" y="45527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3300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3901754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540451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74176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5201105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398153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632498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09467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07512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5648979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3704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33893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names, </a:t>
            </a:r>
            <a:r>
              <a:rPr lang="en-GB" dirty="0" err="1"/>
              <a:t>Seperated</a:t>
            </a:r>
            <a:r>
              <a:rPr lang="en-GB" dirty="0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10135948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77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0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04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14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535582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07461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82068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0996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8217358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080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image" Target="../media/image13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image" Target="../media/image14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855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8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90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3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MMEA@lsretail.com" TargetMode="External"/><Relationship Id="rId2" Type="http://schemas.openxmlformats.org/officeDocument/2006/relationships/hyperlink" Target="mailto:PMEurope@lsretail.com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mailto:PMAPAC@lsretail.com" TargetMode="External"/><Relationship Id="rId4" Type="http://schemas.openxmlformats.org/officeDocument/2006/relationships/hyperlink" Target="mailto:PMAmericas@lsretail.co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connexion.com/event/77f198a4-38ad-4534-a3ce-b636ca5cdfce/websitePage:57921540-00da-4794-922f-bf5086156a1e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56964001-989C-0E82-F738-CCF02B2F2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97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361983E-08B4-3B83-5A48-D006ED7BF8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708" r="33708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5078-FD27-45B4-9F00-3F1BB39DC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Normal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E40C3-C611-463C-85D2-707E719A13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24 hours syndrome</a:t>
            </a:r>
          </a:p>
          <a:p>
            <a:r>
              <a:rPr lang="en-US" dirty="0"/>
              <a:t>The evilness of table extension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89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FB887389-513A-87C5-8462-1C652EDBAF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389" r="1138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3E07A-382E-4385-BE4D-2D8A94DFC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Large Scale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8F72C-1E62-4B00-B94B-F3BC773D10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endParaRPr lang="en-US" dirty="0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What Worked Well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Scaling and load balancing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Update Service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Deployment of releases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Surprises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180 w/s requests per second</a:t>
            </a:r>
            <a:endParaRPr lang="en-US" dirty="0"/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1800 concurrent user connection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30000 batch requests per second</a:t>
            </a:r>
            <a:endParaRPr lang="en-US" dirty="0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Do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Create custom telemetry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Use performance counters</a:t>
            </a:r>
            <a:endParaRPr lang="en-US" dirty="0"/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Enable Query Store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Automate testing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Don't</a:t>
            </a:r>
            <a:endParaRPr lang="en-US" dirty="0"/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Install components manually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Ignore guidelines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Forget to update documentation</a:t>
            </a:r>
          </a:p>
          <a:p>
            <a:pPr marL="1131570" lvl="1">
              <a:spcBef>
                <a:spcPts val="0"/>
              </a:spcBef>
            </a:pPr>
            <a:r>
              <a:rPr lang="en-US" dirty="0">
                <a:latin typeface="Segoe UI"/>
                <a:cs typeface="Segoe UI"/>
              </a:rPr>
              <a:t>Use same service account and machine for all services</a:t>
            </a:r>
          </a:p>
          <a:p>
            <a:pPr marL="342900" indent="-342900">
              <a:spcBef>
                <a:spcPts val="0"/>
              </a:spcBef>
            </a:pPr>
            <a:endParaRPr lang="en-US" dirty="0">
              <a:latin typeface="Segoe UI"/>
              <a:cs typeface="Segoe UI"/>
            </a:endParaRPr>
          </a:p>
          <a:p>
            <a:pPr marL="342900" indent="-342900">
              <a:spcBef>
                <a:spcPts val="0"/>
              </a:spcBef>
              <a:buChar char="•"/>
            </a:pPr>
            <a:endParaRPr lang="en-US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87797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CA9C8D2E-E492-171C-016C-257E9AC8E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439" b="143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3E07A-382E-4385-BE4D-2D8A94DFC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Planning Large Scale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8F72C-1E62-4B00-B94B-F3BC773D10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endParaRPr lang="en-US" dirty="0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Q: will it work?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Challenges: many unknowns </a:t>
            </a:r>
            <a:endParaRPr lang="en-US" dirty="0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Number of active users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Volumes of activity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System response time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Hardware requirements (POS, kiosks, kitchen, etc.)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Cost of solution </a:t>
            </a:r>
          </a:p>
        </p:txBody>
      </p:sp>
    </p:spTree>
    <p:extLst>
      <p:ext uri="{BB962C8B-B14F-4D97-AF65-F5344CB8AC3E}">
        <p14:creationId xmlns:p14="http://schemas.microsoft.com/office/powerpoint/2010/main" val="223796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building, indoor, floor, basement&#10;&#10;Description automatically generated">
            <a:extLst>
              <a:ext uri="{FF2B5EF4-FFF2-40B4-BE49-F238E27FC236}">
                <a16:creationId xmlns:a16="http://schemas.microsoft.com/office/drawing/2014/main" id="{997E97AF-4A29-4885-DD12-EF44F384F0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8282" r="28282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0E483-A2AC-43FC-9943-C6F1FEC74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Deploying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FCCF8-438E-4ABC-AA2F-708868FAB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Q: How do we roll out?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Challenges: execute planned deployment of hardware &amp; software in predictable and repeatable fashion </a:t>
            </a:r>
            <a:endParaRPr lang="en-US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Multiple environments – development, production and all in between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Initial build of all environments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Update of all environments – platform, application and data </a:t>
            </a:r>
          </a:p>
        </p:txBody>
      </p:sp>
    </p:spTree>
    <p:extLst>
      <p:ext uri="{BB962C8B-B14F-4D97-AF65-F5344CB8AC3E}">
        <p14:creationId xmlns:p14="http://schemas.microsoft.com/office/powerpoint/2010/main" val="4091916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6FAE7DB-748F-2301-62D9-E5D5537190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396" r="1139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0E483-A2AC-43FC-9943-C6F1FEC74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Managing or Business as Usual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FCCF8-438E-4ABC-AA2F-708868FAB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57150" indent="-28575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Q: Is it working? </a:t>
            </a:r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Challenges: real time monitoring and alerts </a:t>
            </a:r>
            <a:endParaRPr lang="en-US" dirty="0"/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How well is it working – what is considered normal</a:t>
            </a:r>
            <a:endParaRPr lang="en-US" dirty="0"/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Custom telemetry – specific events emitted by solution, captured, stored and evaluated in near real time </a:t>
            </a:r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Detect and resolve issues before users had a chance to report them </a:t>
            </a:r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 dirty="0">
                <a:latin typeface="Segoe UI"/>
                <a:cs typeface="Segoe UI"/>
              </a:rPr>
              <a:t>Business continuity and recovery plans – keep up to date and practice execution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07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23E2A8-33EF-4062-B83B-534FF5563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719" t="-93939" r="4168" b="-93939"/>
          <a:stretch/>
        </p:blipFill>
        <p:spPr>
          <a:xfrm rot="21040777">
            <a:off x="0" y="0"/>
            <a:ext cx="3971910" cy="684003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EF4CA-56E4-4CAB-AC79-7C7875088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Operation Guide 101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53DC39-4681-4072-A860-CE6A2AA95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Make sure both hardware and software is configured best possible way to fit the client needs</a:t>
            </a:r>
          </a:p>
          <a:p>
            <a:endParaRPr lang="en-US" dirty="0"/>
          </a:p>
          <a:p>
            <a:r>
              <a:rPr lang="en-US" dirty="0"/>
              <a:t>Review solution performance metrics once a year at least</a:t>
            </a:r>
          </a:p>
          <a:p>
            <a:r>
              <a:rPr lang="en-US" dirty="0"/>
              <a:t>Monitor data growth</a:t>
            </a:r>
          </a:p>
          <a:p>
            <a:pPr indent="0"/>
            <a:r>
              <a:rPr lang="en-US" dirty="0"/>
              <a:t>Log tables</a:t>
            </a:r>
          </a:p>
          <a:p>
            <a:pPr indent="0"/>
            <a:r>
              <a:rPr lang="en-US" dirty="0"/>
              <a:t>Archive Data</a:t>
            </a:r>
          </a:p>
          <a:p>
            <a:r>
              <a:rPr lang="en-US" dirty="0"/>
              <a:t>Index Optimization</a:t>
            </a:r>
          </a:p>
          <a:p>
            <a:pPr indent="0"/>
            <a:r>
              <a:rPr lang="en-US" dirty="0"/>
              <a:t>Action tables </a:t>
            </a:r>
          </a:p>
          <a:p>
            <a:pPr indent="0"/>
            <a:r>
              <a:rPr lang="en-US" dirty="0"/>
              <a:t>Desktop Browser – avoid older browsers</a:t>
            </a:r>
          </a:p>
          <a:p>
            <a:pPr indent="0"/>
            <a:r>
              <a:rPr lang="en-US"/>
              <a:t>SQL Compatibility </a:t>
            </a:r>
            <a:r>
              <a:rPr lang="en-US" dirty="0"/>
              <a:t>Level</a:t>
            </a:r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35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7094224E-1540-2CDE-0515-FC91F94C22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304" t="186" r="3304" b="186"/>
          <a:stretch/>
        </p:blipFill>
        <p:spPr>
          <a:xfrm>
            <a:off x="0" y="0"/>
            <a:ext cx="3967329" cy="685038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97E1E-52C7-4C13-8841-B4A42B2CC7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Performance audits or reviews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1D96D-A55D-459F-83E1-CA89CC42E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Structural approach</a:t>
            </a:r>
          </a:p>
          <a:p>
            <a:r>
              <a:rPr lang="en-US" dirty="0"/>
              <a:t>Review environment, hardware and software</a:t>
            </a:r>
          </a:p>
          <a:p>
            <a:r>
              <a:rPr lang="en-US" dirty="0"/>
              <a:t>Very often reasons for major bottlenecks are found in hardware or software configuration or solution architecture</a:t>
            </a:r>
          </a:p>
          <a:p>
            <a:r>
              <a:rPr lang="en-US" dirty="0"/>
              <a:t>Base SQL tuning</a:t>
            </a:r>
          </a:p>
          <a:p>
            <a:r>
              <a:rPr lang="en-US" dirty="0"/>
              <a:t>Identifying in fast and structured way where there are challenges</a:t>
            </a:r>
          </a:p>
          <a:p>
            <a:r>
              <a:rPr lang="en-US" dirty="0"/>
              <a:t>Senior resources from LS Retail, presence in all regions</a:t>
            </a:r>
          </a:p>
          <a:p>
            <a:r>
              <a:rPr lang="en-US" dirty="0"/>
              <a:t>Minor footprint on client environment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Following slides are showing combined data from few live client environment in multiple time-zones / regions.</a:t>
            </a:r>
          </a:p>
          <a:p>
            <a:r>
              <a:rPr lang="en-US" dirty="0"/>
              <a:t>Data is aligned to client time-zone</a:t>
            </a:r>
          </a:p>
        </p:txBody>
      </p:sp>
    </p:spTree>
    <p:extLst>
      <p:ext uri="{BB962C8B-B14F-4D97-AF65-F5344CB8AC3E}">
        <p14:creationId xmlns:p14="http://schemas.microsoft.com/office/powerpoint/2010/main" val="3583629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2A1F55-5BE2-AC72-9ACA-FAF415058F9E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 rotWithShape="1">
          <a:blip r:embed="rId2"/>
          <a:srcRect l="21422" t="-173" r="2111" b="-173"/>
          <a:stretch/>
        </p:blipFill>
        <p:spPr>
          <a:xfrm>
            <a:off x="0" y="0"/>
            <a:ext cx="3991524" cy="689983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E9376-6548-4A48-71BF-D64DDD356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do we do this?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EF283-E08E-F1DA-5CB9-C47C7D2ECD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is low footprint on client’s environment, only thing needed is installing Microsoft Monitor Agents on the servers.</a:t>
            </a:r>
          </a:p>
          <a:p>
            <a:r>
              <a:rPr lang="en-US" dirty="0"/>
              <a:t>LS Retail provides Secret Key and Azure Log Workspace ID which are configured in the Agents.</a:t>
            </a:r>
          </a:p>
          <a:p>
            <a:r>
              <a:rPr lang="en-US" dirty="0"/>
              <a:t>Then data starts getting collected into private Workspace in LS Retail’s Azure environment.</a:t>
            </a:r>
          </a:p>
          <a:p>
            <a:r>
              <a:rPr lang="en-US" dirty="0"/>
              <a:t>As data is collected it is parsed / washed and then presented in PowerBI</a:t>
            </a:r>
          </a:p>
        </p:txBody>
      </p:sp>
    </p:spTree>
    <p:extLst>
      <p:ext uri="{BB962C8B-B14F-4D97-AF65-F5344CB8AC3E}">
        <p14:creationId xmlns:p14="http://schemas.microsoft.com/office/powerpoint/2010/main" val="3741410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991E896-7DDF-FA55-E2BB-9D1B80720C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5" r="45"/>
          <a:stretch/>
        </p:blipFill>
        <p:spPr>
          <a:xfrm>
            <a:off x="0" y="0"/>
            <a:ext cx="3971773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DDAE9-2F16-EA80-4720-28FF938460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Windows</a:t>
            </a:r>
            <a:r>
              <a:rPr lang="en-US" dirty="0"/>
              <a:t> Performance Counters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6CF89F-6F4E-E2E1-8A15-5F7A047F92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4" y="1060317"/>
            <a:ext cx="3131104" cy="2731462"/>
          </a:xfrm>
        </p:spPr>
        <p:txBody>
          <a:bodyPr/>
          <a:lstStyle/>
          <a:p>
            <a:r>
              <a:rPr lang="en-US" dirty="0"/>
              <a:t>CPU</a:t>
            </a:r>
          </a:p>
          <a:p>
            <a:r>
              <a:rPr lang="en-US" dirty="0"/>
              <a:t>Disk</a:t>
            </a:r>
          </a:p>
          <a:p>
            <a:r>
              <a:rPr lang="en-US" dirty="0"/>
              <a:t>Network</a:t>
            </a:r>
          </a:p>
          <a:p>
            <a:r>
              <a:rPr lang="en-US" dirty="0"/>
              <a:t>RAM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C91F3CE-B551-6629-9B32-ED5CBB42E760}"/>
              </a:ext>
            </a:extLst>
          </p:cNvPr>
          <p:cNvSpPr txBox="1">
            <a:spLocks/>
          </p:cNvSpPr>
          <p:nvPr/>
        </p:nvSpPr>
        <p:spPr>
          <a:xfrm>
            <a:off x="7737335" y="1060315"/>
            <a:ext cx="3971773" cy="547156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88988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82688" indent="-285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SQL server(s)</a:t>
            </a:r>
          </a:p>
          <a:p>
            <a:r>
              <a:rPr lang="en-US" dirty="0"/>
              <a:t>Service Tier Servers</a:t>
            </a:r>
          </a:p>
          <a:p>
            <a:r>
              <a:rPr lang="en-US" dirty="0"/>
              <a:t>Other servers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3E1A8F3-274E-B79A-F5CE-19A29377F6E6}"/>
              </a:ext>
            </a:extLst>
          </p:cNvPr>
          <p:cNvSpPr txBox="1">
            <a:spLocks/>
          </p:cNvSpPr>
          <p:nvPr/>
        </p:nvSpPr>
        <p:spPr>
          <a:xfrm>
            <a:off x="4213914" y="5797682"/>
            <a:ext cx="7495194" cy="911231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88988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82688" indent="-285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Basically, all Servers can me added to monitoring and the log files parsed for recognized events.</a:t>
            </a:r>
          </a:p>
        </p:txBody>
      </p:sp>
    </p:spTree>
    <p:extLst>
      <p:ext uri="{BB962C8B-B14F-4D97-AF65-F5344CB8AC3E}">
        <p14:creationId xmlns:p14="http://schemas.microsoft.com/office/powerpoint/2010/main" val="141496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17E96A3-1331-51DF-5795-AB492BC068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6" r="19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3C58B-175F-6098-183F-2C2EBD149D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Deadlocks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EB3F30-438A-90F5-D1C1-9BA2D2F6D9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Worst thing ever!</a:t>
            </a:r>
          </a:p>
          <a:p>
            <a:r>
              <a:rPr lang="en-US" dirty="0"/>
              <a:t>Processes being rolled back</a:t>
            </a:r>
          </a:p>
          <a:p>
            <a:r>
              <a:rPr lang="en-US" dirty="0"/>
              <a:t>Opening Hours</a:t>
            </a:r>
          </a:p>
        </p:txBody>
      </p:sp>
    </p:spTree>
    <p:extLst>
      <p:ext uri="{BB962C8B-B14F-4D97-AF65-F5344CB8AC3E}">
        <p14:creationId xmlns:p14="http://schemas.microsoft.com/office/powerpoint/2010/main" val="23684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building, outdoor, city, crowd&#10;&#10;Description automatically generated">
            <a:extLst>
              <a:ext uri="{FF2B5EF4-FFF2-40B4-BE49-F238E27FC236}">
                <a16:creationId xmlns:a16="http://schemas.microsoft.com/office/drawing/2014/main" id="{8F68E973-40C6-C071-3D44-05810224E1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2698" r="14514"/>
          <a:stretch/>
        </p:blipFill>
        <p:spPr>
          <a:xfrm>
            <a:off x="0" y="0"/>
            <a:ext cx="3971773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618B52-8228-461A-A021-B629F564C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Does anyone recognize these challenges?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1BDE9-3CD2-457C-AD6E-0A394252C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24 hours is not enough for operational processes </a:t>
            </a:r>
          </a:p>
          <a:p>
            <a:r>
              <a:rPr lang="en-US" dirty="0"/>
              <a:t>Replenishment processing time</a:t>
            </a:r>
          </a:p>
          <a:p>
            <a:r>
              <a:rPr lang="en-US" dirty="0"/>
              <a:t>Statement Posting time</a:t>
            </a:r>
          </a:p>
          <a:p>
            <a:r>
              <a:rPr lang="en-US" dirty="0"/>
              <a:t>Document Posting time</a:t>
            </a:r>
          </a:p>
          <a:p>
            <a:r>
              <a:rPr lang="en-US" dirty="0"/>
              <a:t>Cost Adjustments</a:t>
            </a:r>
          </a:p>
          <a:p>
            <a:r>
              <a:rPr lang="en-US" dirty="0"/>
              <a:t>Table locks</a:t>
            </a:r>
          </a:p>
          <a:p>
            <a:r>
              <a:rPr lang="en-US" dirty="0"/>
              <a:t>Deadlocks</a:t>
            </a:r>
          </a:p>
          <a:p>
            <a:r>
              <a:rPr lang="en-US" dirty="0"/>
              <a:t>POS or User facing challenges</a:t>
            </a:r>
          </a:p>
        </p:txBody>
      </p:sp>
    </p:spTree>
    <p:extLst>
      <p:ext uri="{BB962C8B-B14F-4D97-AF65-F5344CB8AC3E}">
        <p14:creationId xmlns:p14="http://schemas.microsoft.com/office/powerpoint/2010/main" val="10809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9518AEC-EB50-C13B-6CD7-BC7EDAF89D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" b="10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8983F-02DF-C732-F22E-DD717AED6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Deadlocks take </a:t>
            </a:r>
            <a:r>
              <a:rPr lang="en-US" dirty="0"/>
              <a:t>#2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BAD4E95-4D73-6F21-1143-91404F21D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22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2791C-64DA-52F7-D638-1CBD708F40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Table locks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3CC98-89D2-FE2E-9397-EBE31898AF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These are so bad as well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0DB19B-50BA-04F3-4A79-99DC574D8E3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r="3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4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F754744-DFAA-584F-A63F-3C5595E715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843" r="84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81FE9-B72B-CBCC-D001-F8F3F21E9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Long running SQL Queries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082B0-45F1-6FB8-B5A0-0D570DD35F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Long running SQL Queries is </a:t>
            </a:r>
            <a:r>
              <a:rPr lang="en-US" b="1" dirty="0"/>
              <a:t>normal</a:t>
            </a:r>
            <a:r>
              <a:rPr lang="en-US" dirty="0"/>
              <a:t>, it is just identifying if there are abnormal processes in between and if it can be scheduled or planned better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27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A46CD1D-BB96-EF25-7703-0235E096DC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01" r="701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0A8A8-66F8-F20B-A5F2-E2487A2DFC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Long running SQL Queries – take #2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6B55A-AFB7-3F58-D184-F16E753B84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F7E63AC-9E6F-F4D6-AB9A-0254747574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19" r="30819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25978-3938-4EE6-9279-E87F3063C0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the goal here?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CEF0EB-372F-5B3E-7265-E8435EE60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6"/>
            <a:ext cx="7609279" cy="5471569"/>
          </a:xfrm>
        </p:spPr>
        <p:txBody>
          <a:bodyPr/>
          <a:lstStyle/>
          <a:p>
            <a:r>
              <a:rPr lang="en-US" dirty="0"/>
              <a:t>Entry point</a:t>
            </a:r>
          </a:p>
          <a:p>
            <a:pPr marL="903288" lvl="1"/>
            <a:r>
              <a:rPr lang="en-US" dirty="0"/>
              <a:t>Audit/analyzes platform with PowerBI dashboards</a:t>
            </a:r>
          </a:p>
          <a:p>
            <a:pPr marL="903288" lvl="1"/>
            <a:r>
              <a:rPr lang="en-US" dirty="0"/>
              <a:t>Partners or clients can sign up and push data in</a:t>
            </a:r>
          </a:p>
          <a:p>
            <a:pPr marL="903288" lvl="1"/>
            <a:r>
              <a:rPr lang="en-US" dirty="0"/>
              <a:t>Standard view and analyzes</a:t>
            </a:r>
          </a:p>
          <a:p>
            <a:pPr marL="903288" lvl="1"/>
            <a:r>
              <a:rPr lang="en-US" dirty="0"/>
              <a:t>High level identifications on bottlenecks</a:t>
            </a:r>
          </a:p>
          <a:p>
            <a:r>
              <a:rPr lang="en-US" dirty="0"/>
              <a:t>Further analyzes or reviews</a:t>
            </a:r>
          </a:p>
          <a:p>
            <a:pPr marL="903288" lvl="1"/>
            <a:r>
              <a:rPr lang="en-US" dirty="0"/>
              <a:t>More detail review and analyzes</a:t>
            </a:r>
          </a:p>
          <a:p>
            <a:pPr marL="903288" lvl="1"/>
            <a:r>
              <a:rPr lang="en-US" dirty="0"/>
              <a:t>SQL auditing tools</a:t>
            </a:r>
          </a:p>
          <a:p>
            <a:pPr marL="903288" lvl="1"/>
            <a:r>
              <a:rPr lang="en-US" dirty="0"/>
              <a:t>Activate and use SQL Query Store</a:t>
            </a:r>
          </a:p>
          <a:p>
            <a:pPr marL="903288" lvl="1"/>
            <a:r>
              <a:rPr lang="en-US" dirty="0"/>
              <a:t>Extensions or Code review </a:t>
            </a:r>
          </a:p>
          <a:p>
            <a:pPr marL="903288" lvl="1"/>
            <a:r>
              <a:rPr lang="en-US" dirty="0"/>
              <a:t>Give partner/client direct access to the outcome report</a:t>
            </a:r>
          </a:p>
          <a:p>
            <a:r>
              <a:rPr lang="en-US" sz="1600" dirty="0"/>
              <a:t>LS Retail has already used this approach on multiple installations in different regions, with successful results on identifying bottlenecks and where to focus for enhancements</a:t>
            </a:r>
          </a:p>
        </p:txBody>
      </p:sp>
    </p:spTree>
    <p:extLst>
      <p:ext uri="{BB962C8B-B14F-4D97-AF65-F5344CB8AC3E}">
        <p14:creationId xmlns:p14="http://schemas.microsoft.com/office/powerpoint/2010/main" val="3642275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8EB2D-7622-7844-91D2-0AFD98EBA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next?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79263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31DAC2-C7DE-7A37-4287-193F516D61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Contact the PM closest to you!</a:t>
            </a: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PMEurope@lsretail.com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PMMEA@lsretail.com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PMAmericas@lsretail.com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PMAPAC@lsretail.com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35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4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1F9CBF-45DC-504D-A68E-EF430D29F2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Operational challenges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63E8D-31BE-7249-9629-4174BD6F9C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When the baby grows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4D70D-142F-0C4D-8DE4-378A1E39CC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Damir Babikov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6788D-9E67-AA41-BE30-3DB039729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Long term enthusiastic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183549-9FDF-764E-9B6D-CF5A1646E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8214D7-A3E8-1B48-ACE4-024FE8667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50D565-D5A7-684D-8487-4FC25EDC26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Bjarni Asmundsson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6AC03D-ADF8-B94D-B5F8-8AC5B62D7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Event longer term enthusiastic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16639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9D3A1-8551-4896-9374-F336F3C9F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should we be addressing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1A4F8-A3EB-4BF6-8C7C-DE4D258AC4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47754" y="822134"/>
            <a:ext cx="7401567" cy="595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451311-976A-40C4-B84F-30AF51BD9455}"/>
              </a:ext>
            </a:extLst>
          </p:cNvPr>
          <p:cNvSpPr txBox="1"/>
          <p:nvPr/>
        </p:nvSpPr>
        <p:spPr>
          <a:xfrm>
            <a:off x="402077" y="1284051"/>
            <a:ext cx="385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Agenda - conneXion (lsconnexion.com)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997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94412F5-23EA-86B9-CEF5-C96D1552B4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531" r="16531"/>
          <a:stretch/>
        </p:blipFill>
        <p:spPr>
          <a:xfrm>
            <a:off x="0" y="0"/>
            <a:ext cx="3971773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233D3B-FD28-4B63-95EA-F2F0CA6846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752B45-F852-4302-BE8F-BF95DA384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SaaS</a:t>
            </a:r>
          </a:p>
          <a:p>
            <a:r>
              <a:rPr lang="en-US" dirty="0"/>
              <a:t>Hybrid SaaS</a:t>
            </a:r>
          </a:p>
          <a:p>
            <a:r>
              <a:rPr lang="en-US" dirty="0"/>
              <a:t>OnPrem</a:t>
            </a:r>
          </a:p>
          <a:p>
            <a:endParaRPr lang="en-US" dirty="0"/>
          </a:p>
          <a:p>
            <a:r>
              <a:rPr lang="en-US" dirty="0"/>
              <a:t>OnPrem  - Online POS </a:t>
            </a:r>
          </a:p>
          <a:p>
            <a:r>
              <a:rPr lang="en-US" dirty="0"/>
              <a:t>OnPrem/Hybrid - Store Server and POS clients</a:t>
            </a:r>
          </a:p>
          <a:p>
            <a:r>
              <a:rPr lang="en-US" dirty="0"/>
              <a:t>OnPrem/Hybrid  - Fully resilient POS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9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hart&#10;&#10;Description automatically generated">
            <a:extLst>
              <a:ext uri="{FF2B5EF4-FFF2-40B4-BE49-F238E27FC236}">
                <a16:creationId xmlns:a16="http://schemas.microsoft.com/office/drawing/2014/main" id="{93E202E4-8D4C-6C3A-6292-E97F8F0E06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521" r="35521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C5530-5AA2-851A-4C78-3FDF3A608E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SaaS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F989A-475B-29BE-2CA4-B09495281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Integrations</a:t>
            </a:r>
          </a:p>
          <a:p>
            <a:r>
              <a:rPr lang="en-US" dirty="0"/>
              <a:t>Cloud services</a:t>
            </a:r>
          </a:p>
          <a:p>
            <a:r>
              <a:rPr lang="en-US" dirty="0"/>
              <a:t>Continuous upgrades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B867326-6FEE-DA21-0198-AC0ECCCDE2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714" r="30714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BF94E-8E7D-440F-888E-FED2DF0FE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3" y="326115"/>
            <a:ext cx="6560332" cy="428425"/>
          </a:xfrm>
        </p:spPr>
        <p:txBody>
          <a:bodyPr/>
          <a:lstStyle/>
          <a:p>
            <a:r>
              <a:rPr lang="en-US" dirty="0"/>
              <a:t>Hybrid and OnPrem Architecture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79330-BC68-4EDC-83E5-84A10068D4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For Hybrid SaaS</a:t>
            </a:r>
          </a:p>
          <a:p>
            <a:pPr marL="1017588" lvl="1"/>
            <a:r>
              <a:rPr lang="en-US" dirty="0"/>
              <a:t>LS Hybrid Cloud Server</a:t>
            </a:r>
          </a:p>
          <a:p>
            <a:r>
              <a:rPr lang="en-US" dirty="0"/>
              <a:t>For Hybrid SaaS and OnPrem</a:t>
            </a:r>
          </a:p>
          <a:p>
            <a:pPr marL="903288" lvl="1"/>
            <a:r>
              <a:rPr lang="en-US" dirty="0"/>
              <a:t>LS Update Services</a:t>
            </a:r>
          </a:p>
          <a:p>
            <a:pPr marL="903288" lvl="1"/>
            <a:r>
              <a:rPr lang="en-US" dirty="0"/>
              <a:t>SQL Server / SQL Express</a:t>
            </a:r>
          </a:p>
          <a:p>
            <a:pPr marL="903288" lvl="1"/>
            <a:r>
              <a:rPr lang="en-US" dirty="0"/>
              <a:t>Microsoft Dynamics 365 Business Central service tier</a:t>
            </a:r>
          </a:p>
          <a:p>
            <a:pPr marL="903288" lvl="1"/>
            <a:r>
              <a:rPr lang="en-US" dirty="0"/>
              <a:t>LS Central </a:t>
            </a:r>
            <a:r>
              <a:rPr lang="en-US" dirty="0" err="1"/>
              <a:t>AppShell</a:t>
            </a:r>
            <a:endParaRPr lang="en-US" dirty="0"/>
          </a:p>
          <a:p>
            <a:pPr marL="903288" lvl="1"/>
            <a:r>
              <a:rPr lang="en-US" dirty="0"/>
              <a:t>LS Hardware Station</a:t>
            </a:r>
          </a:p>
          <a:p>
            <a:pPr marL="903288" lvl="1"/>
            <a:r>
              <a:rPr lang="en-US" dirty="0"/>
              <a:t>LS Data Director</a:t>
            </a:r>
          </a:p>
          <a:p>
            <a:pPr marL="903288" lvl="1"/>
            <a:r>
              <a:rPr lang="en-US" dirty="0"/>
              <a:t>LS KDS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848AB-813C-4FB2-91D3-94738A563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SQL Server</a:t>
            </a:r>
            <a:r>
              <a:rPr lang="en-US" dirty="0"/>
              <a:t> – all about RAM and fast disks</a:t>
            </a:r>
          </a:p>
          <a:p>
            <a:r>
              <a:rPr lang="en-US" dirty="0"/>
              <a:t>DONTs</a:t>
            </a:r>
          </a:p>
          <a:p>
            <a:pPr lvl="1"/>
            <a:r>
              <a:rPr lang="en-US" dirty="0"/>
              <a:t>Mechanical drives </a:t>
            </a:r>
          </a:p>
          <a:p>
            <a:pPr lvl="1"/>
            <a:r>
              <a:rPr lang="en-US" dirty="0"/>
              <a:t>Standard SSDs</a:t>
            </a:r>
          </a:p>
          <a:p>
            <a:pPr lvl="1"/>
            <a:r>
              <a:rPr lang="en-US" dirty="0"/>
              <a:t>Shared resources</a:t>
            </a:r>
          </a:p>
          <a:p>
            <a:r>
              <a:rPr lang="en-US" dirty="0"/>
              <a:t>DOs</a:t>
            </a:r>
          </a:p>
          <a:p>
            <a:pPr lvl="1"/>
            <a:r>
              <a:rPr lang="en-US" dirty="0"/>
              <a:t>Enough RAM</a:t>
            </a:r>
          </a:p>
          <a:p>
            <a:pPr lvl="1"/>
            <a:r>
              <a:rPr lang="en-US" dirty="0"/>
              <a:t>Azure Premium SSDs </a:t>
            </a:r>
          </a:p>
          <a:p>
            <a:pPr lvl="2"/>
            <a:r>
              <a:rPr lang="en-US" dirty="0"/>
              <a:t> few of them (OS, Data, Log, Temp)  </a:t>
            </a:r>
          </a:p>
          <a:p>
            <a:pPr lvl="1"/>
            <a:r>
              <a:rPr lang="en-US" dirty="0"/>
              <a:t>High IOPS</a:t>
            </a:r>
          </a:p>
          <a:p>
            <a:pPr lvl="1"/>
            <a:r>
              <a:rPr lang="en-US" dirty="0"/>
              <a:t>MaxDOP and </a:t>
            </a:r>
            <a:r>
              <a:rPr lang="en-US" dirty="0" err="1"/>
              <a:t>CoThP</a:t>
            </a:r>
            <a:endParaRPr lang="en-US" dirty="0"/>
          </a:p>
          <a:p>
            <a:pPr lvl="1"/>
            <a:r>
              <a:rPr lang="en-US" dirty="0"/>
              <a:t>Maintain free space in database</a:t>
            </a:r>
          </a:p>
          <a:p>
            <a:pPr lvl="1"/>
            <a:r>
              <a:rPr lang="en-US" dirty="0"/>
              <a:t>Maintain indexes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75E7-7139-4AD2-B74E-347A3CF6E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Server config - Get it right from the start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825AABA3-9004-3618-E7B3-4B1CBB822DD8}"/>
              </a:ext>
            </a:extLst>
          </p:cNvPr>
          <p:cNvSpPr/>
          <p:nvPr/>
        </p:nvSpPr>
        <p:spPr>
          <a:xfrm>
            <a:off x="8688616" y="3583882"/>
            <a:ext cx="996739" cy="60675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D6CC4CFD-9199-51CF-DA0A-3544878B160E}"/>
              </a:ext>
            </a:extLst>
          </p:cNvPr>
          <p:cNvSpPr/>
          <p:nvPr/>
        </p:nvSpPr>
        <p:spPr>
          <a:xfrm>
            <a:off x="6418135" y="3531924"/>
            <a:ext cx="996739" cy="3770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OS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9CCB2E72-06AE-13AD-24FD-53CFDEBFD3BA}"/>
              </a:ext>
            </a:extLst>
          </p:cNvPr>
          <p:cNvSpPr/>
          <p:nvPr/>
        </p:nvSpPr>
        <p:spPr>
          <a:xfrm>
            <a:off x="7632280" y="3531923"/>
            <a:ext cx="996739" cy="107907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AF08D66A-3B77-21AA-DC66-B615FAD6F10F}"/>
              </a:ext>
            </a:extLst>
          </p:cNvPr>
          <p:cNvSpPr/>
          <p:nvPr/>
        </p:nvSpPr>
        <p:spPr>
          <a:xfrm>
            <a:off x="7632280" y="3531924"/>
            <a:ext cx="996739" cy="3770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</a:t>
            </a: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5048222E-5C56-BE37-B2DD-B4DE70D4CFC9}"/>
              </a:ext>
            </a:extLst>
          </p:cNvPr>
          <p:cNvSpPr/>
          <p:nvPr/>
        </p:nvSpPr>
        <p:spPr>
          <a:xfrm>
            <a:off x="8688616" y="3531924"/>
            <a:ext cx="996739" cy="3770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Log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830F3DA2-5375-57D7-377B-513A485A8543}"/>
              </a:ext>
            </a:extLst>
          </p:cNvPr>
          <p:cNvSpPr/>
          <p:nvPr/>
        </p:nvSpPr>
        <p:spPr>
          <a:xfrm>
            <a:off x="9812104" y="3531924"/>
            <a:ext cx="996739" cy="3770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TempDB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7E4AB3-D4A0-B446-EE44-209BA95CF197}"/>
              </a:ext>
            </a:extLst>
          </p:cNvPr>
          <p:cNvSpPr/>
          <p:nvPr/>
        </p:nvSpPr>
        <p:spPr>
          <a:xfrm>
            <a:off x="7652273" y="3819909"/>
            <a:ext cx="972968" cy="143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7373F2-621D-497B-83FB-64AF2E5307F8}"/>
              </a:ext>
            </a:extLst>
          </p:cNvPr>
          <p:cNvSpPr/>
          <p:nvPr/>
        </p:nvSpPr>
        <p:spPr>
          <a:xfrm>
            <a:off x="8704729" y="3860407"/>
            <a:ext cx="976848" cy="953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12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4E8DC1-27FF-A354-28CD-84443FFD30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Service Tier</a:t>
            </a:r>
            <a:r>
              <a:rPr lang="en-US" dirty="0"/>
              <a:t> – all about CPU and RAM</a:t>
            </a:r>
          </a:p>
          <a:p>
            <a:r>
              <a:rPr lang="en-US" dirty="0"/>
              <a:t>DONTs</a:t>
            </a:r>
          </a:p>
          <a:p>
            <a:pPr lvl="1"/>
            <a:r>
              <a:rPr lang="en-US" dirty="0"/>
              <a:t>? Don’t skip the DOs</a:t>
            </a:r>
          </a:p>
          <a:p>
            <a:r>
              <a:rPr lang="en-US" dirty="0"/>
              <a:t>DOs</a:t>
            </a:r>
          </a:p>
          <a:p>
            <a:pPr lvl="1"/>
            <a:r>
              <a:rPr lang="en-US" dirty="0"/>
              <a:t>Good CPU and RAM</a:t>
            </a:r>
          </a:p>
          <a:p>
            <a:pPr lvl="1"/>
            <a:r>
              <a:rPr lang="en-US" dirty="0"/>
              <a:t>Adjust Data Cache parameter</a:t>
            </a:r>
          </a:p>
          <a:p>
            <a:pPr lvl="1"/>
            <a:r>
              <a:rPr lang="en-US" dirty="0"/>
              <a:t>More than one service tier on the same box</a:t>
            </a:r>
          </a:p>
          <a:p>
            <a:pPr lvl="1"/>
            <a:r>
              <a:rPr lang="en-US" dirty="0"/>
              <a:t>Distribute Services</a:t>
            </a:r>
          </a:p>
          <a:p>
            <a:pPr lvl="1"/>
            <a:r>
              <a:rPr lang="en-US" dirty="0"/>
              <a:t>Load Balancer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75E7-7139-4AD2-B74E-347A3CF6E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Server config - Get it right from the start</a:t>
            </a:r>
          </a:p>
        </p:txBody>
      </p:sp>
    </p:spTree>
    <p:extLst>
      <p:ext uri="{BB962C8B-B14F-4D97-AF65-F5344CB8AC3E}">
        <p14:creationId xmlns:p14="http://schemas.microsoft.com/office/powerpoint/2010/main" val="2840454427"/>
      </p:ext>
    </p:extLst>
  </p:cSld>
  <p:clrMapOvr>
    <a:masterClrMapping/>
  </p:clrMapOvr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-2022 Iceland the dudes.potx" id="{7AD04A16-DC66-464E-8D03-730A2FB9CF62}" vid="{19057E28-F23E-4D66-A478-3A1DD7FAC5A7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-2022 Iceland the dudes.potx" id="{7AD04A16-DC66-464E-8D03-730A2FB9CF62}" vid="{B562F966-41F8-41D8-ACD7-C742D7FDF45F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-2022 Iceland the dudes.potx" id="{7AD04A16-DC66-464E-8D03-730A2FB9CF62}" vid="{C916ED6E-17B3-47FD-AFA3-FA2BAC0B7B12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-2022 Iceland the dudes.potx" id="{7AD04A16-DC66-464E-8D03-730A2FB9CF62}" vid="{4AF2447A-F8AA-48F3-B479-5556BD78806A}"/>
    </a:ext>
  </a:extLst>
</a:theme>
</file>

<file path=ppt/theme/theme5.xml><?xml version="1.0" encoding="utf-8"?>
<a:theme xmlns:a="http://schemas.openxmlformats.org/drawingml/2006/main" name="1_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62FAE917-C66D-6F4A-AFD6-5A1AFE8B5BF7}"/>
    </a:ext>
  </a:extLst>
</a:theme>
</file>

<file path=ppt/theme/theme6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0ed98d0-eded-4eb1-977d-5a790563bc08"/>
    <ds:schemaRef ds:uri="533ca9cd-c846-4cf0-bc3f-68bfcec8a06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DAC0C6B-B919-4515-AFCC-22BF2AE506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cX-2022 Iceland the dudes</Template>
  <TotalTime>669</TotalTime>
  <Words>883</Words>
  <Application>Microsoft Office PowerPoint</Application>
  <PresentationFormat>Widescreen</PresentationFormat>
  <Paragraphs>183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Segoe UI</vt:lpstr>
      <vt:lpstr>cXiceland speaker slides</vt:lpstr>
      <vt:lpstr>end slide / questions slides</vt:lpstr>
      <vt:lpstr>Custom Design</vt:lpstr>
      <vt:lpstr>1_Custom Design</vt:lpstr>
      <vt:lpstr>1_cXiceland speaker slides</vt:lpstr>
      <vt:lpstr>end/thank you/questions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Bjarni Asmundsson</dc:creator>
  <cp:lastModifiedBy>Bjorn Jonsson</cp:lastModifiedBy>
  <cp:revision>63</cp:revision>
  <dcterms:created xsi:type="dcterms:W3CDTF">2022-04-18T07:44:02Z</dcterms:created>
  <dcterms:modified xsi:type="dcterms:W3CDTF">2022-05-24T15:17:16Z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