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4" r:id="rId4"/>
    <p:sldMasterId id="2147483671" r:id="rId5"/>
    <p:sldMasterId id="2147483687" r:id="rId6"/>
  </p:sldMasterIdLst>
  <p:notesMasterIdLst>
    <p:notesMasterId r:id="rId47"/>
  </p:notesMasterIdLst>
  <p:sldIdLst>
    <p:sldId id="280" r:id="rId7"/>
    <p:sldId id="281" r:id="rId8"/>
    <p:sldId id="294" r:id="rId9"/>
    <p:sldId id="325" r:id="rId10"/>
    <p:sldId id="324" r:id="rId11"/>
    <p:sldId id="308" r:id="rId12"/>
    <p:sldId id="295" r:id="rId13"/>
    <p:sldId id="296" r:id="rId14"/>
    <p:sldId id="285" r:id="rId15"/>
    <p:sldId id="286" r:id="rId16"/>
    <p:sldId id="304" r:id="rId17"/>
    <p:sldId id="309" r:id="rId18"/>
    <p:sldId id="310" r:id="rId19"/>
    <p:sldId id="311" r:id="rId20"/>
    <p:sldId id="312" r:id="rId21"/>
    <p:sldId id="306" r:id="rId22"/>
    <p:sldId id="305" r:id="rId23"/>
    <p:sldId id="301" r:id="rId24"/>
    <p:sldId id="287" r:id="rId25"/>
    <p:sldId id="302" r:id="rId26"/>
    <p:sldId id="313" r:id="rId27"/>
    <p:sldId id="315" r:id="rId28"/>
    <p:sldId id="288" r:id="rId29"/>
    <p:sldId id="314" r:id="rId30"/>
    <p:sldId id="326" r:id="rId31"/>
    <p:sldId id="289" r:id="rId32"/>
    <p:sldId id="290" r:id="rId33"/>
    <p:sldId id="303" r:id="rId34"/>
    <p:sldId id="319" r:id="rId35"/>
    <p:sldId id="316" r:id="rId36"/>
    <p:sldId id="317" r:id="rId37"/>
    <p:sldId id="292" r:id="rId38"/>
    <p:sldId id="318" r:id="rId39"/>
    <p:sldId id="320" r:id="rId40"/>
    <p:sldId id="322" r:id="rId41"/>
    <p:sldId id="297" r:id="rId42"/>
    <p:sldId id="300" r:id="rId43"/>
    <p:sldId id="291" r:id="rId44"/>
    <p:sldId id="323" r:id="rId45"/>
    <p:sldId id="25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1824" autoAdjust="0"/>
  </p:normalViewPr>
  <p:slideViewPr>
    <p:cSldViewPr snapToGrid="0">
      <p:cViewPr varScale="1">
        <p:scale>
          <a:sx n="59" d="100"/>
          <a:sy n="59" d="100"/>
        </p:scale>
        <p:origin x="25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Yaw" userId="a67ffa30-404e-46cb-90bf-973819337672" providerId="ADAL" clId="{9B2C2EC3-2226-42FC-87EB-D97BD440628C}"/>
    <pc:docChg chg="custSel modSld">
      <pc:chgData name="Harry Yaw" userId="a67ffa30-404e-46cb-90bf-973819337672" providerId="ADAL" clId="{9B2C2EC3-2226-42FC-87EB-D97BD440628C}" dt="2023-03-01T04:28:51.472" v="544" actId="20577"/>
      <pc:docMkLst>
        <pc:docMk/>
      </pc:docMkLst>
      <pc:sldChg chg="modSp mod modNotesTx">
        <pc:chgData name="Harry Yaw" userId="a67ffa30-404e-46cb-90bf-973819337672" providerId="ADAL" clId="{9B2C2EC3-2226-42FC-87EB-D97BD440628C}" dt="2023-03-01T04:28:51.472" v="544" actId="20577"/>
        <pc:sldMkLst>
          <pc:docMk/>
          <pc:sldMk cId="0" sldId="287"/>
        </pc:sldMkLst>
        <pc:spChg chg="mod">
          <ac:chgData name="Harry Yaw" userId="a67ffa30-404e-46cb-90bf-973819337672" providerId="ADAL" clId="{9B2C2EC3-2226-42FC-87EB-D97BD440628C}" dt="2023-03-01T04:28:51.472" v="544" actId="20577"/>
          <ac:spMkLst>
            <pc:docMk/>
            <pc:sldMk cId="0" sldId="287"/>
            <ac:spMk id="3" creationId="{2E100EF4-A7E4-614D-CAA8-E959806CE68E}"/>
          </ac:spMkLst>
        </pc:spChg>
      </pc:sldChg>
      <pc:sldChg chg="modNotesTx">
        <pc:chgData name="Harry Yaw" userId="a67ffa30-404e-46cb-90bf-973819337672" providerId="ADAL" clId="{9B2C2EC3-2226-42FC-87EB-D97BD440628C}" dt="2023-02-28T15:03:44.054" v="327" actId="20577"/>
        <pc:sldMkLst>
          <pc:docMk/>
          <pc:sldMk cId="0" sldId="288"/>
        </pc:sldMkLst>
      </pc:sldChg>
      <pc:sldChg chg="modNotesTx">
        <pc:chgData name="Harry Yaw" userId="a67ffa30-404e-46cb-90bf-973819337672" providerId="ADAL" clId="{9B2C2EC3-2226-42FC-87EB-D97BD440628C}" dt="2023-03-01T03:36:30.548" v="472" actId="6549"/>
        <pc:sldMkLst>
          <pc:docMk/>
          <pc:sldMk cId="0" sldId="294"/>
        </pc:sldMkLst>
      </pc:sldChg>
      <pc:sldChg chg="modNotesTx">
        <pc:chgData name="Harry Yaw" userId="a67ffa30-404e-46cb-90bf-973819337672" providerId="ADAL" clId="{9B2C2EC3-2226-42FC-87EB-D97BD440628C}" dt="2023-02-28T12:57:47.814" v="75" actId="6549"/>
        <pc:sldMkLst>
          <pc:docMk/>
          <pc:sldMk cId="0" sldId="301"/>
        </pc:sldMkLst>
      </pc:sldChg>
      <pc:sldChg chg="modSp mod modNotesTx">
        <pc:chgData name="Harry Yaw" userId="a67ffa30-404e-46cb-90bf-973819337672" providerId="ADAL" clId="{9B2C2EC3-2226-42FC-87EB-D97BD440628C}" dt="2023-03-01T03:52:09.229" v="541" actId="14100"/>
        <pc:sldMkLst>
          <pc:docMk/>
          <pc:sldMk cId="0" sldId="302"/>
        </pc:sldMkLst>
        <pc:spChg chg="mod">
          <ac:chgData name="Harry Yaw" userId="a67ffa30-404e-46cb-90bf-973819337672" providerId="ADAL" clId="{9B2C2EC3-2226-42FC-87EB-D97BD440628C}" dt="2023-03-01T03:25:45.110" v="328" actId="1076"/>
          <ac:spMkLst>
            <pc:docMk/>
            <pc:sldMk cId="0" sldId="302"/>
            <ac:spMk id="5" creationId="{D802B4B2-C0CD-52EF-1E82-849FD2E1CB96}"/>
          </ac:spMkLst>
        </pc:spChg>
        <pc:spChg chg="mod">
          <ac:chgData name="Harry Yaw" userId="a67ffa30-404e-46cb-90bf-973819337672" providerId="ADAL" clId="{9B2C2EC3-2226-42FC-87EB-D97BD440628C}" dt="2023-03-01T03:25:59.353" v="331" actId="1076"/>
          <ac:spMkLst>
            <pc:docMk/>
            <pc:sldMk cId="0" sldId="302"/>
            <ac:spMk id="6" creationId="{BB2F6F6E-D991-76D3-0D35-C52CF6AE674C}"/>
          </ac:spMkLst>
        </pc:spChg>
        <pc:spChg chg="mod">
          <ac:chgData name="Harry Yaw" userId="a67ffa30-404e-46cb-90bf-973819337672" providerId="ADAL" clId="{9B2C2EC3-2226-42FC-87EB-D97BD440628C}" dt="2023-03-01T03:51:50.900" v="537" actId="1076"/>
          <ac:spMkLst>
            <pc:docMk/>
            <pc:sldMk cId="0" sldId="302"/>
            <ac:spMk id="7" creationId="{D8BC6F47-CF95-126A-40C7-E8614792557F}"/>
          </ac:spMkLst>
        </pc:spChg>
        <pc:picChg chg="mod">
          <ac:chgData name="Harry Yaw" userId="a67ffa30-404e-46cb-90bf-973819337672" providerId="ADAL" clId="{9B2C2EC3-2226-42FC-87EB-D97BD440628C}" dt="2023-03-01T03:52:09.229" v="541" actId="14100"/>
          <ac:picMkLst>
            <pc:docMk/>
            <pc:sldMk cId="0" sldId="302"/>
            <ac:picMk id="4" creationId="{ECF1CB85-F36F-F498-E9F4-2572A957D4A5}"/>
          </ac:picMkLst>
        </pc:picChg>
        <pc:picChg chg="mod">
          <ac:chgData name="Harry Yaw" userId="a67ffa30-404e-46cb-90bf-973819337672" providerId="ADAL" clId="{9B2C2EC3-2226-42FC-87EB-D97BD440628C}" dt="2023-03-01T03:51:46.919" v="536" actId="1076"/>
          <ac:picMkLst>
            <pc:docMk/>
            <pc:sldMk cId="0" sldId="302"/>
            <ac:picMk id="8" creationId="{53871D53-324E-B33B-7DDC-CCDBAD462199}"/>
          </ac:picMkLst>
        </pc:picChg>
        <pc:cxnChg chg="mod">
          <ac:chgData name="Harry Yaw" userId="a67ffa30-404e-46cb-90bf-973819337672" providerId="ADAL" clId="{9B2C2EC3-2226-42FC-87EB-D97BD440628C}" dt="2023-03-01T03:51:43.191" v="535" actId="14100"/>
          <ac:cxnSpMkLst>
            <pc:docMk/>
            <pc:sldMk cId="0" sldId="302"/>
            <ac:cxnSpMk id="9" creationId="{C71E59B8-B1A7-35D5-A349-D089AFBCFDB3}"/>
          </ac:cxnSpMkLst>
        </pc:cxnChg>
        <pc:cxnChg chg="mod">
          <ac:chgData name="Harry Yaw" userId="a67ffa30-404e-46cb-90bf-973819337672" providerId="ADAL" clId="{9B2C2EC3-2226-42FC-87EB-D97BD440628C}" dt="2023-03-01T03:51:57.443" v="539" actId="14100"/>
          <ac:cxnSpMkLst>
            <pc:docMk/>
            <pc:sldMk cId="0" sldId="302"/>
            <ac:cxnSpMk id="10" creationId="{52C6CFE3-89FE-A75A-AEA5-A43DE470600B}"/>
          </ac:cxnSpMkLst>
        </pc:cxnChg>
      </pc:sldChg>
      <pc:sldChg chg="modNotesTx">
        <pc:chgData name="Harry Yaw" userId="a67ffa30-404e-46cb-90bf-973819337672" providerId="ADAL" clId="{9B2C2EC3-2226-42FC-87EB-D97BD440628C}" dt="2023-03-01T03:45:37.593" v="534" actId="20577"/>
        <pc:sldMkLst>
          <pc:docMk/>
          <pc:sldMk cId="0" sldId="305"/>
        </pc:sldMkLst>
      </pc:sldChg>
      <pc:sldChg chg="modNotesTx">
        <pc:chgData name="Harry Yaw" userId="a67ffa30-404e-46cb-90bf-973819337672" providerId="ADAL" clId="{9B2C2EC3-2226-42FC-87EB-D97BD440628C}" dt="2023-03-01T03:41:39.743" v="481" actId="20577"/>
        <pc:sldMkLst>
          <pc:docMk/>
          <pc:sldMk cId="0" sldId="308"/>
        </pc:sldMkLst>
      </pc:sldChg>
      <pc:sldChg chg="modSp mod">
        <pc:chgData name="Harry Yaw" userId="a67ffa30-404e-46cb-90bf-973819337672" providerId="ADAL" clId="{9B2C2EC3-2226-42FC-87EB-D97BD440628C}" dt="2023-02-28T13:04:23.775" v="142" actId="1076"/>
        <pc:sldMkLst>
          <pc:docMk/>
          <pc:sldMk cId="0" sldId="320"/>
        </pc:sldMkLst>
        <pc:picChg chg="mod">
          <ac:chgData name="Harry Yaw" userId="a67ffa30-404e-46cb-90bf-973819337672" providerId="ADAL" clId="{9B2C2EC3-2226-42FC-87EB-D97BD440628C}" dt="2023-02-28T13:04:23.775" v="142" actId="1076"/>
          <ac:picMkLst>
            <pc:docMk/>
            <pc:sldMk cId="0" sldId="320"/>
            <ac:picMk id="5" creationId="{847C1D8C-4B0C-FBC7-6E35-DF339355B698}"/>
          </ac:picMkLst>
        </pc:picChg>
      </pc:sldChg>
      <pc:sldChg chg="modNotesTx">
        <pc:chgData name="Harry Yaw" userId="a67ffa30-404e-46cb-90bf-973819337672" providerId="ADAL" clId="{9B2C2EC3-2226-42FC-87EB-D97BD440628C}" dt="2023-03-01T03:39:36.475" v="476" actId="20577"/>
        <pc:sldMkLst>
          <pc:docMk/>
          <pc:sldMk cId="0" sldId="325"/>
        </pc:sldMkLst>
      </pc:sldChg>
    </pc:docChg>
  </pc:docChgLst>
  <pc:docChgLst>
    <pc:chgData name="Bjorn Jonsson" userId="0ba677ab-dff8-4d69-911d-adef4ed2de49" providerId="ADAL" clId="{0ECDCB5E-C089-4734-8BAB-FDA71AF7E994}"/>
    <pc:docChg chg="custSel modSld">
      <pc:chgData name="Bjorn Jonsson" userId="0ba677ab-dff8-4d69-911d-adef4ed2de49" providerId="ADAL" clId="{0ECDCB5E-C089-4734-8BAB-FDA71AF7E994}" dt="2023-03-08T13:25:54.799" v="76" actId="368"/>
      <pc:docMkLst>
        <pc:docMk/>
      </pc:docMkLst>
      <pc:sldChg chg="delSp modSp mod modNotes">
        <pc:chgData name="Bjorn Jonsson" userId="0ba677ab-dff8-4d69-911d-adef4ed2de49" providerId="ADAL" clId="{0ECDCB5E-C089-4734-8BAB-FDA71AF7E994}" dt="2023-03-08T13:25:54.593" v="4" actId="368"/>
        <pc:sldMkLst>
          <pc:docMk/>
          <pc:sldMk cId="0" sldId="281"/>
        </pc:sldMkLst>
        <pc:spChg chg="del mod">
          <ac:chgData name="Bjorn Jonsson" userId="0ba677ab-dff8-4d69-911d-adef4ed2de49" providerId="ADAL" clId="{0ECDCB5E-C089-4734-8BAB-FDA71AF7E994}" dt="2023-03-08T13:24:15.671" v="2"/>
          <ac:spMkLst>
            <pc:docMk/>
            <pc:sldMk cId="0" sldId="281"/>
            <ac:spMk id="4" creationId="{6D160591-2F95-24C4-D34B-9DBEC2EFF19D}"/>
          </ac:spMkLst>
        </pc:spChg>
      </pc:sldChg>
      <pc:sldChg chg="modNotes">
        <pc:chgData name="Bjorn Jonsson" userId="0ba677ab-dff8-4d69-911d-adef4ed2de49" providerId="ADAL" clId="{0ECDCB5E-C089-4734-8BAB-FDA71AF7E994}" dt="2023-03-08T13:25:54.631" v="18" actId="368"/>
        <pc:sldMkLst>
          <pc:docMk/>
          <pc:sldMk cId="0" sldId="285"/>
        </pc:sldMkLst>
      </pc:sldChg>
      <pc:sldChg chg="modNotes">
        <pc:chgData name="Bjorn Jonsson" userId="0ba677ab-dff8-4d69-911d-adef4ed2de49" providerId="ADAL" clId="{0ECDCB5E-C089-4734-8BAB-FDA71AF7E994}" dt="2023-03-08T13:25:54.637" v="20" actId="368"/>
        <pc:sldMkLst>
          <pc:docMk/>
          <pc:sldMk cId="0" sldId="286"/>
        </pc:sldMkLst>
      </pc:sldChg>
      <pc:sldChg chg="modNotes">
        <pc:chgData name="Bjorn Jonsson" userId="0ba677ab-dff8-4d69-911d-adef4ed2de49" providerId="ADAL" clId="{0ECDCB5E-C089-4734-8BAB-FDA71AF7E994}" dt="2023-03-08T13:25:54.687" v="38" actId="368"/>
        <pc:sldMkLst>
          <pc:docMk/>
          <pc:sldMk cId="0" sldId="287"/>
        </pc:sldMkLst>
      </pc:sldChg>
      <pc:sldChg chg="modNotes">
        <pc:chgData name="Bjorn Jonsson" userId="0ba677ab-dff8-4d69-911d-adef4ed2de49" providerId="ADAL" clId="{0ECDCB5E-C089-4734-8BAB-FDA71AF7E994}" dt="2023-03-08T13:25:54.710" v="46" actId="368"/>
        <pc:sldMkLst>
          <pc:docMk/>
          <pc:sldMk cId="0" sldId="288"/>
        </pc:sldMkLst>
      </pc:sldChg>
      <pc:sldChg chg="modNotes">
        <pc:chgData name="Bjorn Jonsson" userId="0ba677ab-dff8-4d69-911d-adef4ed2de49" providerId="ADAL" clId="{0ECDCB5E-C089-4734-8BAB-FDA71AF7E994}" dt="2023-03-08T13:25:54.727" v="52" actId="368"/>
        <pc:sldMkLst>
          <pc:docMk/>
          <pc:sldMk cId="0" sldId="289"/>
        </pc:sldMkLst>
      </pc:sldChg>
      <pc:sldChg chg="modNotes">
        <pc:chgData name="Bjorn Jonsson" userId="0ba677ab-dff8-4d69-911d-adef4ed2de49" providerId="ADAL" clId="{0ECDCB5E-C089-4734-8BAB-FDA71AF7E994}" dt="2023-03-08T13:25:54.734" v="54" actId="368"/>
        <pc:sldMkLst>
          <pc:docMk/>
          <pc:sldMk cId="0" sldId="290"/>
        </pc:sldMkLst>
      </pc:sldChg>
      <pc:sldChg chg="modNotes">
        <pc:chgData name="Bjorn Jonsson" userId="0ba677ab-dff8-4d69-911d-adef4ed2de49" providerId="ADAL" clId="{0ECDCB5E-C089-4734-8BAB-FDA71AF7E994}" dt="2023-03-08T13:25:54.799" v="76" actId="368"/>
        <pc:sldMkLst>
          <pc:docMk/>
          <pc:sldMk cId="0" sldId="291"/>
        </pc:sldMkLst>
      </pc:sldChg>
      <pc:sldChg chg="modNotes">
        <pc:chgData name="Bjorn Jonsson" userId="0ba677ab-dff8-4d69-911d-adef4ed2de49" providerId="ADAL" clId="{0ECDCB5E-C089-4734-8BAB-FDA71AF7E994}" dt="2023-03-08T13:25:54.766" v="64" actId="368"/>
        <pc:sldMkLst>
          <pc:docMk/>
          <pc:sldMk cId="0" sldId="292"/>
        </pc:sldMkLst>
      </pc:sldChg>
      <pc:sldChg chg="modNotes">
        <pc:chgData name="Bjorn Jonsson" userId="0ba677ab-dff8-4d69-911d-adef4ed2de49" providerId="ADAL" clId="{0ECDCB5E-C089-4734-8BAB-FDA71AF7E994}" dt="2023-03-08T13:25:54.598" v="6" actId="368"/>
        <pc:sldMkLst>
          <pc:docMk/>
          <pc:sldMk cId="0" sldId="294"/>
        </pc:sldMkLst>
      </pc:sldChg>
      <pc:sldChg chg="modNotes">
        <pc:chgData name="Bjorn Jonsson" userId="0ba677ab-dff8-4d69-911d-adef4ed2de49" providerId="ADAL" clId="{0ECDCB5E-C089-4734-8BAB-FDA71AF7E994}" dt="2023-03-08T13:25:54.621" v="14" actId="368"/>
        <pc:sldMkLst>
          <pc:docMk/>
          <pc:sldMk cId="0" sldId="295"/>
        </pc:sldMkLst>
      </pc:sldChg>
      <pc:sldChg chg="modNotes">
        <pc:chgData name="Bjorn Jonsson" userId="0ba677ab-dff8-4d69-911d-adef4ed2de49" providerId="ADAL" clId="{0ECDCB5E-C089-4734-8BAB-FDA71AF7E994}" dt="2023-03-08T13:25:54.626" v="16" actId="368"/>
        <pc:sldMkLst>
          <pc:docMk/>
          <pc:sldMk cId="0" sldId="296"/>
        </pc:sldMkLst>
      </pc:sldChg>
      <pc:sldChg chg="modNotes">
        <pc:chgData name="Bjorn Jonsson" userId="0ba677ab-dff8-4d69-911d-adef4ed2de49" providerId="ADAL" clId="{0ECDCB5E-C089-4734-8BAB-FDA71AF7E994}" dt="2023-03-08T13:25:54.788" v="72" actId="368"/>
        <pc:sldMkLst>
          <pc:docMk/>
          <pc:sldMk cId="0" sldId="297"/>
        </pc:sldMkLst>
      </pc:sldChg>
      <pc:sldChg chg="modNotes">
        <pc:chgData name="Bjorn Jonsson" userId="0ba677ab-dff8-4d69-911d-adef4ed2de49" providerId="ADAL" clId="{0ECDCB5E-C089-4734-8BAB-FDA71AF7E994}" dt="2023-03-08T13:25:54.794" v="74" actId="368"/>
        <pc:sldMkLst>
          <pc:docMk/>
          <pc:sldMk cId="0" sldId="300"/>
        </pc:sldMkLst>
      </pc:sldChg>
      <pc:sldChg chg="modNotes">
        <pc:chgData name="Bjorn Jonsson" userId="0ba677ab-dff8-4d69-911d-adef4ed2de49" providerId="ADAL" clId="{0ECDCB5E-C089-4734-8BAB-FDA71AF7E994}" dt="2023-03-08T13:25:54.681" v="36" actId="368"/>
        <pc:sldMkLst>
          <pc:docMk/>
          <pc:sldMk cId="0" sldId="301"/>
        </pc:sldMkLst>
      </pc:sldChg>
      <pc:sldChg chg="modNotes">
        <pc:chgData name="Bjorn Jonsson" userId="0ba677ab-dff8-4d69-911d-adef4ed2de49" providerId="ADAL" clId="{0ECDCB5E-C089-4734-8BAB-FDA71AF7E994}" dt="2023-03-08T13:25:54.692" v="40" actId="368"/>
        <pc:sldMkLst>
          <pc:docMk/>
          <pc:sldMk cId="0" sldId="302"/>
        </pc:sldMkLst>
      </pc:sldChg>
      <pc:sldChg chg="modNotes">
        <pc:chgData name="Bjorn Jonsson" userId="0ba677ab-dff8-4d69-911d-adef4ed2de49" providerId="ADAL" clId="{0ECDCB5E-C089-4734-8BAB-FDA71AF7E994}" dt="2023-03-08T13:25:54.743" v="56" actId="368"/>
        <pc:sldMkLst>
          <pc:docMk/>
          <pc:sldMk cId="0" sldId="303"/>
        </pc:sldMkLst>
      </pc:sldChg>
      <pc:sldChg chg="modNotes">
        <pc:chgData name="Bjorn Jonsson" userId="0ba677ab-dff8-4d69-911d-adef4ed2de49" providerId="ADAL" clId="{0ECDCB5E-C089-4734-8BAB-FDA71AF7E994}" dt="2023-03-08T13:25:54.643" v="22" actId="368"/>
        <pc:sldMkLst>
          <pc:docMk/>
          <pc:sldMk cId="0" sldId="304"/>
        </pc:sldMkLst>
      </pc:sldChg>
      <pc:sldChg chg="modNotes">
        <pc:chgData name="Bjorn Jonsson" userId="0ba677ab-dff8-4d69-911d-adef4ed2de49" providerId="ADAL" clId="{0ECDCB5E-C089-4734-8BAB-FDA71AF7E994}" dt="2023-03-08T13:25:54.675" v="34" actId="368"/>
        <pc:sldMkLst>
          <pc:docMk/>
          <pc:sldMk cId="0" sldId="305"/>
        </pc:sldMkLst>
      </pc:sldChg>
      <pc:sldChg chg="modNotes">
        <pc:chgData name="Bjorn Jonsson" userId="0ba677ab-dff8-4d69-911d-adef4ed2de49" providerId="ADAL" clId="{0ECDCB5E-C089-4734-8BAB-FDA71AF7E994}" dt="2023-03-08T13:25:54.670" v="32" actId="368"/>
        <pc:sldMkLst>
          <pc:docMk/>
          <pc:sldMk cId="0" sldId="306"/>
        </pc:sldMkLst>
      </pc:sldChg>
      <pc:sldChg chg="modNotes">
        <pc:chgData name="Bjorn Jonsson" userId="0ba677ab-dff8-4d69-911d-adef4ed2de49" providerId="ADAL" clId="{0ECDCB5E-C089-4734-8BAB-FDA71AF7E994}" dt="2023-03-08T13:25:54.616" v="12" actId="368"/>
        <pc:sldMkLst>
          <pc:docMk/>
          <pc:sldMk cId="0" sldId="308"/>
        </pc:sldMkLst>
      </pc:sldChg>
      <pc:sldChg chg="modNotes">
        <pc:chgData name="Bjorn Jonsson" userId="0ba677ab-dff8-4d69-911d-adef4ed2de49" providerId="ADAL" clId="{0ECDCB5E-C089-4734-8BAB-FDA71AF7E994}" dt="2023-03-08T13:25:54.647" v="24" actId="368"/>
        <pc:sldMkLst>
          <pc:docMk/>
          <pc:sldMk cId="0" sldId="309"/>
        </pc:sldMkLst>
      </pc:sldChg>
      <pc:sldChg chg="modNotes">
        <pc:chgData name="Bjorn Jonsson" userId="0ba677ab-dff8-4d69-911d-adef4ed2de49" providerId="ADAL" clId="{0ECDCB5E-C089-4734-8BAB-FDA71AF7E994}" dt="2023-03-08T13:25:54.654" v="26" actId="368"/>
        <pc:sldMkLst>
          <pc:docMk/>
          <pc:sldMk cId="0" sldId="310"/>
        </pc:sldMkLst>
      </pc:sldChg>
      <pc:sldChg chg="modNotes">
        <pc:chgData name="Bjorn Jonsson" userId="0ba677ab-dff8-4d69-911d-adef4ed2de49" providerId="ADAL" clId="{0ECDCB5E-C089-4734-8BAB-FDA71AF7E994}" dt="2023-03-08T13:25:54.659" v="28" actId="368"/>
        <pc:sldMkLst>
          <pc:docMk/>
          <pc:sldMk cId="0" sldId="311"/>
        </pc:sldMkLst>
      </pc:sldChg>
      <pc:sldChg chg="modNotes">
        <pc:chgData name="Bjorn Jonsson" userId="0ba677ab-dff8-4d69-911d-adef4ed2de49" providerId="ADAL" clId="{0ECDCB5E-C089-4734-8BAB-FDA71AF7E994}" dt="2023-03-08T13:25:54.665" v="30" actId="368"/>
        <pc:sldMkLst>
          <pc:docMk/>
          <pc:sldMk cId="0" sldId="312"/>
        </pc:sldMkLst>
      </pc:sldChg>
      <pc:sldChg chg="modNotes">
        <pc:chgData name="Bjorn Jonsson" userId="0ba677ab-dff8-4d69-911d-adef4ed2de49" providerId="ADAL" clId="{0ECDCB5E-C089-4734-8BAB-FDA71AF7E994}" dt="2023-03-08T13:25:54.698" v="42" actId="368"/>
        <pc:sldMkLst>
          <pc:docMk/>
          <pc:sldMk cId="0" sldId="313"/>
        </pc:sldMkLst>
      </pc:sldChg>
      <pc:sldChg chg="modNotes">
        <pc:chgData name="Bjorn Jonsson" userId="0ba677ab-dff8-4d69-911d-adef4ed2de49" providerId="ADAL" clId="{0ECDCB5E-C089-4734-8BAB-FDA71AF7E994}" dt="2023-03-08T13:25:54.716" v="48" actId="368"/>
        <pc:sldMkLst>
          <pc:docMk/>
          <pc:sldMk cId="0" sldId="314"/>
        </pc:sldMkLst>
      </pc:sldChg>
      <pc:sldChg chg="modNotes">
        <pc:chgData name="Bjorn Jonsson" userId="0ba677ab-dff8-4d69-911d-adef4ed2de49" providerId="ADAL" clId="{0ECDCB5E-C089-4734-8BAB-FDA71AF7E994}" dt="2023-03-08T13:25:54.704" v="44" actId="368"/>
        <pc:sldMkLst>
          <pc:docMk/>
          <pc:sldMk cId="0" sldId="315"/>
        </pc:sldMkLst>
      </pc:sldChg>
      <pc:sldChg chg="modNotes">
        <pc:chgData name="Bjorn Jonsson" userId="0ba677ab-dff8-4d69-911d-adef4ed2de49" providerId="ADAL" clId="{0ECDCB5E-C089-4734-8BAB-FDA71AF7E994}" dt="2023-03-08T13:25:54.754" v="60" actId="368"/>
        <pc:sldMkLst>
          <pc:docMk/>
          <pc:sldMk cId="0" sldId="316"/>
        </pc:sldMkLst>
      </pc:sldChg>
      <pc:sldChg chg="modNotes">
        <pc:chgData name="Bjorn Jonsson" userId="0ba677ab-dff8-4d69-911d-adef4ed2de49" providerId="ADAL" clId="{0ECDCB5E-C089-4734-8BAB-FDA71AF7E994}" dt="2023-03-08T13:25:54.760" v="62" actId="368"/>
        <pc:sldMkLst>
          <pc:docMk/>
          <pc:sldMk cId="0" sldId="317"/>
        </pc:sldMkLst>
      </pc:sldChg>
      <pc:sldChg chg="modNotes">
        <pc:chgData name="Bjorn Jonsson" userId="0ba677ab-dff8-4d69-911d-adef4ed2de49" providerId="ADAL" clId="{0ECDCB5E-C089-4734-8BAB-FDA71AF7E994}" dt="2023-03-08T13:25:54.771" v="66" actId="368"/>
        <pc:sldMkLst>
          <pc:docMk/>
          <pc:sldMk cId="0" sldId="318"/>
        </pc:sldMkLst>
      </pc:sldChg>
      <pc:sldChg chg="modNotes">
        <pc:chgData name="Bjorn Jonsson" userId="0ba677ab-dff8-4d69-911d-adef4ed2de49" providerId="ADAL" clId="{0ECDCB5E-C089-4734-8BAB-FDA71AF7E994}" dt="2023-03-08T13:25:54.748" v="58" actId="368"/>
        <pc:sldMkLst>
          <pc:docMk/>
          <pc:sldMk cId="0" sldId="319"/>
        </pc:sldMkLst>
      </pc:sldChg>
      <pc:sldChg chg="modNotes">
        <pc:chgData name="Bjorn Jonsson" userId="0ba677ab-dff8-4d69-911d-adef4ed2de49" providerId="ADAL" clId="{0ECDCB5E-C089-4734-8BAB-FDA71AF7E994}" dt="2023-03-08T13:25:54.777" v="68" actId="368"/>
        <pc:sldMkLst>
          <pc:docMk/>
          <pc:sldMk cId="0" sldId="320"/>
        </pc:sldMkLst>
      </pc:sldChg>
      <pc:sldChg chg="modNotes">
        <pc:chgData name="Bjorn Jonsson" userId="0ba677ab-dff8-4d69-911d-adef4ed2de49" providerId="ADAL" clId="{0ECDCB5E-C089-4734-8BAB-FDA71AF7E994}" dt="2023-03-08T13:25:54.783" v="70" actId="368"/>
        <pc:sldMkLst>
          <pc:docMk/>
          <pc:sldMk cId="0" sldId="322"/>
        </pc:sldMkLst>
      </pc:sldChg>
      <pc:sldChg chg="modNotes">
        <pc:chgData name="Bjorn Jonsson" userId="0ba677ab-dff8-4d69-911d-adef4ed2de49" providerId="ADAL" clId="{0ECDCB5E-C089-4734-8BAB-FDA71AF7E994}" dt="2023-03-08T13:25:54.611" v="10" actId="368"/>
        <pc:sldMkLst>
          <pc:docMk/>
          <pc:sldMk cId="0" sldId="324"/>
        </pc:sldMkLst>
      </pc:sldChg>
      <pc:sldChg chg="modNotes">
        <pc:chgData name="Bjorn Jonsson" userId="0ba677ab-dff8-4d69-911d-adef4ed2de49" providerId="ADAL" clId="{0ECDCB5E-C089-4734-8BAB-FDA71AF7E994}" dt="2023-03-08T13:25:54.606" v="8" actId="368"/>
        <pc:sldMkLst>
          <pc:docMk/>
          <pc:sldMk cId="0" sldId="325"/>
        </pc:sldMkLst>
      </pc:sldChg>
      <pc:sldChg chg="modNotes">
        <pc:chgData name="Bjorn Jonsson" userId="0ba677ab-dff8-4d69-911d-adef4ed2de49" providerId="ADAL" clId="{0ECDCB5E-C089-4734-8BAB-FDA71AF7E994}" dt="2023-03-08T13:25:54.721" v="50" actId="368"/>
        <pc:sldMkLst>
          <pc:docMk/>
          <pc:sldMk cId="0" sldId="326"/>
        </pc:sldMkLst>
      </pc:sldChg>
    </pc:docChg>
  </pc:docChgLst>
  <pc:docChgLst>
    <pc:chgData name="Wojciech Januszauskas" userId="S::wojciechja@lsretail.com::283006d7-7365-4ce6-9b04-25a42527db96" providerId="AD" clId="Web-{8FFADE7F-5C2F-89DC-F325-CFA610CC92E4}"/>
    <pc:docChg chg="modSld">
      <pc:chgData name="Wojciech Januszauskas" userId="S::wojciechja@lsretail.com::283006d7-7365-4ce6-9b04-25a42527db96" providerId="AD" clId="Web-{8FFADE7F-5C2F-89DC-F325-CFA610CC92E4}" dt="2023-02-28T11:44:14.761" v="1" actId="14100"/>
      <pc:docMkLst>
        <pc:docMk/>
      </pc:docMkLst>
      <pc:sldChg chg="modSp">
        <pc:chgData name="Wojciech Januszauskas" userId="S::wojciechja@lsretail.com::283006d7-7365-4ce6-9b04-25a42527db96" providerId="AD" clId="Web-{8FFADE7F-5C2F-89DC-F325-CFA610CC92E4}" dt="2023-02-28T11:44:14.761" v="1" actId="14100"/>
        <pc:sldMkLst>
          <pc:docMk/>
          <pc:sldMk cId="0" sldId="281"/>
        </pc:sldMkLst>
        <pc:picChg chg="mod">
          <ac:chgData name="Wojciech Januszauskas" userId="S::wojciechja@lsretail.com::283006d7-7365-4ce6-9b04-25a42527db96" providerId="AD" clId="Web-{8FFADE7F-5C2F-89DC-F325-CFA610CC92E4}" dt="2023-02-28T11:44:14.761" v="1" actId="14100"/>
          <ac:picMkLst>
            <pc:docMk/>
            <pc:sldMk cId="0" sldId="281"/>
            <ac:picMk id="2" creationId="{41B0718A-7682-7144-DF95-C5B3627480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FC0A53-EAEB-7FFD-9511-FF336ED1160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A9579-5B84-EC1E-70AC-AB4D4F79DC9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62BEBDC-473B-48BB-A015-897881DDF4B4}" type="datetime1">
              <a:rPr lang="en-US"/>
              <a:pPr lvl="0"/>
              <a:t>3/8/2023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C119AF2-DC88-CCBC-7FA5-68E773C01B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C7F4E18-F0D7-0A9F-B1EE-93BFE939F24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3DA88-A2D8-6799-8543-38AE5FCC6E7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40821-FE1F-816D-EFA5-631E1B17C0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C1E0CE9-8281-406C-A779-C915665B81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0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EE9C7-AD54-9655-2ACA-B9DD16E05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700AA-C7BF-F291-3ED8-81EF25AA14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E0976-767A-EE8E-CD80-3C4F75749F1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9ED08AE-08C9-459F-8CD5-78DDC9AD04F9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ECB90-A822-4463-95D9-85886D4F6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85479-F416-176C-EAFC-99C0A42ED9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28600" lvl="0" indent="-228600">
              <a:buSzPct val="100000"/>
              <a:buAutoNum type="arabicParenR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5C9EC-F211-1975-1129-A9A5DF2921E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DF7A8A-8A8C-4C3B-9E59-5BB2D22B470A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9BF17-D082-87DC-4CA8-C7E5824DA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06E56-DE9A-7904-4B4C-A5305615CB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71B6-4DA3-9CBF-FD9B-58B6BC6D820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2B45D7-4A49-4D87-BD4B-9AA17B1A541A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1E037-CA27-9794-F6BC-7F955D114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33358-9172-249D-FFCE-81A5C2E7F0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FF5F8-D8A9-E47F-E9D8-32188A30176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C33400-BA93-4007-8F62-532F93868321}" type="slidenum">
              <a:t>12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08935-F1C0-8B4D-6AD7-243A22967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3B81C-6048-557D-A6CC-CCDB255E74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CC0B8-B866-3193-5A85-6CC541FA51D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215BAA-A033-4BBB-904F-1E582DA159DD}" type="slidenum"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DB3E4-A133-77F7-732F-A768430E0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9BAE1-DC99-76FD-3E66-81FC18FD70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DF398-6325-904B-B0D4-D6A99248613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D26CEC-5335-41D0-8B1A-2F075146ABDB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8F74E-88A6-9D22-E99C-B587DABAF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0E53D-7A12-4849-62E9-B60D80344C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C433E-CDE8-87C0-2411-075DED0DBF4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F975FC-2F57-4866-B818-C92C532F284F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8B50D-EED7-8579-08D3-0EE39E9DA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987B7-9044-BA1B-1D01-C575786705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21A2-772F-C09C-74C0-A45A62CDDB4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59D8BA-45AA-4A93-8F36-B2B1A997DF7D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98ACC-433A-8ED6-A3E5-F7A9082E6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ABBFF-5446-8043-F774-0508F6983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2B251-3168-AB39-582A-3C320EB24C1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C4CABB-AC46-4C08-8CF3-339ED083FBBF}" type="slidenum">
              <a:t>17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3657B-04D4-44DD-B2D0-4053017BE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F3374-5C65-FEB7-BB10-EDB3D2A9E5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30E17-DE64-BB43-6137-7CE8BF9CE14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4EA19F-0085-4588-ABDF-0ED4D8A7BEAE}" type="slidenum">
              <a:t>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BEA09-66C5-5255-00F9-067B67F7B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6820F-7DA9-633A-AC74-849D7AC8FB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3AA66-008E-9A30-4A1C-FD711E9F7E9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CD69C3-FD91-4866-B1D2-8F72D61F48C0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62CD9-080D-FD88-E117-E7ECD45D0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8ABD7E-303D-8F67-8729-EEF39240D2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A386-0A4A-1634-C2B3-856DF859779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618E9E-D8AE-45AF-8BDA-79C0C0A15768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BA323-1CFD-24E5-B919-7C05F2BE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8F3DF-40E6-3C46-00ED-7E57FFB3A3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3010B-243F-7E5D-F0DF-8A72EAFFD7C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13276F-A67C-4D6A-8D56-1D5A2EA7F211}" type="slidenum">
              <a:t>20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2FD6E-C408-1274-860B-604300D0F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B3DCBA-8071-F33F-D581-8FC14F38BB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4869-2130-41C2-39E0-E43F744168D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B784CE-9AD7-4760-945E-DADD8028DA6A}" type="slidenum">
              <a:t>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2FF1F-5841-355B-E87E-7116CCF1A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77641-C19A-47BB-D10B-232E025B8C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B31F8-5CFA-3678-4DA5-0B991F55E15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6C95B1-F651-455B-A4C1-6240FCDCF5CB}" type="slidenum"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DC1F0C-1263-E8BF-C655-4C8CDD64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BEF7B-B0EF-0111-4367-FAD1907534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EA64B-95D2-77CE-CC63-2DF9D19F39C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EF8D8E-74DE-4085-9747-615BB39A7E6C}" type="slidenum"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E354B-AE95-7882-6361-B64E50D0D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8A071-2FB2-F66D-CAB3-55C0F520F4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AA984-8FF0-9F2E-2449-01539128E19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61DBF9-3786-47A1-955F-44916DAC64B8}" type="slidenum"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F4A46-7871-0F43-7130-B393CAD37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17879-C906-5207-09D0-F9916EF2A9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8F5E3-A6DB-BE40-E8EB-5B09D4CFFE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138E4B-4D9A-40C8-B911-E14DEE65707B}" type="slidenum">
              <a:t>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BC21E-9753-BF3A-1DD2-74170628AD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B4857-5A25-E431-7648-CD46CB3B1A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4E34-BC13-8799-8F31-71332F11D9D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1F2B19-3836-4AAD-B955-352D0F922B37}" type="slidenum"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329A6-4BCC-09B1-EFCA-4A2CDD40C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6E3A6-46D6-2859-C924-F762E31CBB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3AAA-DF19-91FB-6F50-502875212B0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9F36D-4DCD-4BAB-A99A-E9F92E6A202A}" type="slidenum">
              <a:t>27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2E5D0F-E771-CBDD-33DD-21CFFF41E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119F6-4D29-49F5-5F90-D132134661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23226-65DB-D853-7F5B-0852A0BEED4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D3FCFE-D1D7-4D66-BC85-85533BC14ECB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52F3A-CA6C-7C1A-DEA0-26D96FA12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99D0E-3436-F2C2-6021-DF7513724D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A76E0-18E5-1ED2-0F8E-41E455EA36D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E8954B-CB75-4340-ABDC-CAA6F0EFACE3}" type="slidenum"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74D30-D59E-CBDF-9AD7-B7D72E667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5120C-B247-8377-71AA-0A41862992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69A80-E4D2-C162-FC7E-12B0B55ED09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57E367-4353-46DC-BAE7-1CB387929584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95206-A612-C576-9882-E49AEFD43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3764B-A5C4-1D0B-CD06-661D73F519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DD0-2BA5-8470-35E3-6CB71C271F1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27C4B9-B3F5-4ADB-83A9-B3E18A928105}" type="slidenum"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EC1FDD-F7E5-6631-E189-7B664405B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B638D-440B-665C-645A-7E878F87DB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4C255-8F17-6C03-5C74-6DCA11FFB87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56B3B1-EA38-46ED-9324-D3466B8F78D1}" type="slidenum"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2F2AB-0122-6403-9AEB-3F13022C7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F06B5-F532-2DFD-AA61-C3448269CE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722D6-9080-74CF-B890-913B9CC1DB8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273680-C0BF-45EC-A683-462F0678D878}" type="slidenum">
              <a:t>32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E5ACE-1565-1053-42EE-23086848A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D27677-89FA-BCCD-A1BF-CF89A7B83E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E058-7D1C-B6D9-9AED-0242166D1FD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480454-A1C4-4BF5-AED3-D8C8890D6152}" type="slidenum"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374F1-6BDE-E9BF-A58D-C5120EC03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17990A-F75E-FE99-A0AD-1C57FF364F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BEAB9-2A71-E09E-8B18-4284CCF6413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7583B0-C467-4B45-AA9D-364D143E8973}" type="slidenum">
              <a:t>34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DBD32-2476-601A-E199-7546E2695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FA88F-652D-E26A-8B7D-25AC0B7C46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29041-8028-53E4-9DCB-E1257AC1B7D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6A36AC-84E1-4A01-BB2F-5B2AC658C37A}" type="slidenum">
              <a:t>35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57767-07DE-5A9A-85CE-E97285ED4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65DE2-9A1F-5A93-4B85-D8EEA1EFCF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FBAC5-643B-679F-143E-20295886F49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865762-BBCD-4B21-BC10-7548591B5307}" type="slidenum">
              <a:t>36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B8C5F-5CF9-C04E-BF15-AD3FC18A3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75AAB-7AC1-1B2D-26AA-5FC0BAB26D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88D7-0F4C-19F6-0F4C-7ADC9B6FA2B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ABFDFF-26A5-4FA4-AD40-FA9D41E4FF4B}" type="slidenum">
              <a:t>37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DE1CB-35CC-4231-CE3A-B3EE45894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B06C8-A2A2-A283-D05D-42514E0C97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9DB53-5F11-5A26-304F-CD32449320A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B6AC3C-F918-494F-9F94-D474DD38096C}" type="slidenum">
              <a:t>38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7D19A-1B62-E7AF-E7E3-BDD8DBE90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F55A4-248C-6B55-712E-66ABAFD7BB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1F147-5DC8-A2D9-876A-1951B935148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E62624-E103-4A2B-9A6E-AD91CED89328}" type="slidenum">
              <a:t>39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E9F5F-451D-B278-106B-00E573B97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3F03C-5C97-D672-9DFD-0667D4D190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8308F-83D7-AB82-45BE-310A186F449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A1A919-BBF0-449F-B982-45DF0AA33B00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2CF87-5D44-4CA5-4530-593517CD5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98E04-5709-A713-ED97-CD0DBA065A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66EA4-8627-53B9-D6DE-B6EDFC2816F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0941A-7B72-4501-A287-04BE81371207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877E6-3DE5-4E1A-849F-BFBA96569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59FC3-A43A-3BC3-858A-B6AA7D7864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B63BD-4D99-FD59-2368-4AD687A7A46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33ADF3-6FE1-4220-9272-C237C44775A3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9591C-A836-F397-21EA-147BB0C5B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3442F-1016-7973-1271-9ED3521231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1A371-2A53-43D9-5222-274D51B3D1E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7F4DA8-506F-470A-9258-6F6714A635FE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CD8C5-E7DD-BCF5-0A2A-D3FECFEA1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27A294-9F19-8DF2-1F77-DF0353C74E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18B4B-D9F4-D64E-BC7B-08FBD313324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1C63E3-B4F4-4E68-9053-E4E194ACDD25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30D50-1B41-3CF6-B8C5-031A9C392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10694-28AA-36D7-84A7-A772A37387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B80A-AFB6-0F80-ABF0-B7C8A83D1C8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D11871-56B3-40AB-BA83-45A8933A09A2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DE91B6BB-C112-953F-3EA1-C9133695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2216" y="2361447"/>
            <a:ext cx="4147553" cy="17078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260364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>
            <a:extLst>
              <a:ext uri="{FF2B5EF4-FFF2-40B4-BE49-F238E27FC236}">
                <a16:creationId xmlns:a16="http://schemas.microsoft.com/office/drawing/2014/main" id="{19E7AEEB-A2F2-8E8F-EA64-3D0F5F3E5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10">
            <a:extLst>
              <a:ext uri="{FF2B5EF4-FFF2-40B4-BE49-F238E27FC236}">
                <a16:creationId xmlns:a16="http://schemas.microsoft.com/office/drawing/2014/main" id="{3EE2E482-E267-0BA0-C695-CE6E17586F5D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8276A885-11BB-A153-1EC9-2FB3657419D2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811371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746227F-9CB5-C57F-E609-CABD7CCC8A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A4F8002-2E3F-8458-C153-776587C3F6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EC55883D-A554-0108-B363-1F2ACF414F46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A8558451-3001-9856-264E-798AFBC8050F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pic>
        <p:nvPicPr>
          <p:cNvPr id="6" name="Graphic 7">
            <a:extLst>
              <a:ext uri="{FF2B5EF4-FFF2-40B4-BE49-F238E27FC236}">
                <a16:creationId xmlns:a16="http://schemas.microsoft.com/office/drawing/2014/main" id="{DB012D13-D4FB-5763-AEFE-0B0E4B4D7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857401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62FA643-0DA5-E927-D223-5BDB178235AD}"/>
              </a:ext>
            </a:extLst>
          </p:cNvPr>
          <p:cNvSpPr/>
          <p:nvPr/>
        </p:nvSpPr>
        <p:spPr>
          <a:xfrm>
            <a:off x="10613879" y="5136020"/>
            <a:ext cx="1578126" cy="1721979"/>
          </a:xfrm>
          <a:prstGeom prst="rect">
            <a:avLst/>
          </a:pr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A87D6F95-0A17-39E2-1631-52CF59BF7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1A149B-305C-D56B-5D26-6BCBD4D79E1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5584524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0D93ED1-8F88-DED0-300A-02EE8BC0D08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267187" y="1352553"/>
            <a:ext cx="5584515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695C0FD2-C74E-E6A0-57FF-87CC07103C77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9627FFE1-B5AB-4DC9-FD0D-546DF8402C13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pic>
        <p:nvPicPr>
          <p:cNvPr id="8" name="Graphic 10">
            <a:extLst>
              <a:ext uri="{FF2B5EF4-FFF2-40B4-BE49-F238E27FC236}">
                <a16:creationId xmlns:a16="http://schemas.microsoft.com/office/drawing/2014/main" id="{01C8C55D-6D6D-3849-8C9A-2690E501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622356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1892C9D-84C6-6447-A6AA-EFB41A718E2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4874401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BF7AF5A-88E4-F009-3292-3271D2352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E6D6D04D-2F2E-BC5E-7C8D-81AA0B64C705}"/>
              </a:ext>
            </a:extLst>
          </p:cNvPr>
          <p:cNvCxnSpPr/>
          <p:nvPr/>
        </p:nvCxnSpPr>
        <p:spPr>
          <a:xfrm flipH="1">
            <a:off x="5213442" y="275655"/>
            <a:ext cx="2661517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035AD180-BB3E-EC64-1ED8-72AF9A0CA75C}"/>
              </a:ext>
            </a:extLst>
          </p:cNvPr>
          <p:cNvCxnSpPr/>
          <p:nvPr/>
        </p:nvCxnSpPr>
        <p:spPr>
          <a:xfrm flipH="1">
            <a:off x="9190195" y="275655"/>
            <a:ext cx="2661507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145452-DBD4-75FB-7C06-E330C952DD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9FE8C25F-1132-02AC-5733-D96AE37B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28578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532933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D2C3976-96BB-9DC5-3108-7A6ED4A14C9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55177"/>
            <a:ext cx="4582890" cy="63028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EA19F787-6E3F-1999-EDD8-197FB0575D61}"/>
              </a:ext>
            </a:extLst>
          </p:cNvPr>
          <p:cNvCxnSpPr/>
          <p:nvPr/>
        </p:nvCxnSpPr>
        <p:spPr>
          <a:xfrm flipH="1">
            <a:off x="340293" y="275655"/>
            <a:ext cx="8894168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CC265BDD-A2B9-B44D-B232-49D39DCB3FC6}"/>
              </a:ext>
            </a:extLst>
          </p:cNvPr>
          <p:cNvCxnSpPr/>
          <p:nvPr/>
        </p:nvCxnSpPr>
        <p:spPr>
          <a:xfrm flipH="1">
            <a:off x="10549688" y="275655"/>
            <a:ext cx="1642308" cy="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D16A1FB-5E6C-E599-7EE9-1A66B7B9B62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1CC941B7-BD62-8EB8-03AB-B5659ABF69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pic>
        <p:nvPicPr>
          <p:cNvPr id="7" name="Graphic 12">
            <a:extLst>
              <a:ext uri="{FF2B5EF4-FFF2-40B4-BE49-F238E27FC236}">
                <a16:creationId xmlns:a16="http://schemas.microsoft.com/office/drawing/2014/main" id="{E78C6BCA-7120-1958-D8B4-83392304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88071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794418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F8D53BF-BD1A-925A-9F9D-5FC68836BC7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75402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7187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>
            <a:extLst>
              <a:ext uri="{FF2B5EF4-FFF2-40B4-BE49-F238E27FC236}">
                <a16:creationId xmlns:a16="http://schemas.microsoft.com/office/drawing/2014/main" id="{E901C175-4A4E-AA39-2FB7-517D7F255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8930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10">
            <a:extLst>
              <a:ext uri="{FF2B5EF4-FFF2-40B4-BE49-F238E27FC236}">
                <a16:creationId xmlns:a16="http://schemas.microsoft.com/office/drawing/2014/main" id="{C373BDE9-EA83-D03E-DD0F-B9D35E599938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F3B195A2-7A9D-2314-C5C1-A2BE7098203E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0392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8FB6B04F-DDE3-D0B7-4968-CDA4BE24E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C31035D-4486-A985-1031-56F087ABBD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84B92F70-6707-81A3-DD68-4F1E22D49EBD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340B8857-8E2F-B670-138B-B4A53EF4B179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pic>
        <p:nvPicPr>
          <p:cNvPr id="6" name="Graphic 7">
            <a:extLst>
              <a:ext uri="{FF2B5EF4-FFF2-40B4-BE49-F238E27FC236}">
                <a16:creationId xmlns:a16="http://schemas.microsoft.com/office/drawing/2014/main" id="{7EA9013C-DE4E-E13C-76CE-05025DA8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9EC850A-12F4-B3C5-375C-875A20BB0710}"/>
              </a:ext>
            </a:extLst>
          </p:cNvPr>
          <p:cNvSpPr/>
          <p:nvPr/>
        </p:nvSpPr>
        <p:spPr>
          <a:xfrm>
            <a:off x="0" y="6763880"/>
            <a:ext cx="12191996" cy="94119"/>
          </a:xfrm>
          <a:prstGeom prst="rect">
            <a:avLst/>
          </a:prstGeom>
          <a:solidFill>
            <a:srgbClr val="361D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9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3012E444-4699-9057-35F9-9A50B1DD1EEA}"/>
              </a:ext>
            </a:extLst>
          </p:cNvPr>
          <p:cNvSpPr/>
          <p:nvPr/>
        </p:nvSpPr>
        <p:spPr>
          <a:xfrm>
            <a:off x="0" y="6763880"/>
            <a:ext cx="12191996" cy="94119"/>
          </a:xfrm>
          <a:prstGeom prst="rect">
            <a:avLst/>
          </a:prstGeom>
          <a:solidFill>
            <a:srgbClr val="361D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D16372F6-3BA8-A4DD-07BA-65AD9742A468}"/>
              </a:ext>
            </a:extLst>
          </p:cNvPr>
          <p:cNvSpPr/>
          <p:nvPr/>
        </p:nvSpPr>
        <p:spPr>
          <a:xfrm flipH="1">
            <a:off x="6822512" y="1493388"/>
            <a:ext cx="5369484" cy="5369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369483"/>
              <a:gd name="f7" fmla="val 5369482"/>
              <a:gd name="f8" fmla="val 2251404"/>
              <a:gd name="f9" fmla="val 3118079"/>
              <a:gd name="f10" fmla="+- 0 0 -90"/>
              <a:gd name="f11" fmla="*/ f3 1 5369483"/>
              <a:gd name="f12" fmla="*/ f4 1 5369482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5369483"/>
              <a:gd name="f21" fmla="*/ f17 1 5369482"/>
              <a:gd name="f22" fmla="*/ 0 f18 1"/>
              <a:gd name="f23" fmla="*/ 0 f17 1"/>
              <a:gd name="f24" fmla="*/ 5369483 f18 1"/>
              <a:gd name="f25" fmla="*/ 5369482 f17 1"/>
              <a:gd name="f26" fmla="*/ 2251404 f18 1"/>
              <a:gd name="f27" fmla="*/ 3118079 f17 1"/>
              <a:gd name="f28" fmla="+- f19 0 f1"/>
              <a:gd name="f29" fmla="*/ f22 1 5369483"/>
              <a:gd name="f30" fmla="*/ f23 1 5369482"/>
              <a:gd name="f31" fmla="*/ f24 1 5369483"/>
              <a:gd name="f32" fmla="*/ f25 1 5369482"/>
              <a:gd name="f33" fmla="*/ f26 1 5369483"/>
              <a:gd name="f34" fmla="*/ f27 1 5369482"/>
              <a:gd name="f35" fmla="*/ f13 1 f20"/>
              <a:gd name="f36" fmla="*/ f14 1 f20"/>
              <a:gd name="f37" fmla="*/ f13 1 f21"/>
              <a:gd name="f38" fmla="*/ f15 1 f21"/>
              <a:gd name="f39" fmla="*/ f29 1 f20"/>
              <a:gd name="f40" fmla="*/ f30 1 f21"/>
              <a:gd name="f41" fmla="*/ f31 1 f20"/>
              <a:gd name="f42" fmla="*/ f32 1 f21"/>
              <a:gd name="f43" fmla="*/ f33 1 f20"/>
              <a:gd name="f44" fmla="*/ f34 1 f21"/>
              <a:gd name="f45" fmla="*/ f35 f11 1"/>
              <a:gd name="f46" fmla="*/ f36 f11 1"/>
              <a:gd name="f47" fmla="*/ f38 f12 1"/>
              <a:gd name="f48" fmla="*/ f37 f12 1"/>
              <a:gd name="f49" fmla="*/ f39 f11 1"/>
              <a:gd name="f50" fmla="*/ f40 f12 1"/>
              <a:gd name="f51" fmla="*/ f41 f11 1"/>
              <a:gd name="f52" fmla="*/ f42 f12 1"/>
              <a:gd name="f53" fmla="*/ f43 f11 1"/>
              <a:gd name="f54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9" y="f50"/>
              </a:cxn>
              <a:cxn ang="f28">
                <a:pos x="f51" y="f52"/>
              </a:cxn>
              <a:cxn ang="f28">
                <a:pos x="f53" y="f52"/>
              </a:cxn>
              <a:cxn ang="f28">
                <a:pos x="f49" y="f54"/>
              </a:cxn>
            </a:cxnLst>
            <a:rect l="f45" t="f48" r="f46" b="f47"/>
            <a:pathLst>
              <a:path w="5369483" h="5369482">
                <a:moveTo>
                  <a:pt x="f5" y="f5"/>
                </a:moveTo>
                <a:lnTo>
                  <a:pt x="f6" y="f7"/>
                </a:lnTo>
                <a:lnTo>
                  <a:pt x="f8" y="f7"/>
                </a:lnTo>
                <a:lnTo>
                  <a:pt x="f5" y="f9"/>
                </a:lnTo>
                <a:close/>
              </a:path>
            </a:pathLst>
          </a:cu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83B87A77-FB91-FF39-D213-9E11BF490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A4BD1AB-8020-C81F-278E-552AFE0D407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5584524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9F2D69F-EFA2-F7D1-C471-84D2EA3FF7DB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267187" y="1352553"/>
            <a:ext cx="5584515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AD6E78C1-73F7-A483-FF43-447092A308AF}"/>
              </a:ext>
            </a:extLst>
          </p:cNvPr>
          <p:cNvCxnSpPr/>
          <p:nvPr/>
        </p:nvCxnSpPr>
        <p:spPr>
          <a:xfrm flipH="1">
            <a:off x="340293" y="275655"/>
            <a:ext cx="5098091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EF86461F-0508-7326-84AB-3AD7516819BB}"/>
              </a:ext>
            </a:extLst>
          </p:cNvPr>
          <p:cNvCxnSpPr/>
          <p:nvPr/>
        </p:nvCxnSpPr>
        <p:spPr>
          <a:xfrm flipH="1">
            <a:off x="6753612" y="275655"/>
            <a:ext cx="5098100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pic>
        <p:nvPicPr>
          <p:cNvPr id="9" name="Graphic 10">
            <a:extLst>
              <a:ext uri="{FF2B5EF4-FFF2-40B4-BE49-F238E27FC236}">
                <a16:creationId xmlns:a16="http://schemas.microsoft.com/office/drawing/2014/main" id="{7B3F2AE4-0739-65B5-CFFE-62617055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2004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1967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70ADE5B-208B-C905-2431-B0DB985F2E69}"/>
              </a:ext>
            </a:extLst>
          </p:cNvPr>
          <p:cNvSpPr/>
          <p:nvPr/>
        </p:nvSpPr>
        <p:spPr>
          <a:xfrm>
            <a:off x="0" y="0"/>
            <a:ext cx="3546509" cy="1563880"/>
          </a:xfrm>
          <a:prstGeom prst="rect">
            <a:avLst/>
          </a:pr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EF937EE-AB14-A5EA-CC81-0C5D896B0CF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2001" y="405316"/>
            <a:ext cx="4291608" cy="4328394"/>
          </a:xfrm>
          <a:prstGeom prst="rect">
            <a:avLst/>
          </a:prstGeom>
          <a:noFill/>
          <a:ln w="15873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9596E8B-BEB7-7630-815D-299D09E19D7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12001" y="5162400"/>
            <a:ext cx="6967371" cy="536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32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C724CA1-7000-EF6F-C627-0A1CBC7CF8B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12001" y="5698961"/>
            <a:ext cx="6967371" cy="3763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24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2917902C-DB55-358A-6B8A-4AC460CFBB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12001" y="6076316"/>
            <a:ext cx="6967371" cy="3238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18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ACD417C-B22D-20E4-B46A-51E45F93887E}"/>
              </a:ext>
            </a:extLst>
          </p:cNvPr>
          <p:cNvSpPr/>
          <p:nvPr/>
        </p:nvSpPr>
        <p:spPr>
          <a:xfrm rot="13499997">
            <a:off x="6824149" y="1779111"/>
            <a:ext cx="3247308" cy="3247308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7CCF7080-C782-E9AF-C6CD-8DADBED55494}"/>
              </a:ext>
            </a:extLst>
          </p:cNvPr>
          <p:cNvCxnSpPr/>
          <p:nvPr/>
        </p:nvCxnSpPr>
        <p:spPr>
          <a:xfrm>
            <a:off x="9537173" y="5310835"/>
            <a:ext cx="457200" cy="45720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775B4797-2261-2DFA-AB04-0C221775B130}"/>
              </a:ext>
            </a:extLst>
          </p:cNvPr>
          <p:cNvCxnSpPr/>
          <p:nvPr/>
        </p:nvCxnSpPr>
        <p:spPr>
          <a:xfrm flipH="1">
            <a:off x="6675513" y="405316"/>
            <a:ext cx="1772290" cy="1772291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483AB487-B42F-A544-D001-4F338A1A7BBA}"/>
              </a:ext>
            </a:extLst>
          </p:cNvPr>
          <p:cNvCxnSpPr/>
          <p:nvPr/>
        </p:nvCxnSpPr>
        <p:spPr>
          <a:xfrm flipV="1">
            <a:off x="8447803" y="5310835"/>
            <a:ext cx="1089370" cy="10893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pic>
        <p:nvPicPr>
          <p:cNvPr id="11" name="Graphic 24">
            <a:extLst>
              <a:ext uri="{FF2B5EF4-FFF2-40B4-BE49-F238E27FC236}">
                <a16:creationId xmlns:a16="http://schemas.microsoft.com/office/drawing/2014/main" id="{94097FDE-8677-8071-9F4A-5DAE47729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65065" y="176835"/>
            <a:ext cx="1966517" cy="8097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2A349FA-F13C-81B8-622A-16088BD3665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49030" y="2479532"/>
            <a:ext cx="6397535" cy="624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1265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2AEE7F4-A7E5-B1AC-236F-BC48505E78A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9"/>
            <a:ext cx="4874401" cy="67638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E66BEF6-A5B7-1DC0-204A-6143FDC7C4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8DC0C06D-2E82-2226-B8B8-4D91A267C413}"/>
              </a:ext>
            </a:extLst>
          </p:cNvPr>
          <p:cNvCxnSpPr/>
          <p:nvPr/>
        </p:nvCxnSpPr>
        <p:spPr>
          <a:xfrm flipH="1">
            <a:off x="5213442" y="275655"/>
            <a:ext cx="2661517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77847663-DF02-11CA-E317-23D771A6E7F6}"/>
              </a:ext>
            </a:extLst>
          </p:cNvPr>
          <p:cNvCxnSpPr/>
          <p:nvPr/>
        </p:nvCxnSpPr>
        <p:spPr>
          <a:xfrm flipH="1">
            <a:off x="9190195" y="275655"/>
            <a:ext cx="2661507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8973F9-B310-CC52-B701-0AECD85AC5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C74F7938-2721-9A57-2BEE-BBBB2924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28578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06722937-83D8-9172-19AA-DD307E201B2D}"/>
              </a:ext>
            </a:extLst>
          </p:cNvPr>
          <p:cNvSpPr/>
          <p:nvPr/>
        </p:nvSpPr>
        <p:spPr>
          <a:xfrm>
            <a:off x="0" y="6763880"/>
            <a:ext cx="12191996" cy="94119"/>
          </a:xfrm>
          <a:prstGeom prst="rect">
            <a:avLst/>
          </a:prstGeom>
          <a:solidFill>
            <a:srgbClr val="361D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15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5C01986-2BB1-FCE9-CBFF-7A31C189148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55177"/>
            <a:ext cx="4582890" cy="620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EA468087-69B0-1173-9514-E4D1B763128C}"/>
              </a:ext>
            </a:extLst>
          </p:cNvPr>
          <p:cNvCxnSpPr/>
          <p:nvPr/>
        </p:nvCxnSpPr>
        <p:spPr>
          <a:xfrm flipH="1">
            <a:off x="340293" y="275655"/>
            <a:ext cx="8894168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66C63F28-1031-1BAE-F492-C7371D6A9C64}"/>
              </a:ext>
            </a:extLst>
          </p:cNvPr>
          <p:cNvCxnSpPr/>
          <p:nvPr/>
        </p:nvCxnSpPr>
        <p:spPr>
          <a:xfrm flipH="1">
            <a:off x="10549688" y="275655"/>
            <a:ext cx="1642308" cy="0"/>
          </a:xfrm>
          <a:prstGeom prst="straightConnector1">
            <a:avLst/>
          </a:prstGeom>
          <a:noFill/>
          <a:ln w="6345" cap="flat">
            <a:solidFill>
              <a:srgbClr val="943267"/>
            </a:solidFill>
            <a:prstDash val="solid"/>
            <a:miter/>
          </a:ln>
        </p:spPr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46CA4E-2B8D-8CA6-D8A3-2082481A1D0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4E2379F3-4336-F2AC-7812-F7D49BA66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pic>
        <p:nvPicPr>
          <p:cNvPr id="7" name="Graphic 12">
            <a:extLst>
              <a:ext uri="{FF2B5EF4-FFF2-40B4-BE49-F238E27FC236}">
                <a16:creationId xmlns:a16="http://schemas.microsoft.com/office/drawing/2014/main" id="{E23499A5-5513-6598-D74D-C1E8CFA1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88071" y="9411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BA79A9FE-989E-F63E-CCBB-7E8DCE603CB3}"/>
              </a:ext>
            </a:extLst>
          </p:cNvPr>
          <p:cNvSpPr/>
          <p:nvPr/>
        </p:nvSpPr>
        <p:spPr>
          <a:xfrm>
            <a:off x="0" y="6763880"/>
            <a:ext cx="12191996" cy="94119"/>
          </a:xfrm>
          <a:prstGeom prst="rect">
            <a:avLst/>
          </a:prstGeom>
          <a:solidFill>
            <a:srgbClr val="361D5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978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F75C3E26-B3D8-F0D5-DC82-69C369E745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6F4465F-C70D-CF8C-12CA-56AF7FA0C1C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6DA44D-B764-F8E9-4BC1-DA6361FF1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7F82F7E6-EDAC-60AF-846C-211BDDE94E33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6" name="Straight Connector 21">
            <a:extLst>
              <a:ext uri="{FF2B5EF4-FFF2-40B4-BE49-F238E27FC236}">
                <a16:creationId xmlns:a16="http://schemas.microsoft.com/office/drawing/2014/main" id="{76BCE06C-0F21-A1BF-F145-E6BD855FC320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8ED6E7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48079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BD12F78E-223B-EA29-A9B7-7EED4D0058C7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2341F546-9C73-55FB-A5EB-C6B26878009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9075775C-A29E-716C-A364-D762CC0202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B56CF0E-01C4-F00A-8AD4-3933CC32D2B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52964516-396D-B7EB-1B07-7F172AA74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67720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7219F3-FE96-E5F4-625E-2C823AEEB3D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78D04836-2AC7-6CD5-31FC-ECE64E79D5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11397BB-A31C-32B6-9A73-8BBC0A193EA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82E57690-8BFB-8DAB-67C0-6970D589CC7F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42D1FE2D-25CC-F687-4E5A-6B26CF81D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07468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1D2813B-0012-DB11-9ABB-A46E61D85AD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B845225-B8F3-CF78-2676-079696D8DE6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E2A74AAC-1204-106B-230E-FB3675BB2B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C931FDB-2438-7114-97BC-8D72A58A939B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DB52E09B-F2DB-55B7-396D-85C67513450C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8ED6E7"/>
            </a:solidFill>
            <a:prstDash val="solid"/>
            <a:miter/>
          </a:ln>
        </p:spPr>
      </p:cxnSp>
      <p:pic>
        <p:nvPicPr>
          <p:cNvPr id="7" name="Graphic 8">
            <a:extLst>
              <a:ext uri="{FF2B5EF4-FFF2-40B4-BE49-F238E27FC236}">
                <a16:creationId xmlns:a16="http://schemas.microsoft.com/office/drawing/2014/main" id="{8C5A2071-4829-9925-8DA3-B49D84293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76622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97B3A194-5AC7-7992-2EF9-862CCA962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20737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9B601565-4188-C28E-067F-1A156B4F8F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6387713-6B7A-69D5-96CE-7E142C943F4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466D816E-B8A3-EE4D-A024-B69DF482E584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21">
            <a:extLst>
              <a:ext uri="{FF2B5EF4-FFF2-40B4-BE49-F238E27FC236}">
                <a16:creationId xmlns:a16="http://schemas.microsoft.com/office/drawing/2014/main" id="{83397461-4C74-57E4-0923-FC9FFDF8A846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4848C"/>
            </a:solidFill>
            <a:prstDash val="solid"/>
            <a:miter/>
          </a:ln>
        </p:spPr>
      </p:cxnSp>
      <p:pic>
        <p:nvPicPr>
          <p:cNvPr id="6" name="Graphic 9">
            <a:extLst>
              <a:ext uri="{FF2B5EF4-FFF2-40B4-BE49-F238E27FC236}">
                <a16:creationId xmlns:a16="http://schemas.microsoft.com/office/drawing/2014/main" id="{F2489238-5D59-355A-02F6-9F0292DEB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67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2852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BCDD7307-B8B2-6486-219D-C510620FE742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265455C3-FBA1-55EB-7A2E-0E7655D1AF1A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D9068C3-7B9B-0361-D21B-7BE7AB2A1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390E0D-66BB-C28C-B4AF-C499009E3CB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470FE085-07D0-ACF9-2E40-525DE2AC7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67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5210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B06E48D-E10D-C7AF-BEC7-D78E01AE420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44D2FD3-8D68-1055-E99A-A4346512F5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57A8C22-A057-5E3E-98A4-A24CDF11CFA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615C1D7C-D598-165C-1B48-4F75FB8AD41A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547F1C07-ACE9-74F5-E2CD-304FD3BAF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67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7225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0EA2BE32-C7CE-E9F4-F418-2B3275573A91}"/>
              </a:ext>
            </a:extLst>
          </p:cNvPr>
          <p:cNvSpPr/>
          <p:nvPr/>
        </p:nvSpPr>
        <p:spPr>
          <a:xfrm rot="5400013">
            <a:off x="-361957" y="361956"/>
            <a:ext cx="1826349" cy="1102437"/>
          </a:xfrm>
          <a:prstGeom prst="rect">
            <a:avLst/>
          </a:pr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9E942685-E844-260D-142A-4FE2BF0CA8A7}"/>
              </a:ext>
            </a:extLst>
          </p:cNvPr>
          <p:cNvSpPr/>
          <p:nvPr/>
        </p:nvSpPr>
        <p:spPr>
          <a:xfrm>
            <a:off x="0" y="3168597"/>
            <a:ext cx="3572140" cy="1102437"/>
          </a:xfrm>
          <a:prstGeom prst="rect">
            <a:avLst/>
          </a:pr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3943884-0BDB-7570-22F0-C2927D28913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2001" y="832661"/>
            <a:ext cx="1912412" cy="1928807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001763C-1224-F77D-BF60-C8B11965110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1362" y="4972415"/>
            <a:ext cx="4118201" cy="4071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fontAlgn="auto">
              <a:spcAft>
                <a:spcPts val="0"/>
              </a:spcAft>
              <a:buNone/>
              <a:tabLst/>
              <a:defRPr lang="en-GB" sz="24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65920340-0C1D-869F-61A5-23A15CB987A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1362" y="5379543"/>
            <a:ext cx="4118201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fontAlgn="auto">
              <a:spcAft>
                <a:spcPts val="0"/>
              </a:spcAft>
              <a:buNone/>
              <a:tabLst/>
              <a:defRPr lang="en-GB" sz="18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0409ECC2-5FAA-44B9-EE23-813A2F7D8A3E}"/>
              </a:ext>
            </a:extLst>
          </p:cNvPr>
          <p:cNvSpPr/>
          <p:nvPr/>
        </p:nvSpPr>
        <p:spPr>
          <a:xfrm rot="13499997">
            <a:off x="6824149" y="1779111"/>
            <a:ext cx="3247308" cy="3247308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8488C7D2-053A-C3AA-4736-D907739EFFEE}"/>
              </a:ext>
            </a:extLst>
          </p:cNvPr>
          <p:cNvCxnSpPr/>
          <p:nvPr/>
        </p:nvCxnSpPr>
        <p:spPr>
          <a:xfrm>
            <a:off x="9537173" y="5310835"/>
            <a:ext cx="457200" cy="45720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4DE1008-25F7-7B56-04C1-1DE453083815}"/>
              </a:ext>
            </a:extLst>
          </p:cNvPr>
          <p:cNvCxnSpPr/>
          <p:nvPr/>
        </p:nvCxnSpPr>
        <p:spPr>
          <a:xfrm flipH="1">
            <a:off x="6675513" y="405316"/>
            <a:ext cx="1772290" cy="1772291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AEEA0440-92B9-B771-3B84-59EBC948B1E7}"/>
              </a:ext>
            </a:extLst>
          </p:cNvPr>
          <p:cNvCxnSpPr/>
          <p:nvPr/>
        </p:nvCxnSpPr>
        <p:spPr>
          <a:xfrm flipV="1">
            <a:off x="8447803" y="5310835"/>
            <a:ext cx="1089370" cy="10893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pic>
        <p:nvPicPr>
          <p:cNvPr id="11" name="Graphic 24">
            <a:extLst>
              <a:ext uri="{FF2B5EF4-FFF2-40B4-BE49-F238E27FC236}">
                <a16:creationId xmlns:a16="http://schemas.microsoft.com/office/drawing/2014/main" id="{388468AE-4246-133C-E2E9-6CDD702D5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65065" y="176835"/>
            <a:ext cx="1966517" cy="8097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06A5B9-8457-520B-DFEC-0D7CE920E1C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085316" y="3008421"/>
            <a:ext cx="6724973" cy="624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57F9DF1-19BC-612F-C671-2F03F7B67A1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2736643" y="2755416"/>
            <a:ext cx="1912412" cy="1928807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C49F68D-4534-03F3-7623-887A50CC25D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21362" y="5695642"/>
            <a:ext cx="4118201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fontAlgn="auto">
              <a:spcAft>
                <a:spcPts val="0"/>
              </a:spcAft>
              <a:buNone/>
              <a:tabLst/>
              <a:defRPr lang="en-GB" sz="14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A31B45-A034-DCB4-107D-F4100BAD3D8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617790" y="1236817"/>
            <a:ext cx="4118201" cy="4071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24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184D29-29B3-CB60-FF76-3CD0FCB9E4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617790" y="1643954"/>
            <a:ext cx="4118201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18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0A1A37A-F6E8-03F9-B2F9-7929471694C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617790" y="1960052"/>
            <a:ext cx="4118201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GB" sz="14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28442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7EB1F3-1F07-DB1A-F591-59C6F40AD25A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573D6BCB-A05B-6CD6-1DF7-1DA985E4D2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27EDE6A-E11D-F826-25D8-2BAE670566E1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B8FC7CFE-D0E8-A149-82B3-DD6BFA6BAE6F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4848C"/>
            </a:solidFill>
            <a:prstDash val="solid"/>
            <a:miter/>
          </a:ln>
        </p:spPr>
      </p:cxnSp>
      <p:pic>
        <p:nvPicPr>
          <p:cNvPr id="6" name="Graphic 9">
            <a:extLst>
              <a:ext uri="{FF2B5EF4-FFF2-40B4-BE49-F238E27FC236}">
                <a16:creationId xmlns:a16="http://schemas.microsoft.com/office/drawing/2014/main" id="{90F23429-A476-94B3-89F6-D0CBE0F3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67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E54E474-0EE9-C8AA-1606-E9801B303FD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569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C7AD8310-B134-3418-9288-1A8B6333E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67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24532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B383CB36-1495-5A76-6728-78C0954258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845C663-0294-B281-74BC-8D5CD52E638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FFBFD2F1-B9F2-5A6E-0850-4062D45011DF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21">
            <a:extLst>
              <a:ext uri="{FF2B5EF4-FFF2-40B4-BE49-F238E27FC236}">
                <a16:creationId xmlns:a16="http://schemas.microsoft.com/office/drawing/2014/main" id="{7E13BFFC-19BD-DACE-A2FF-36FA4D932998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2A35E"/>
            </a:solidFill>
            <a:prstDash val="solid"/>
            <a:miter/>
          </a:ln>
        </p:spPr>
      </p:cxnSp>
      <p:pic>
        <p:nvPicPr>
          <p:cNvPr id="6" name="Graphic 10">
            <a:extLst>
              <a:ext uri="{FF2B5EF4-FFF2-40B4-BE49-F238E27FC236}">
                <a16:creationId xmlns:a16="http://schemas.microsoft.com/office/drawing/2014/main" id="{9842E270-D275-4E38-C9C2-DA9FF1D3E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87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5376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AEBC79AC-92A0-6F33-C71D-E3EF3863AE54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7E1746EC-A299-FD3E-A464-114CD415E178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93287A1-F00A-8429-5C86-98DCFDF99F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567297-5877-CFE5-64BE-C96244F303A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34D047B2-84D8-CB5A-F822-2EE2282C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87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43298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F990286-B729-6C73-76C9-AD4B56A69F1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6CE9B066-3BEC-A7F8-4ABA-FF285D8E7E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F2B6B7-A28D-6DFA-D0ED-A3DDBDC868C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B464877-EA98-322C-4189-17C4EAB46C39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03D80364-F9B1-9F50-462A-ECF747557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87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27694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D8B5620-9B52-0B9E-45C9-579F256D776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743B94A9-372C-3F1D-7C31-1F7B56757A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42F0502-7EC4-45E1-0441-56D79952A15E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66D599AD-8695-4FBD-5F0E-FF3B4DAF4F34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2A35E"/>
            </a:solidFill>
            <a:prstDash val="solid"/>
            <a:miter/>
          </a:ln>
        </p:spPr>
      </p:cxnSp>
      <p:pic>
        <p:nvPicPr>
          <p:cNvPr id="6" name="Graphic 8">
            <a:extLst>
              <a:ext uri="{FF2B5EF4-FFF2-40B4-BE49-F238E27FC236}">
                <a16:creationId xmlns:a16="http://schemas.microsoft.com/office/drawing/2014/main" id="{D145F23B-57CB-4DF9-C918-8DDD8218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87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E6CE43-3F9A-5687-9695-41110419E6A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0326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0AB7FC69-2412-1229-4DDB-3888E098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87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92266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6520A1B-47B5-217F-BA6F-0EF666BAC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93E66BF-3E4E-D6FF-E257-027DD542C60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819EA3-45FE-37DF-4F01-E49D94D6F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22D17401-4F60-DB8B-D428-2B47A710C136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6" name="Straight Connector 21">
            <a:extLst>
              <a:ext uri="{FF2B5EF4-FFF2-40B4-BE49-F238E27FC236}">
                <a16:creationId xmlns:a16="http://schemas.microsoft.com/office/drawing/2014/main" id="{D4813A7F-DE2C-568E-74AA-25036209803B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8ED6E7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48462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54707543-548F-F82F-5190-924D45D5692C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323133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B440D66C-BC7D-1BB1-ECD8-E5DB808D08A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9F18FD78-0E9A-AE82-3823-49E36B281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1F57D0D-149D-167C-7A7D-AA30D8E0EE2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EC06B0D1-D630-1104-0C36-146B2C3CC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57947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849E67-0C5E-364D-72CF-3646B0E4333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684CD0B9-C223-FADB-BE08-81C3F8A4E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142C22-EA1B-CD56-D0C8-F9437D4E73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5C534E35-BC1A-72EF-5488-66C49CEF74C2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38F0DD35-9226-DFCE-905E-EDAF27562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0079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1466A9BE-90E5-F0EC-24BF-3D1923CE9658}"/>
              </a:ext>
            </a:extLst>
          </p:cNvPr>
          <p:cNvSpPr/>
          <p:nvPr/>
        </p:nvSpPr>
        <p:spPr>
          <a:xfrm rot="5400013">
            <a:off x="9994552" y="2420842"/>
            <a:ext cx="1398163" cy="2996726"/>
          </a:xfrm>
          <a:prstGeom prst="rect">
            <a:avLst/>
          </a:prstGeom>
          <a:solidFill>
            <a:srgbClr val="94326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C45F2833-1B35-9D62-01D6-0E696F6881FC}"/>
              </a:ext>
            </a:extLst>
          </p:cNvPr>
          <p:cNvSpPr/>
          <p:nvPr/>
        </p:nvSpPr>
        <p:spPr>
          <a:xfrm rot="5400013">
            <a:off x="783613" y="1492914"/>
            <a:ext cx="1398163" cy="2965390"/>
          </a:xfrm>
          <a:prstGeom prst="rect">
            <a:avLst/>
          </a:pr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1E75D30-5768-FE14-E9D2-F034E680BEF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2018620" y="2466493"/>
            <a:ext cx="1912412" cy="1928807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pic>
        <p:nvPicPr>
          <p:cNvPr id="5" name="Graphic 24">
            <a:extLst>
              <a:ext uri="{FF2B5EF4-FFF2-40B4-BE49-F238E27FC236}">
                <a16:creationId xmlns:a16="http://schemas.microsoft.com/office/drawing/2014/main" id="{67F16A99-87BF-5848-605D-198F0B7C4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9796" y="187973"/>
            <a:ext cx="1912403" cy="7874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561ABB-9EC3-06F0-E677-758AA028EB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988466" y="1157136"/>
            <a:ext cx="10215073" cy="624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FA1FD76-0D2F-C06A-7F2A-C2EF7E4AAB5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5139796" y="2464600"/>
            <a:ext cx="1912412" cy="1928807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ED99CE4-736D-EC78-77A0-DB32F6A7DF0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798515" y="4758263"/>
            <a:ext cx="2832463" cy="4071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2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89E4729-1AC1-2F14-9333-69CD75EC1D7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798515" y="5165390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6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E5CC59B-7A4E-8136-FE35-585EDC2D90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798515" y="5481498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2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CC61F9EE-87BE-DA44-8C48-98E7F0755676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8260973" y="2464600"/>
            <a:ext cx="1912412" cy="1928807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76196" dir="5400000" algn="tl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Click icon to add picture</a:t>
            </a:r>
            <a:endParaRPr lang="en-I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198A97D-670B-FDA0-15F9-197DFD59736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79743" y="4758263"/>
            <a:ext cx="2832463" cy="4071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2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98FFCA1-6C35-F38A-F2AA-432D9CE1115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79743" y="5165390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6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74AFCC2-B33D-6CCD-1C48-73F0DEA45CE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79743" y="5481498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2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51110D-B2B7-3567-BE5A-A0BC5FD8B14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53218" y="4758263"/>
            <a:ext cx="2832463" cy="4071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2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0D9D731-698D-8A7E-B84B-22D88011939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53218" y="5165390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600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67BF517-23EF-FDBA-D7CC-C6AA528830B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53218" y="5481498"/>
            <a:ext cx="2832463" cy="31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1200" b="0" i="0" u="none" strike="noStrike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143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4BEC69-9683-C40C-361E-3DE37F7C648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F427703-9F28-A50B-1A6C-1D10166BD5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F7F1EB4-4709-9A55-D266-EE589051A1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21F2F27-9A63-EE0C-7E42-3F4570706560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13889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6" name="Straight Connector 14">
            <a:extLst>
              <a:ext uri="{FF2B5EF4-FFF2-40B4-BE49-F238E27FC236}">
                <a16:creationId xmlns:a16="http://schemas.microsoft.com/office/drawing/2014/main" id="{A923A6F0-1332-6053-A87C-5021F4AB34B7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8ED6E7"/>
            </a:solidFill>
            <a:prstDash val="solid"/>
            <a:miter/>
          </a:ln>
        </p:spPr>
      </p:cxnSp>
      <p:pic>
        <p:nvPicPr>
          <p:cNvPr id="7" name="Graphic 7">
            <a:extLst>
              <a:ext uri="{FF2B5EF4-FFF2-40B4-BE49-F238E27FC236}">
                <a16:creationId xmlns:a16="http://schemas.microsoft.com/office/drawing/2014/main" id="{D335E7C5-174E-4423-60DC-269EB6D1A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5180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7">
            <a:extLst>
              <a:ext uri="{FF2B5EF4-FFF2-40B4-BE49-F238E27FC236}">
                <a16:creationId xmlns:a16="http://schemas.microsoft.com/office/drawing/2014/main" id="{DD585F49-60DB-DF0B-C367-9802E52EA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78151" y="182166"/>
            <a:ext cx="1192322" cy="21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36125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A42F43C9-4E52-F3CD-D253-45F37DDAE5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385702-CFFA-F8CE-7BBA-F72C8224037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B5F5CFB8-EE3E-9EF0-E985-9136382F6D4A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21">
            <a:extLst>
              <a:ext uri="{FF2B5EF4-FFF2-40B4-BE49-F238E27FC236}">
                <a16:creationId xmlns:a16="http://schemas.microsoft.com/office/drawing/2014/main" id="{944F2600-B6F5-5581-C3C8-76C8BB0EA19F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4848C"/>
            </a:solidFill>
            <a:prstDash val="solid"/>
            <a:miter/>
          </a:ln>
        </p:spPr>
      </p:cxnSp>
      <p:pic>
        <p:nvPicPr>
          <p:cNvPr id="6" name="Graphic 9">
            <a:extLst>
              <a:ext uri="{FF2B5EF4-FFF2-40B4-BE49-F238E27FC236}">
                <a16:creationId xmlns:a16="http://schemas.microsoft.com/office/drawing/2014/main" id="{49D87D16-36C9-5A0E-A944-7A75D1E0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76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60857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42A3AC22-9EA8-BCB0-52D6-BD3692452080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3DF964E6-F568-7964-5D11-C544753EC61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70AB5CB7-B247-616D-D30A-A159CA0CBD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8D98B91-1F7D-E8DB-AFBA-CF3B36CDF2D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2E30F422-9B6E-9967-D4B9-5DEE1B98D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76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5541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828EA58-E5C1-95E6-A2A7-B0D00A6327D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61FE6642-E466-31D1-7F4B-6EEA46ABBC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9F4AAE5-6B92-4024-750E-39290A68CE3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D911B91-C694-6B5C-58F7-5F23E6D80C1D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EAF4ED5E-218D-9AEF-48C1-63CF40BAD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76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40254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55F3C9C-AD51-0FCD-915F-F69F74B8D8F7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812B2E4-E5EA-D9ED-774D-46E349CCD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A9468F8-E4EA-A2FF-D7BA-CD5D123765E6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F0535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26EE9CD5-5782-D880-A8CB-058C174E4A31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4848C"/>
            </a:solidFill>
            <a:prstDash val="solid"/>
            <a:miter/>
          </a:ln>
        </p:spPr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FF90F70-D322-1ACE-3641-B36AEC3DEB9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8F42E1F4-4BB2-270B-20A1-C2EB2A5BA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76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18033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7">
            <a:extLst>
              <a:ext uri="{FF2B5EF4-FFF2-40B4-BE49-F238E27FC236}">
                <a16:creationId xmlns:a16="http://schemas.microsoft.com/office/drawing/2014/main" id="{1DAC3F78-F7FE-6380-E1E7-D28DA348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34476" y="182047"/>
            <a:ext cx="935998" cy="2146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70512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1DF718D9-307D-0466-7CA1-DD291B824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11511418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0AD1BB6-A359-BD09-B5D1-987F36335E2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8E3A2E56-E2EF-76A7-D997-D19B9553B40D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21">
            <a:extLst>
              <a:ext uri="{FF2B5EF4-FFF2-40B4-BE49-F238E27FC236}">
                <a16:creationId xmlns:a16="http://schemas.microsoft.com/office/drawing/2014/main" id="{ABB4650C-F835-7F34-A06B-8CAF8537987C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2A35E"/>
            </a:solidFill>
            <a:prstDash val="solid"/>
            <a:miter/>
          </a:ln>
        </p:spPr>
      </p:cxnSp>
      <p:pic>
        <p:nvPicPr>
          <p:cNvPr id="6" name="Graphic 10">
            <a:extLst>
              <a:ext uri="{FF2B5EF4-FFF2-40B4-BE49-F238E27FC236}">
                <a16:creationId xmlns:a16="http://schemas.microsoft.com/office/drawing/2014/main" id="{DF65F263-B3C9-8931-1DE3-4055AC70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96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6762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>
            <a:extLst>
              <a:ext uri="{FF2B5EF4-FFF2-40B4-BE49-F238E27FC236}">
                <a16:creationId xmlns:a16="http://schemas.microsoft.com/office/drawing/2014/main" id="{CD8EF2F1-4C0F-D3C5-57F8-578BC17038DD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29000"/>
              <a:gd name="f7" fmla="val 6858000"/>
              <a:gd name="f8" fmla="val 1893784"/>
              <a:gd name="f9" fmla="val 1535216"/>
              <a:gd name="f10" fmla="val 5322784"/>
              <a:gd name="f11" fmla="+- 0 0 -90"/>
              <a:gd name="f12" fmla="*/ f3 1 3429000"/>
              <a:gd name="f13" fmla="*/ f4 1 6858000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3429000"/>
              <a:gd name="f22" fmla="*/ f18 1 6858000"/>
              <a:gd name="f23" fmla="*/ 0 f19 1"/>
              <a:gd name="f24" fmla="*/ 0 f18 1"/>
              <a:gd name="f25" fmla="*/ 3429000 f19 1"/>
              <a:gd name="f26" fmla="*/ 3429000 f18 1"/>
              <a:gd name="f27" fmla="*/ 6858000 f18 1"/>
              <a:gd name="f28" fmla="+- f20 0 f1"/>
              <a:gd name="f29" fmla="*/ f23 1 3429000"/>
              <a:gd name="f30" fmla="*/ f24 1 6858000"/>
              <a:gd name="f31" fmla="*/ f25 1 3429000"/>
              <a:gd name="f32" fmla="*/ f26 1 6858000"/>
              <a:gd name="f33" fmla="*/ f27 1 6858000"/>
              <a:gd name="f34" fmla="*/ f14 1 f21"/>
              <a:gd name="f35" fmla="*/ f15 1 f21"/>
              <a:gd name="f36" fmla="*/ f14 1 f22"/>
              <a:gd name="f37" fmla="*/ f16 1 f22"/>
              <a:gd name="f38" fmla="*/ f29 1 f21"/>
              <a:gd name="f39" fmla="*/ f30 1 f22"/>
              <a:gd name="f40" fmla="*/ f31 1 f21"/>
              <a:gd name="f41" fmla="*/ f32 1 f22"/>
              <a:gd name="f42" fmla="*/ f33 1 f22"/>
              <a:gd name="f43" fmla="*/ f34 f12 1"/>
              <a:gd name="f44" fmla="*/ f35 f12 1"/>
              <a:gd name="f45" fmla="*/ f37 f13 1"/>
              <a:gd name="f46" fmla="*/ f36 f13 1"/>
              <a:gd name="f47" fmla="*/ f38 f12 1"/>
              <a:gd name="f48" fmla="*/ f39 f13 1"/>
              <a:gd name="f49" fmla="*/ f40 f12 1"/>
              <a:gd name="f50" fmla="*/ f41 f13 1"/>
              <a:gd name="f51" fmla="*/ f42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7" y="f48"/>
              </a:cxn>
              <a:cxn ang="f28">
                <a:pos x="f49" y="f50"/>
              </a:cxn>
              <a:cxn ang="f28">
                <a:pos x="f47" y="f51"/>
              </a:cxn>
            </a:cxnLst>
            <a:rect l="f43" t="f46" r="f44" b="f45"/>
            <a:pathLst>
              <a:path w="3429000" h="6858000">
                <a:moveTo>
                  <a:pt x="f5" y="f5"/>
                </a:moveTo>
                <a:cubicBezTo>
                  <a:pt x="f8" y="f5"/>
                  <a:pt x="f6" y="f9"/>
                  <a:pt x="f6" y="f6"/>
                </a:cubicBezTo>
                <a:cubicBezTo>
                  <a:pt x="f6" y="f10"/>
                  <a:pt x="f8" y="f7"/>
                  <a:pt x="f5" y="f7"/>
                </a:cubicBezTo>
                <a:close/>
              </a:path>
            </a:pathLst>
          </a:cu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5F404740-FC79-3300-A885-41117390EF2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441326"/>
            <a:ext cx="2987673" cy="5975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Calibri"/>
              </a:defRPr>
            </a:lvl1pPr>
          </a:lstStyle>
          <a:p>
            <a:pPr lvl="0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D10D1FC-563B-9214-082D-2DCFE804DA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4798" y="488600"/>
            <a:ext cx="9006913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51D0BDB-6787-93E4-38FE-0B8765A09BE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886200" y="1352553"/>
            <a:ext cx="7938372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17CD9F65-3D2F-3CE1-5EB6-1E2CF318A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96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17077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88BFE5-D60C-B310-329A-B49E46B2109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11757" y="0"/>
            <a:ext cx="4762643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6BACE410-5C28-C26E-9C78-7E8E51C369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488600"/>
            <a:ext cx="6638260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B788D6A-7966-71BA-330B-1CDA908A1E9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1352553"/>
            <a:ext cx="6638260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9B957CD-4AEB-4009-18E9-548F13068ADF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E82AF199-CD63-93BF-1C85-A767056C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96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8174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656F1E35-61F6-D856-0EBE-6C4036D51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9444645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4000" b="1" i="0" u="none" strike="noStrike" cap="none" spc="0" baseline="0">
                <a:solidFill>
                  <a:srgbClr val="F6C370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74ACF39-4B7F-7D76-52F7-71F8A33AE00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419221"/>
            <a:ext cx="7667115" cy="4673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56DE3A18-9FD9-DAC7-01D5-925E205CA5BA}"/>
              </a:ext>
            </a:extLst>
          </p:cNvPr>
          <p:cNvSpPr/>
          <p:nvPr/>
        </p:nvSpPr>
        <p:spPr>
          <a:xfrm flipH="1">
            <a:off x="7798862" y="2469730"/>
            <a:ext cx="4393143" cy="43931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369483"/>
              <a:gd name="f7" fmla="val 5369482"/>
              <a:gd name="f8" fmla="val 2251404"/>
              <a:gd name="f9" fmla="val 3118079"/>
              <a:gd name="f10" fmla="+- 0 0 -90"/>
              <a:gd name="f11" fmla="*/ f3 1 5369483"/>
              <a:gd name="f12" fmla="*/ f4 1 5369482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5369483"/>
              <a:gd name="f21" fmla="*/ f17 1 5369482"/>
              <a:gd name="f22" fmla="*/ 0 f18 1"/>
              <a:gd name="f23" fmla="*/ 0 f17 1"/>
              <a:gd name="f24" fmla="*/ 5369483 f18 1"/>
              <a:gd name="f25" fmla="*/ 5369482 f17 1"/>
              <a:gd name="f26" fmla="*/ 2251404 f18 1"/>
              <a:gd name="f27" fmla="*/ 3118079 f17 1"/>
              <a:gd name="f28" fmla="+- f19 0 f1"/>
              <a:gd name="f29" fmla="*/ f22 1 5369483"/>
              <a:gd name="f30" fmla="*/ f23 1 5369482"/>
              <a:gd name="f31" fmla="*/ f24 1 5369483"/>
              <a:gd name="f32" fmla="*/ f25 1 5369482"/>
              <a:gd name="f33" fmla="*/ f26 1 5369483"/>
              <a:gd name="f34" fmla="*/ f27 1 5369482"/>
              <a:gd name="f35" fmla="*/ f13 1 f20"/>
              <a:gd name="f36" fmla="*/ f14 1 f20"/>
              <a:gd name="f37" fmla="*/ f13 1 f21"/>
              <a:gd name="f38" fmla="*/ f15 1 f21"/>
              <a:gd name="f39" fmla="*/ f29 1 f20"/>
              <a:gd name="f40" fmla="*/ f30 1 f21"/>
              <a:gd name="f41" fmla="*/ f31 1 f20"/>
              <a:gd name="f42" fmla="*/ f32 1 f21"/>
              <a:gd name="f43" fmla="*/ f33 1 f20"/>
              <a:gd name="f44" fmla="*/ f34 1 f21"/>
              <a:gd name="f45" fmla="*/ f35 f11 1"/>
              <a:gd name="f46" fmla="*/ f36 f11 1"/>
              <a:gd name="f47" fmla="*/ f38 f12 1"/>
              <a:gd name="f48" fmla="*/ f37 f12 1"/>
              <a:gd name="f49" fmla="*/ f39 f11 1"/>
              <a:gd name="f50" fmla="*/ f40 f12 1"/>
              <a:gd name="f51" fmla="*/ f41 f11 1"/>
              <a:gd name="f52" fmla="*/ f42 f12 1"/>
              <a:gd name="f53" fmla="*/ f43 f11 1"/>
              <a:gd name="f54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9" y="f50"/>
              </a:cxn>
              <a:cxn ang="f28">
                <a:pos x="f51" y="f52"/>
              </a:cxn>
              <a:cxn ang="f28">
                <a:pos x="f53" y="f52"/>
              </a:cxn>
              <a:cxn ang="f28">
                <a:pos x="f49" y="f54"/>
              </a:cxn>
            </a:cxnLst>
            <a:rect l="f45" t="f48" r="f46" b="f47"/>
            <a:pathLst>
              <a:path w="5369483" h="5369482">
                <a:moveTo>
                  <a:pt x="f5" y="f5"/>
                </a:moveTo>
                <a:lnTo>
                  <a:pt x="f6" y="f7"/>
                </a:lnTo>
                <a:lnTo>
                  <a:pt x="f8" y="f7"/>
                </a:lnTo>
                <a:lnTo>
                  <a:pt x="f5" y="f9"/>
                </a:lnTo>
                <a:close/>
              </a:path>
            </a:pathLst>
          </a:cu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84512640-B4A6-0903-D66B-3A448D31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65065" y="176835"/>
            <a:ext cx="1966517" cy="80973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57AB810-9537-F688-6C0A-8043F886988E}"/>
              </a:ext>
            </a:extLst>
          </p:cNvPr>
          <p:cNvCxnSpPr/>
          <p:nvPr/>
        </p:nvCxnSpPr>
        <p:spPr>
          <a:xfrm flipH="1">
            <a:off x="7609472" y="3495229"/>
            <a:ext cx="3362770" cy="3362771"/>
          </a:xfrm>
          <a:prstGeom prst="straightConnector1">
            <a:avLst/>
          </a:prstGeom>
          <a:noFill/>
          <a:ln w="9528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6CC61A81-CB33-E16D-09CF-8C193F6784A4}"/>
              </a:ext>
            </a:extLst>
          </p:cNvPr>
          <p:cNvCxnSpPr/>
          <p:nvPr/>
        </p:nvCxnSpPr>
        <p:spPr>
          <a:xfrm flipH="1">
            <a:off x="11391540" y="5204389"/>
            <a:ext cx="785661" cy="785653"/>
          </a:xfrm>
          <a:prstGeom prst="straightConnector1">
            <a:avLst/>
          </a:prstGeom>
          <a:noFill/>
          <a:ln w="9528" cap="flat">
            <a:solidFill>
              <a:srgbClr val="F6C37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85275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5049CC4-C277-5BF6-5ABE-6E5F9EA1946F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609115" y="544287"/>
            <a:ext cx="4582890" cy="576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IS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03BB391-3F94-F477-1D2F-EFF7FBB671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6816056" cy="5886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600" b="1" i="0" u="none" strike="noStrike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slide title</a:t>
            </a:r>
            <a:endParaRPr lang="en-I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1BBBA33-13BB-DAAC-81FC-1F91966EAA90}"/>
              </a:ext>
            </a:extLst>
          </p:cNvPr>
          <p:cNvSpPr/>
          <p:nvPr/>
        </p:nvSpPr>
        <p:spPr>
          <a:xfrm>
            <a:off x="0" y="0"/>
            <a:ext cx="111757" cy="6858000"/>
          </a:xfrm>
          <a:prstGeom prst="rect">
            <a:avLst/>
          </a:prstGeom>
          <a:solidFill>
            <a:srgbClr val="E47D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43610A2A-6563-FA4E-140B-1C221FBB4046}"/>
              </a:ext>
            </a:extLst>
          </p:cNvPr>
          <p:cNvCxnSpPr/>
          <p:nvPr/>
        </p:nvCxnSpPr>
        <p:spPr>
          <a:xfrm>
            <a:off x="173809" y="0"/>
            <a:ext cx="0" cy="6858000"/>
          </a:xfrm>
          <a:prstGeom prst="straightConnector1">
            <a:avLst/>
          </a:prstGeom>
          <a:noFill/>
          <a:ln w="6345" cap="flat">
            <a:solidFill>
              <a:srgbClr val="F2A35E"/>
            </a:solidFill>
            <a:prstDash val="solid"/>
            <a:miter/>
          </a:ln>
        </p:spPr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7C63886-3887-7E06-DFF2-B57140B58F4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6816056" cy="4961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323133"/>
                </a:solidFill>
                <a:uFillTx/>
                <a:latin typeface="Segoe UI" pitchFamily="34"/>
                <a:cs typeface="Segoe U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D123FBBF-5056-E91F-785D-C829BCC11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96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34627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7">
            <a:extLst>
              <a:ext uri="{FF2B5EF4-FFF2-40B4-BE49-F238E27FC236}">
                <a16:creationId xmlns:a16="http://schemas.microsoft.com/office/drawing/2014/main" id="{828F0D84-D1A0-A209-57DA-D320C0BFF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3596" y="182395"/>
            <a:ext cx="1226877" cy="2139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1595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812B223F-5BF8-3334-801C-FE7666883C2D}"/>
              </a:ext>
            </a:extLst>
          </p:cNvPr>
          <p:cNvSpPr/>
          <p:nvPr/>
        </p:nvSpPr>
        <p:spPr>
          <a:xfrm rot="8099985">
            <a:off x="3886857" y="1415801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E8C8B66C-315E-26CE-6E42-451689343139}"/>
              </a:ext>
            </a:extLst>
          </p:cNvPr>
          <p:cNvSpPr/>
          <p:nvPr/>
        </p:nvSpPr>
        <p:spPr>
          <a:xfrm rot="13499997">
            <a:off x="1410755" y="1111003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8F39F80F-28BA-872E-BCD7-2131475C1E76}"/>
              </a:ext>
            </a:extLst>
          </p:cNvPr>
          <p:cNvSpPr/>
          <p:nvPr/>
        </p:nvSpPr>
        <p:spPr>
          <a:xfrm rot="13499997">
            <a:off x="6362953" y="1111003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00E224-FE38-3131-A083-A1794CA3E2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6604" y="2836194"/>
            <a:ext cx="10718797" cy="1185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4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8F8B259B-6E6B-2D1B-8A81-F21960600AC0}"/>
              </a:ext>
            </a:extLst>
          </p:cNvPr>
          <p:cNvCxnSpPr/>
          <p:nvPr/>
        </p:nvCxnSpPr>
        <p:spPr>
          <a:xfrm>
            <a:off x="5181603" y="1761225"/>
            <a:ext cx="914400" cy="914400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5CC0E216-1EB5-765B-6297-0F8F1E5F83D0}"/>
              </a:ext>
            </a:extLst>
          </p:cNvPr>
          <p:cNvCxnSpPr/>
          <p:nvPr/>
        </p:nvCxnSpPr>
        <p:spPr>
          <a:xfrm flipH="1">
            <a:off x="6096003" y="195946"/>
            <a:ext cx="2479669" cy="24796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52161190-F774-C491-E9DD-F108FC4E71AA}"/>
              </a:ext>
            </a:extLst>
          </p:cNvPr>
          <p:cNvCxnSpPr/>
          <p:nvPr/>
        </p:nvCxnSpPr>
        <p:spPr>
          <a:xfrm>
            <a:off x="4718093" y="5348609"/>
            <a:ext cx="457200" cy="45720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09639001-7586-AC4C-4F84-40C4D4487762}"/>
              </a:ext>
            </a:extLst>
          </p:cNvPr>
          <p:cNvCxnSpPr/>
          <p:nvPr/>
        </p:nvCxnSpPr>
        <p:spPr>
          <a:xfrm flipH="1">
            <a:off x="7897371" y="4649074"/>
            <a:ext cx="2479669" cy="24796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CE079B65-7FA4-E3E3-046C-CAF5E3A3ABF4}"/>
              </a:ext>
            </a:extLst>
          </p:cNvPr>
          <p:cNvCxnSpPr/>
          <p:nvPr/>
        </p:nvCxnSpPr>
        <p:spPr>
          <a:xfrm flipH="1">
            <a:off x="1848331" y="195946"/>
            <a:ext cx="1772290" cy="1772290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38C7C97C-C128-3FA8-6469-F80D7B2CE6DB}"/>
              </a:ext>
            </a:extLst>
          </p:cNvPr>
          <p:cNvCxnSpPr/>
          <p:nvPr/>
        </p:nvCxnSpPr>
        <p:spPr>
          <a:xfrm flipV="1">
            <a:off x="3628714" y="5348609"/>
            <a:ext cx="1089379" cy="10893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pic>
        <p:nvPicPr>
          <p:cNvPr id="12" name="Graphic 23">
            <a:extLst>
              <a:ext uri="{FF2B5EF4-FFF2-40B4-BE49-F238E27FC236}">
                <a16:creationId xmlns:a16="http://schemas.microsoft.com/office/drawing/2014/main" id="{8BB8D644-4E99-4789-A231-16C3838E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13959" y="394664"/>
            <a:ext cx="2564087" cy="10557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810536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E30F299C-C164-5CBE-AF80-FD7F8A4C43B7}"/>
              </a:ext>
            </a:extLst>
          </p:cNvPr>
          <p:cNvSpPr/>
          <p:nvPr/>
        </p:nvSpPr>
        <p:spPr>
          <a:xfrm rot="8099985">
            <a:off x="2800101" y="1415801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CC62BEB1-2760-9F88-63E2-BB64840A0439}"/>
              </a:ext>
            </a:extLst>
          </p:cNvPr>
          <p:cNvSpPr/>
          <p:nvPr/>
        </p:nvSpPr>
        <p:spPr>
          <a:xfrm rot="13499997">
            <a:off x="1410755" y="1111003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50137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808273D1-FF6A-34CD-9F0D-108E35BED0D7}"/>
              </a:ext>
            </a:extLst>
          </p:cNvPr>
          <p:cNvSpPr/>
          <p:nvPr/>
        </p:nvSpPr>
        <p:spPr>
          <a:xfrm>
            <a:off x="-5916" y="1493388"/>
            <a:ext cx="5369484" cy="5369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369483"/>
              <a:gd name="f7" fmla="val 5369482"/>
              <a:gd name="f8" fmla="val 2251404"/>
              <a:gd name="f9" fmla="val 3118079"/>
              <a:gd name="f10" fmla="+- 0 0 -90"/>
              <a:gd name="f11" fmla="*/ f3 1 5369483"/>
              <a:gd name="f12" fmla="*/ f4 1 5369482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5369483"/>
              <a:gd name="f21" fmla="*/ f17 1 5369482"/>
              <a:gd name="f22" fmla="*/ 0 f18 1"/>
              <a:gd name="f23" fmla="*/ 0 f17 1"/>
              <a:gd name="f24" fmla="*/ 5369483 f18 1"/>
              <a:gd name="f25" fmla="*/ 5369482 f17 1"/>
              <a:gd name="f26" fmla="*/ 2251404 f18 1"/>
              <a:gd name="f27" fmla="*/ 3118079 f17 1"/>
              <a:gd name="f28" fmla="+- f19 0 f1"/>
              <a:gd name="f29" fmla="*/ f22 1 5369483"/>
              <a:gd name="f30" fmla="*/ f23 1 5369482"/>
              <a:gd name="f31" fmla="*/ f24 1 5369483"/>
              <a:gd name="f32" fmla="*/ f25 1 5369482"/>
              <a:gd name="f33" fmla="*/ f26 1 5369483"/>
              <a:gd name="f34" fmla="*/ f27 1 5369482"/>
              <a:gd name="f35" fmla="*/ f13 1 f20"/>
              <a:gd name="f36" fmla="*/ f14 1 f20"/>
              <a:gd name="f37" fmla="*/ f13 1 f21"/>
              <a:gd name="f38" fmla="*/ f15 1 f21"/>
              <a:gd name="f39" fmla="*/ f29 1 f20"/>
              <a:gd name="f40" fmla="*/ f30 1 f21"/>
              <a:gd name="f41" fmla="*/ f31 1 f20"/>
              <a:gd name="f42" fmla="*/ f32 1 f21"/>
              <a:gd name="f43" fmla="*/ f33 1 f20"/>
              <a:gd name="f44" fmla="*/ f34 1 f21"/>
              <a:gd name="f45" fmla="*/ f35 f11 1"/>
              <a:gd name="f46" fmla="*/ f36 f11 1"/>
              <a:gd name="f47" fmla="*/ f38 f12 1"/>
              <a:gd name="f48" fmla="*/ f37 f12 1"/>
              <a:gd name="f49" fmla="*/ f39 f11 1"/>
              <a:gd name="f50" fmla="*/ f40 f12 1"/>
              <a:gd name="f51" fmla="*/ f41 f11 1"/>
              <a:gd name="f52" fmla="*/ f42 f12 1"/>
              <a:gd name="f53" fmla="*/ f43 f11 1"/>
              <a:gd name="f54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9" y="f50"/>
              </a:cxn>
              <a:cxn ang="f28">
                <a:pos x="f51" y="f52"/>
              </a:cxn>
              <a:cxn ang="f28">
                <a:pos x="f53" y="f52"/>
              </a:cxn>
              <a:cxn ang="f28">
                <a:pos x="f49" y="f54"/>
              </a:cxn>
            </a:cxnLst>
            <a:rect l="f45" t="f48" r="f46" b="f47"/>
            <a:pathLst>
              <a:path w="5369483" h="5369482">
                <a:moveTo>
                  <a:pt x="f5" y="f5"/>
                </a:moveTo>
                <a:lnTo>
                  <a:pt x="f6" y="f7"/>
                </a:lnTo>
                <a:lnTo>
                  <a:pt x="f8" y="f7"/>
                </a:lnTo>
                <a:lnTo>
                  <a:pt x="f5" y="f9"/>
                </a:lnTo>
                <a:close/>
              </a:path>
            </a:pathLst>
          </a:cu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27AAC50-E40B-C7B4-CDA5-13A636EEC1F0}"/>
              </a:ext>
            </a:extLst>
          </p:cNvPr>
          <p:cNvSpPr/>
          <p:nvPr/>
        </p:nvSpPr>
        <p:spPr>
          <a:xfrm rot="8099985">
            <a:off x="3886857" y="1415801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FC6550E5-8CAD-A702-E3C7-31E1E83418CE}"/>
              </a:ext>
            </a:extLst>
          </p:cNvPr>
          <p:cNvSpPr/>
          <p:nvPr/>
        </p:nvSpPr>
        <p:spPr>
          <a:xfrm rot="13499997">
            <a:off x="6362953" y="1111003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43D29C6-619B-B340-FCA3-A2B48A0104BC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51482" y="711046"/>
            <a:ext cx="5916698" cy="5916698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101598" dir="5400000" algn="tl">
              <a:srgbClr val="000000">
                <a:alpha val="34687"/>
              </a:srgbClr>
            </a:outerShdw>
          </a:effectLst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4708B9-BEF5-19F6-FDB2-BA7F4F97CB0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096003" y="4720343"/>
            <a:ext cx="5605217" cy="1185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90B5D780-3708-2FE3-2AF9-5E6AFAC8DB49}"/>
              </a:ext>
            </a:extLst>
          </p:cNvPr>
          <p:cNvCxnSpPr/>
          <p:nvPr/>
        </p:nvCxnSpPr>
        <p:spPr>
          <a:xfrm>
            <a:off x="6672870" y="1073459"/>
            <a:ext cx="515411" cy="515411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1595D498-3327-D5AB-C7A0-588C6C215D4C}"/>
              </a:ext>
            </a:extLst>
          </p:cNvPr>
          <p:cNvCxnSpPr/>
          <p:nvPr/>
        </p:nvCxnSpPr>
        <p:spPr>
          <a:xfrm flipH="1">
            <a:off x="7182758" y="317351"/>
            <a:ext cx="1266288" cy="126628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7EBB1F32-1F24-AAF7-618F-9E313E5F3601}"/>
              </a:ext>
            </a:extLst>
          </p:cNvPr>
          <p:cNvCxnSpPr/>
          <p:nvPr/>
        </p:nvCxnSpPr>
        <p:spPr>
          <a:xfrm flipV="1">
            <a:off x="11026777" y="3322106"/>
            <a:ext cx="674443" cy="674452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1D35FDA6-0A02-E388-3FC8-B51369584B55}"/>
              </a:ext>
            </a:extLst>
          </p:cNvPr>
          <p:cNvCxnSpPr/>
          <p:nvPr/>
        </p:nvCxnSpPr>
        <p:spPr>
          <a:xfrm>
            <a:off x="10031891" y="1652787"/>
            <a:ext cx="1669329" cy="166931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pic>
        <p:nvPicPr>
          <p:cNvPr id="13" name="Graphic 16">
            <a:extLst>
              <a:ext uri="{FF2B5EF4-FFF2-40B4-BE49-F238E27FC236}">
                <a16:creationId xmlns:a16="http://schemas.microsoft.com/office/drawing/2014/main" id="{42C8B576-D224-CA0A-B547-4A03D22AD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7668" y="2303492"/>
            <a:ext cx="3421876" cy="140900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4" name="Straight Connector 27">
            <a:extLst>
              <a:ext uri="{FF2B5EF4-FFF2-40B4-BE49-F238E27FC236}">
                <a16:creationId xmlns:a16="http://schemas.microsoft.com/office/drawing/2014/main" id="{E89595D8-F3B0-9049-A3BB-C8968A3D9828}"/>
              </a:ext>
            </a:extLst>
          </p:cNvPr>
          <p:cNvCxnSpPr/>
          <p:nvPr/>
        </p:nvCxnSpPr>
        <p:spPr>
          <a:xfrm flipH="1">
            <a:off x="-110121" y="201698"/>
            <a:ext cx="3720821" cy="3720821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3732685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3B47991-408A-88B8-A4EC-FEA286D93084}"/>
              </a:ext>
            </a:extLst>
          </p:cNvPr>
          <p:cNvSpPr/>
          <p:nvPr/>
        </p:nvSpPr>
        <p:spPr>
          <a:xfrm rot="8099985">
            <a:off x="3886857" y="1399470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50000"/>
                </a:srgbClr>
              </a:gs>
              <a:gs pos="100000">
                <a:srgbClr val="361D5C">
                  <a:alpha val="5000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D01865FE-1281-7265-6825-B8D3BAAB5C2D}"/>
              </a:ext>
            </a:extLst>
          </p:cNvPr>
          <p:cNvSpPr/>
          <p:nvPr/>
        </p:nvSpPr>
        <p:spPr>
          <a:xfrm rot="13499997">
            <a:off x="1410755" y="1094672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BF8069B1-37AF-F52D-C6B3-17547F714B98}"/>
              </a:ext>
            </a:extLst>
          </p:cNvPr>
          <p:cNvSpPr/>
          <p:nvPr/>
        </p:nvSpPr>
        <p:spPr>
          <a:xfrm rot="5400013">
            <a:off x="1930856" y="-412990"/>
            <a:ext cx="2981373" cy="37997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1370"/>
              <a:gd name="f7" fmla="val 3799797"/>
              <a:gd name="f8" fmla="val 2162942"/>
              <a:gd name="f9" fmla="val 818428"/>
              <a:gd name="f10" fmla="+- 0 0 -90"/>
              <a:gd name="f11" fmla="*/ f3 1 2981370"/>
              <a:gd name="f12" fmla="*/ f4 1 3799797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2981370"/>
              <a:gd name="f21" fmla="*/ f17 1 3799797"/>
              <a:gd name="f22" fmla="*/ 0 f18 1"/>
              <a:gd name="f23" fmla="*/ 3799797 f17 1"/>
              <a:gd name="f24" fmla="*/ 2162942 f17 1"/>
              <a:gd name="f25" fmla="*/ 2162942 f18 1"/>
              <a:gd name="f26" fmla="*/ 0 f17 1"/>
              <a:gd name="f27" fmla="*/ 2981370 f18 1"/>
              <a:gd name="f28" fmla="*/ 818428 f17 1"/>
              <a:gd name="f29" fmla="+- f19 0 f1"/>
              <a:gd name="f30" fmla="*/ f22 1 2981370"/>
              <a:gd name="f31" fmla="*/ f23 1 3799797"/>
              <a:gd name="f32" fmla="*/ f24 1 3799797"/>
              <a:gd name="f33" fmla="*/ f25 1 2981370"/>
              <a:gd name="f34" fmla="*/ f26 1 3799797"/>
              <a:gd name="f35" fmla="*/ f27 1 2981370"/>
              <a:gd name="f36" fmla="*/ f28 1 3799797"/>
              <a:gd name="f37" fmla="*/ f13 1 f20"/>
              <a:gd name="f38" fmla="*/ f14 1 f20"/>
              <a:gd name="f39" fmla="*/ f13 1 f21"/>
              <a:gd name="f40" fmla="*/ f15 1 f21"/>
              <a:gd name="f41" fmla="*/ f30 1 f20"/>
              <a:gd name="f42" fmla="*/ f31 1 f21"/>
              <a:gd name="f43" fmla="*/ f32 1 f21"/>
              <a:gd name="f44" fmla="*/ f33 1 f20"/>
              <a:gd name="f45" fmla="*/ f34 1 f21"/>
              <a:gd name="f46" fmla="*/ f35 1 f20"/>
              <a:gd name="f47" fmla="*/ f36 1 f21"/>
              <a:gd name="f48" fmla="*/ f37 f11 1"/>
              <a:gd name="f49" fmla="*/ f38 f11 1"/>
              <a:gd name="f50" fmla="*/ f40 f12 1"/>
              <a:gd name="f51" fmla="*/ f39 f12 1"/>
              <a:gd name="f52" fmla="*/ f41 f11 1"/>
              <a:gd name="f53" fmla="*/ f42 f12 1"/>
              <a:gd name="f54" fmla="*/ f43 f12 1"/>
              <a:gd name="f55" fmla="*/ f44 f11 1"/>
              <a:gd name="f56" fmla="*/ f45 f12 1"/>
              <a:gd name="f57" fmla="*/ f46 f11 1"/>
              <a:gd name="f58" fmla="*/ f4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52" y="f53"/>
              </a:cxn>
              <a:cxn ang="f29">
                <a:pos x="f52" y="f54"/>
              </a:cxn>
              <a:cxn ang="f29">
                <a:pos x="f55" y="f56"/>
              </a:cxn>
              <a:cxn ang="f29">
                <a:pos x="f57" y="f58"/>
              </a:cxn>
            </a:cxnLst>
            <a:rect l="f48" t="f51" r="f49" b="f50"/>
            <a:pathLst>
              <a:path w="2981370" h="3799797">
                <a:moveTo>
                  <a:pt x="f5" y="f7"/>
                </a:moveTo>
                <a:lnTo>
                  <a:pt x="f5" y="f8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29B4A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7C84C330-EC60-6B0F-2AF8-BA1CA5DAE55D}"/>
              </a:ext>
            </a:extLst>
          </p:cNvPr>
          <p:cNvSpPr/>
          <p:nvPr/>
        </p:nvSpPr>
        <p:spPr>
          <a:xfrm>
            <a:off x="6596188" y="3479264"/>
            <a:ext cx="5062804" cy="33787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062805"/>
              <a:gd name="f7" fmla="val 3378738"/>
              <a:gd name="f8" fmla="val 1684068"/>
              <a:gd name="f9" fmla="val 3368135"/>
              <a:gd name="f10" fmla="+- 0 0 -90"/>
              <a:gd name="f11" fmla="*/ f3 1 5062805"/>
              <a:gd name="f12" fmla="*/ f4 1 3378738"/>
              <a:gd name="f13" fmla="val f5"/>
              <a:gd name="f14" fmla="val f6"/>
              <a:gd name="f15" fmla="val f7"/>
              <a:gd name="f16" fmla="*/ f10 f0 1"/>
              <a:gd name="f17" fmla="+- f15 0 f13"/>
              <a:gd name="f18" fmla="+- f14 0 f13"/>
              <a:gd name="f19" fmla="*/ f16 1 f2"/>
              <a:gd name="f20" fmla="*/ f18 1 5062805"/>
              <a:gd name="f21" fmla="*/ f17 1 3378738"/>
              <a:gd name="f22" fmla="*/ 3378738 f18 1"/>
              <a:gd name="f23" fmla="*/ 0 f17 1"/>
              <a:gd name="f24" fmla="*/ 5062805 f18 1"/>
              <a:gd name="f25" fmla="*/ 1684068 f17 1"/>
              <a:gd name="f26" fmla="*/ 3368135 f18 1"/>
              <a:gd name="f27" fmla="*/ 3378738 f17 1"/>
              <a:gd name="f28" fmla="*/ 0 f18 1"/>
              <a:gd name="f29" fmla="+- f19 0 f1"/>
              <a:gd name="f30" fmla="*/ f22 1 5062805"/>
              <a:gd name="f31" fmla="*/ f23 1 3378738"/>
              <a:gd name="f32" fmla="*/ f24 1 5062805"/>
              <a:gd name="f33" fmla="*/ f25 1 3378738"/>
              <a:gd name="f34" fmla="*/ f26 1 5062805"/>
              <a:gd name="f35" fmla="*/ f27 1 3378738"/>
              <a:gd name="f36" fmla="*/ f28 1 5062805"/>
              <a:gd name="f37" fmla="*/ f13 1 f20"/>
              <a:gd name="f38" fmla="*/ f14 1 f20"/>
              <a:gd name="f39" fmla="*/ f13 1 f21"/>
              <a:gd name="f40" fmla="*/ f15 1 f21"/>
              <a:gd name="f41" fmla="*/ f30 1 f20"/>
              <a:gd name="f42" fmla="*/ f31 1 f21"/>
              <a:gd name="f43" fmla="*/ f32 1 f20"/>
              <a:gd name="f44" fmla="*/ f33 1 f21"/>
              <a:gd name="f45" fmla="*/ f34 1 f20"/>
              <a:gd name="f46" fmla="*/ f35 1 f21"/>
              <a:gd name="f47" fmla="*/ f36 1 f20"/>
              <a:gd name="f48" fmla="*/ f37 f11 1"/>
              <a:gd name="f49" fmla="*/ f38 f11 1"/>
              <a:gd name="f50" fmla="*/ f40 f12 1"/>
              <a:gd name="f51" fmla="*/ f39 f12 1"/>
              <a:gd name="f52" fmla="*/ f41 f11 1"/>
              <a:gd name="f53" fmla="*/ f42 f12 1"/>
              <a:gd name="f54" fmla="*/ f43 f11 1"/>
              <a:gd name="f55" fmla="*/ f44 f12 1"/>
              <a:gd name="f56" fmla="*/ f45 f11 1"/>
              <a:gd name="f57" fmla="*/ f46 f12 1"/>
              <a:gd name="f58" fmla="*/ f47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52" y="f53"/>
              </a:cxn>
              <a:cxn ang="f29">
                <a:pos x="f54" y="f55"/>
              </a:cxn>
              <a:cxn ang="f29">
                <a:pos x="f56" y="f57"/>
              </a:cxn>
              <a:cxn ang="f29">
                <a:pos x="f58" y="f57"/>
              </a:cxn>
            </a:cxnLst>
            <a:rect l="f48" t="f51" r="f49" b="f50"/>
            <a:pathLst>
              <a:path w="5062805" h="3378738">
                <a:moveTo>
                  <a:pt x="f7" y="f5"/>
                </a:moveTo>
                <a:lnTo>
                  <a:pt x="f6" y="f8"/>
                </a:lnTo>
                <a:lnTo>
                  <a:pt x="f9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94326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0689AAC-44C2-DDF6-FFAC-521C9AB5C385}"/>
              </a:ext>
            </a:extLst>
          </p:cNvPr>
          <p:cNvSpPr/>
          <p:nvPr/>
        </p:nvSpPr>
        <p:spPr>
          <a:xfrm rot="13499997">
            <a:off x="6362953" y="1094672"/>
            <a:ext cx="4418289" cy="441828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50000">
                <a:srgbClr val="361D5C">
                  <a:alpha val="50000"/>
                </a:srgbClr>
              </a:gs>
              <a:gs pos="100000">
                <a:srgbClr val="361D5C">
                  <a:alpha val="0"/>
                </a:srgbClr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FF0D009-53B9-674D-30A5-BC3864FCB0A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5620295" y="694724"/>
            <a:ext cx="5916698" cy="5916698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101598" dir="5400000" algn="tl">
              <a:srgbClr val="000000">
                <a:alpha val="34687"/>
              </a:srgbClr>
            </a:outerShdw>
          </a:effectLst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4F613F-C4EC-E67D-656F-1E8F7B633E5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13715" y="5367518"/>
            <a:ext cx="5605217" cy="1185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GB" sz="4000" b="1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426D6D12-8AAD-932E-8C83-53546A40E667}"/>
              </a:ext>
            </a:extLst>
          </p:cNvPr>
          <p:cNvCxnSpPr/>
          <p:nvPr/>
        </p:nvCxnSpPr>
        <p:spPr>
          <a:xfrm>
            <a:off x="3616323" y="179615"/>
            <a:ext cx="2479680" cy="2479679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D147C0A8-1EA0-A8E0-0DD4-0AAA48648266}"/>
              </a:ext>
            </a:extLst>
          </p:cNvPr>
          <p:cNvCxnSpPr/>
          <p:nvPr/>
        </p:nvCxnSpPr>
        <p:spPr>
          <a:xfrm flipH="1">
            <a:off x="6096003" y="2044991"/>
            <a:ext cx="614293" cy="614303"/>
          </a:xfrm>
          <a:prstGeom prst="straightConnector1">
            <a:avLst/>
          </a:prstGeom>
          <a:noFill/>
          <a:ln w="6345" cap="flat">
            <a:solidFill>
              <a:srgbClr val="F6C370">
                <a:alpha val="0"/>
              </a:srgbClr>
            </a:solidFill>
            <a:prstDash val="solid"/>
            <a:miter/>
          </a:ln>
        </p:spPr>
      </p:cxn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60EA97EF-4FEA-2599-C66E-48F273754516}"/>
              </a:ext>
            </a:extLst>
          </p:cNvPr>
          <p:cNvCxnSpPr/>
          <p:nvPr/>
        </p:nvCxnSpPr>
        <p:spPr>
          <a:xfrm>
            <a:off x="8572591" y="177512"/>
            <a:ext cx="1669329" cy="1669319"/>
          </a:xfrm>
          <a:prstGeom prst="straightConnector1">
            <a:avLst/>
          </a:prstGeom>
          <a:noFill/>
          <a:ln w="6345" cap="flat">
            <a:solidFill>
              <a:srgbClr val="F6C370"/>
            </a:solidFill>
            <a:prstDash val="solid"/>
            <a:miter/>
          </a:ln>
        </p:spPr>
      </p:cxn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684DDC3-6B94-8E6C-1240-0B6E3274173A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1385078" y="694724"/>
            <a:ext cx="4462491" cy="4462491"/>
          </a:xfrm>
          <a:prstGeom prst="rect">
            <a:avLst/>
          </a:prstGeom>
          <a:noFill/>
          <a:ln w="9528">
            <a:solidFill>
              <a:srgbClr val="F6C370"/>
            </a:solidFill>
          </a:ln>
          <a:effectLst>
            <a:outerShdw dist="101598" dir="5400000" algn="tl">
              <a:srgbClr val="000000">
                <a:alpha val="34687"/>
              </a:srgbClr>
            </a:outerShdw>
          </a:effectLst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SzPct val="100000"/>
              <a:buFont typeface="Arial" pitchFamily="34"/>
              <a:tabLst/>
              <a:defRPr lang="en-IS" b="0" i="0" u="none" strike="noStrike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defRPr>
            </a:lvl1pPr>
          </a:lstStyle>
          <a:p>
            <a:pPr lvl="0"/>
            <a:r>
              <a:rPr lang="en-IS"/>
              <a:t>Insert picture</a:t>
            </a:r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4C3A0ED0-D7F0-A587-D95F-D3ACD13C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13959" y="394664"/>
            <a:ext cx="2564087" cy="10557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7799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11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292EB6-49F0-BB48-7CDF-E2119248E8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32368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AB05F1F-2656-8B72-2070-408B3137989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235467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4387B-79C8-6B60-CC5E-636398FF8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68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312F8AA-BA78-2F60-CC86-F2A1010C06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235467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B82B574F-B997-2092-CEBE-4560A78118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028358" y="640838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1A4F1B-E2C3-B85F-AE40-C6C9D16F50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2368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FBE06E1-C965-5450-EE49-A70C1E4C71CA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235467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69C8440C-5300-0E5C-1047-B10FE20451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028358" y="6408389"/>
            <a:ext cx="1007997" cy="3727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9C290-F5B0-8769-C93D-C95D0CA709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2368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BD27855-75F7-F56B-5F9C-E6CD72DB52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235467" y="0"/>
            <a:ext cx="8889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3A12FA-D8AC-8A80-A1B0-91417A63D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E8E17F5-A665-B92E-A52E-C003594E0E6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2231" y="1578071"/>
            <a:ext cx="5668621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Delegate Admin access for support and development</a:t>
            </a:r>
          </a:p>
          <a:p>
            <a:pPr marL="0" lvl="0" indent="0">
              <a:buNone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1B4474-801C-511F-ED55-F245A57AE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600"/>
            <a:ext cx="9333792" cy="588635"/>
          </a:xfrm>
        </p:spPr>
        <p:txBody>
          <a:bodyPr/>
          <a:lstStyle/>
          <a:p>
            <a:pPr lvl="0"/>
            <a:r>
              <a:rPr lang="en-US"/>
              <a:t>Partner Center – Delegate Admin Access</a:t>
            </a:r>
          </a:p>
        </p:txBody>
      </p:sp>
      <p:pic>
        <p:nvPicPr>
          <p:cNvPr id="4" name="Picture 6" descr="Image of GDAP diagram.">
            <a:extLst>
              <a:ext uri="{FF2B5EF4-FFF2-40B4-BE49-F238E27FC236}">
                <a16:creationId xmlns:a16="http://schemas.microsoft.com/office/drawing/2014/main" id="{4690C433-3D97-50BD-41F6-DBAFDDAA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1186" y="1478447"/>
            <a:ext cx="6610810" cy="537955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Diagram 3">
            <a:extLst>
              <a:ext uri="{FF2B5EF4-FFF2-40B4-BE49-F238E27FC236}">
                <a16:creationId xmlns:a16="http://schemas.microsoft.com/office/drawing/2014/main" id="{19FE9D26-7796-76E7-E463-B3030522F491}"/>
              </a:ext>
            </a:extLst>
          </p:cNvPr>
          <p:cNvGrpSpPr/>
          <p:nvPr/>
        </p:nvGrpSpPr>
        <p:grpSpPr>
          <a:xfrm>
            <a:off x="636623" y="2794122"/>
            <a:ext cx="4546853" cy="2485805"/>
            <a:chOff x="636623" y="2794122"/>
            <a:chExt cx="4546853" cy="248580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D801F30-42E7-3E72-AA19-ED934C49BFB4}"/>
                </a:ext>
              </a:extLst>
            </p:cNvPr>
            <p:cNvSpPr/>
            <p:nvPr/>
          </p:nvSpPr>
          <p:spPr>
            <a:xfrm>
              <a:off x="636623" y="2794122"/>
              <a:ext cx="2238862" cy="24858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8867"/>
                <a:gd name="f7" fmla="val 2485805"/>
                <a:gd name="f8" fmla="val 223887"/>
                <a:gd name="f9" fmla="val 100238"/>
                <a:gd name="f10" fmla="val 2014980"/>
                <a:gd name="f11" fmla="val 2138629"/>
                <a:gd name="f12" fmla="val 2261918"/>
                <a:gd name="f13" fmla="val 2385567"/>
                <a:gd name="f14" fmla="+- 0 0 -90"/>
                <a:gd name="f15" fmla="*/ f3 1 2238867"/>
                <a:gd name="f16" fmla="*/ f4 1 248580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2238867"/>
                <a:gd name="f25" fmla="*/ f21 1 2485805"/>
                <a:gd name="f26" fmla="*/ 0 f22 1"/>
                <a:gd name="f27" fmla="*/ 223887 f21 1"/>
                <a:gd name="f28" fmla="*/ 223887 f22 1"/>
                <a:gd name="f29" fmla="*/ 0 f21 1"/>
                <a:gd name="f30" fmla="*/ 2014980 f22 1"/>
                <a:gd name="f31" fmla="*/ 2238867 f22 1"/>
                <a:gd name="f32" fmla="*/ 2261918 f21 1"/>
                <a:gd name="f33" fmla="*/ 2485805 f21 1"/>
                <a:gd name="f34" fmla="+- f23 0 f1"/>
                <a:gd name="f35" fmla="*/ f26 1 2238867"/>
                <a:gd name="f36" fmla="*/ f27 1 2485805"/>
                <a:gd name="f37" fmla="*/ f28 1 2238867"/>
                <a:gd name="f38" fmla="*/ f29 1 2485805"/>
                <a:gd name="f39" fmla="*/ f30 1 2238867"/>
                <a:gd name="f40" fmla="*/ f31 1 2238867"/>
                <a:gd name="f41" fmla="*/ f32 1 2485805"/>
                <a:gd name="f42" fmla="*/ f33 1 248580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2238867" h="248580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901" tIns="1115229" rIns="120901" bIns="618061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Without Consuming License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E6F00AE-2941-D17F-817C-FEF87DC32A3E}"/>
                </a:ext>
              </a:extLst>
            </p:cNvPr>
            <p:cNvSpPr/>
            <p:nvPr/>
          </p:nvSpPr>
          <p:spPr>
            <a:xfrm>
              <a:off x="1344131" y="2943270"/>
              <a:ext cx="827769" cy="82776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4">
                <a:alphaModFix/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B918BC-0B02-E88A-99A0-EB9F7DA0CE40}"/>
                </a:ext>
              </a:extLst>
            </p:cNvPr>
            <p:cNvSpPr/>
            <p:nvPr/>
          </p:nvSpPr>
          <p:spPr>
            <a:xfrm>
              <a:off x="2944614" y="2794122"/>
              <a:ext cx="2238862" cy="24858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8867"/>
                <a:gd name="f7" fmla="val 2485805"/>
                <a:gd name="f8" fmla="val 223887"/>
                <a:gd name="f9" fmla="val 100238"/>
                <a:gd name="f10" fmla="val 2014980"/>
                <a:gd name="f11" fmla="val 2138629"/>
                <a:gd name="f12" fmla="val 2261918"/>
                <a:gd name="f13" fmla="val 2385567"/>
                <a:gd name="f14" fmla="+- 0 0 -90"/>
                <a:gd name="f15" fmla="*/ f3 1 2238867"/>
                <a:gd name="f16" fmla="*/ f4 1 2485805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2238867"/>
                <a:gd name="f25" fmla="*/ f21 1 2485805"/>
                <a:gd name="f26" fmla="*/ 0 f22 1"/>
                <a:gd name="f27" fmla="*/ 223887 f21 1"/>
                <a:gd name="f28" fmla="*/ 223887 f22 1"/>
                <a:gd name="f29" fmla="*/ 0 f21 1"/>
                <a:gd name="f30" fmla="*/ 2014980 f22 1"/>
                <a:gd name="f31" fmla="*/ 2238867 f22 1"/>
                <a:gd name="f32" fmla="*/ 2261918 f21 1"/>
                <a:gd name="f33" fmla="*/ 2485805 f21 1"/>
                <a:gd name="f34" fmla="+- f23 0 f1"/>
                <a:gd name="f35" fmla="*/ f26 1 2238867"/>
                <a:gd name="f36" fmla="*/ f27 1 2485805"/>
                <a:gd name="f37" fmla="*/ f28 1 2238867"/>
                <a:gd name="f38" fmla="*/ f29 1 2485805"/>
                <a:gd name="f39" fmla="*/ f30 1 2238867"/>
                <a:gd name="f40" fmla="*/ f31 1 2238867"/>
                <a:gd name="f41" fmla="*/ f32 1 2485805"/>
                <a:gd name="f42" fmla="*/ f33 1 2485805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2238867" h="248580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0901" tIns="1115229" rIns="120901" bIns="618061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New Granular Delegated Admin (GDAP)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1232F98-1052-D97C-5F0F-9396458B73C6}"/>
                </a:ext>
              </a:extLst>
            </p:cNvPr>
            <p:cNvSpPr/>
            <p:nvPr/>
          </p:nvSpPr>
          <p:spPr>
            <a:xfrm>
              <a:off x="3650156" y="2943270"/>
              <a:ext cx="827769" cy="82776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/>
              </a:stretch>
            </a:blip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57A71F1-68BA-12AE-4EC4-861B9D167FA0}"/>
                </a:ext>
              </a:extLst>
            </p:cNvPr>
            <p:cNvSpPr/>
            <p:nvPr/>
          </p:nvSpPr>
          <p:spPr>
            <a:xfrm>
              <a:off x="818580" y="4782769"/>
              <a:ext cx="4184907" cy="372874"/>
            </a:xfrm>
            <a:custGeom>
              <a:avLst>
                <a:gd name="f9" fmla="val 50000"/>
                <a:gd name="f10" fmla="val 500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ss"/>
                <a:gd name="f8" fmla="val 0"/>
                <a:gd name="f9" fmla="val 50000"/>
                <a:gd name="f10" fmla="val 50000"/>
                <a:gd name="f11" fmla="+- 0 0 -360"/>
                <a:gd name="f12" fmla="+- 0 0 -180"/>
                <a:gd name="f13" fmla="abs f5"/>
                <a:gd name="f14" fmla="abs f6"/>
                <a:gd name="f15" fmla="abs f7"/>
                <a:gd name="f16" fmla="val f8"/>
                <a:gd name="f17" fmla="val f9"/>
                <a:gd name="f18" fmla="val f10"/>
                <a:gd name="f19" fmla="*/ f11 f2 1"/>
                <a:gd name="f20" fmla="*/ f12 f2 1"/>
                <a:gd name="f21" fmla="?: f13 f5 1"/>
                <a:gd name="f22" fmla="?: f14 f6 1"/>
                <a:gd name="f23" fmla="?: f15 f7 1"/>
                <a:gd name="f24" fmla="*/ f19 1 f4"/>
                <a:gd name="f25" fmla="*/ f20 1 f4"/>
                <a:gd name="f26" fmla="*/ f21 1 21600"/>
                <a:gd name="f27" fmla="*/ f22 1 21600"/>
                <a:gd name="f28" fmla="*/ 21600 f21 1"/>
                <a:gd name="f29" fmla="*/ 21600 f22 1"/>
                <a:gd name="f30" fmla="+- f24 0 f3"/>
                <a:gd name="f31" fmla="+- f25 0 f3"/>
                <a:gd name="f32" fmla="min f27 f26"/>
                <a:gd name="f33" fmla="*/ f28 1 f23"/>
                <a:gd name="f34" fmla="*/ f29 1 f23"/>
                <a:gd name="f35" fmla="val f33"/>
                <a:gd name="f36" fmla="val f34"/>
                <a:gd name="f37" fmla="*/ f16 f32 1"/>
                <a:gd name="f38" fmla="+- f36 0 f16"/>
                <a:gd name="f39" fmla="+- f35 0 f16"/>
                <a:gd name="f40" fmla="*/ f35 f32 1"/>
                <a:gd name="f41" fmla="*/ f36 f32 1"/>
                <a:gd name="f42" fmla="*/ f38 1 2"/>
                <a:gd name="f43" fmla="*/ f39 1 2"/>
                <a:gd name="f44" fmla="min f39 f38"/>
                <a:gd name="f45" fmla="*/ f38 f17 1"/>
                <a:gd name="f46" fmla="+- f16 f42 0"/>
                <a:gd name="f47" fmla="+- f16 f43 0"/>
                <a:gd name="f48" fmla="*/ f44 f18 1"/>
                <a:gd name="f49" fmla="*/ f45 1 200000"/>
                <a:gd name="f50" fmla="*/ f48 1 100000"/>
                <a:gd name="f51" fmla="+- f46 0 f49"/>
                <a:gd name="f52" fmla="+- f46 f49 0"/>
                <a:gd name="f53" fmla="*/ f46 f32 1"/>
                <a:gd name="f54" fmla="*/ f47 f32 1"/>
                <a:gd name="f55" fmla="+- f35 0 f50"/>
                <a:gd name="f56" fmla="*/ f51 f50 1"/>
                <a:gd name="f57" fmla="*/ f51 f32 1"/>
                <a:gd name="f58" fmla="*/ f52 f32 1"/>
                <a:gd name="f59" fmla="*/ f50 f32 1"/>
                <a:gd name="f60" fmla="*/ f56 1 f42"/>
                <a:gd name="f61" fmla="*/ f55 f32 1"/>
                <a:gd name="f62" fmla="+- f50 0 f60"/>
                <a:gd name="f63" fmla="+- f55 f60 0"/>
                <a:gd name="f64" fmla="*/ f62 f32 1"/>
                <a:gd name="f65" fmla="*/ f63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61" y="f37"/>
                </a:cxn>
                <a:cxn ang="f30">
                  <a:pos x="f54" y="f57"/>
                </a:cxn>
                <a:cxn ang="f30">
                  <a:pos x="f59" y="f37"/>
                </a:cxn>
                <a:cxn ang="f31">
                  <a:pos x="f59" y="f41"/>
                </a:cxn>
                <a:cxn ang="f31">
                  <a:pos x="f54" y="f58"/>
                </a:cxn>
                <a:cxn ang="f31">
                  <a:pos x="f61" y="f41"/>
                </a:cxn>
              </a:cxnLst>
              <a:rect l="f64" t="f57" r="f65" b="f58"/>
              <a:pathLst>
                <a:path>
                  <a:moveTo>
                    <a:pt x="f37" y="f53"/>
                  </a:moveTo>
                  <a:lnTo>
                    <a:pt x="f59" y="f37"/>
                  </a:lnTo>
                  <a:lnTo>
                    <a:pt x="f59" y="f57"/>
                  </a:lnTo>
                  <a:lnTo>
                    <a:pt x="f61" y="f57"/>
                  </a:lnTo>
                  <a:lnTo>
                    <a:pt x="f61" y="f37"/>
                  </a:lnTo>
                  <a:lnTo>
                    <a:pt x="f40" y="f53"/>
                  </a:lnTo>
                  <a:lnTo>
                    <a:pt x="f61" y="f41"/>
                  </a:lnTo>
                  <a:lnTo>
                    <a:pt x="f61" y="f58"/>
                  </a:lnTo>
                  <a:lnTo>
                    <a:pt x="f59" y="f58"/>
                  </a:lnTo>
                  <a:lnTo>
                    <a:pt x="f59" y="f41"/>
                  </a:lnTo>
                  <a:close/>
                </a:path>
              </a:pathLst>
            </a:custGeom>
            <a:solidFill>
              <a:srgbClr val="B0D6F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DC1F-201E-B7FC-7082-FC5F30A514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</a:t>
            </a:r>
          </a:p>
        </p:txBody>
      </p:sp>
      <p:pic>
        <p:nvPicPr>
          <p:cNvPr id="3" name="Picture 2" descr="Business Central Admin Center.">
            <a:extLst>
              <a:ext uri="{FF2B5EF4-FFF2-40B4-BE49-F238E27FC236}">
                <a16:creationId xmlns:a16="http://schemas.microsoft.com/office/drawing/2014/main" id="{545C7529-F0C4-0C2D-03E7-33C17EEB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736756"/>
            <a:ext cx="12191996" cy="3384487"/>
          </a:xfrm>
          <a:prstGeom prst="rect">
            <a:avLst/>
          </a:prstGeom>
          <a:noFill/>
          <a:ln w="9528" cap="flat">
            <a:solidFill>
              <a:srgbClr val="E5E5E5"/>
            </a:solidFill>
            <a:prstDash val="solid"/>
            <a:miter/>
          </a:ln>
        </p:spPr>
      </p:pic>
      <p:grpSp>
        <p:nvGrpSpPr>
          <p:cNvPr id="4" name="Diagram 7">
            <a:extLst>
              <a:ext uri="{FF2B5EF4-FFF2-40B4-BE49-F238E27FC236}">
                <a16:creationId xmlns:a16="http://schemas.microsoft.com/office/drawing/2014/main" id="{BC9243B0-BC72-4D61-D265-8D35A98BCD03}"/>
              </a:ext>
            </a:extLst>
          </p:cNvPr>
          <p:cNvGrpSpPr/>
          <p:nvPr/>
        </p:nvGrpSpPr>
        <p:grpSpPr>
          <a:xfrm>
            <a:off x="7557882" y="3264554"/>
            <a:ext cx="3997381" cy="3138065"/>
            <a:chOff x="7557882" y="3264554"/>
            <a:chExt cx="3997381" cy="313806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F1E5AA6-2286-1E2E-9345-C6259611C091}"/>
                </a:ext>
              </a:extLst>
            </p:cNvPr>
            <p:cNvSpPr/>
            <p:nvPr/>
          </p:nvSpPr>
          <p:spPr>
            <a:xfrm rot="16200004">
              <a:off x="7987540" y="2834896"/>
              <a:ext cx="3138065" cy="39973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7382"/>
                <a:gd name="f7" fmla="val 3138063"/>
                <a:gd name="f8" fmla="val 3797513"/>
                <a:gd name="f9" fmla="val 3907897"/>
                <a:gd name="f10" fmla="val 3997381"/>
                <a:gd name="f11" fmla="val 55147"/>
                <a:gd name="f12" fmla="val 123174"/>
                <a:gd name="f13" fmla="val 3014889"/>
                <a:gd name="f14" fmla="val 3082916"/>
                <a:gd name="f15" fmla="val 199869"/>
                <a:gd name="f16" fmla="val 89485"/>
                <a:gd name="f17" fmla="val 1"/>
                <a:gd name="f18" fmla="+- 0 0 -90"/>
                <a:gd name="f19" fmla="*/ f3 1 3997382"/>
                <a:gd name="f20" fmla="*/ f4 1 3138063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3997382"/>
                <a:gd name="f29" fmla="*/ f25 1 3138063"/>
                <a:gd name="f30" fmla="*/ 0 f26 1"/>
                <a:gd name="f31" fmla="*/ 156903 f25 1"/>
                <a:gd name="f32" fmla="*/ 156903 f26 1"/>
                <a:gd name="f33" fmla="*/ 0 f25 1"/>
                <a:gd name="f34" fmla="*/ 3840479 f26 1"/>
                <a:gd name="f35" fmla="*/ 3997382 f26 1"/>
                <a:gd name="f36" fmla="*/ 2981160 f25 1"/>
                <a:gd name="f37" fmla="*/ 3138063 f25 1"/>
                <a:gd name="f38" fmla="+- f27 0 f1"/>
                <a:gd name="f39" fmla="*/ f30 1 3997382"/>
                <a:gd name="f40" fmla="*/ f31 1 3138063"/>
                <a:gd name="f41" fmla="*/ f32 1 3997382"/>
                <a:gd name="f42" fmla="*/ f33 1 3138063"/>
                <a:gd name="f43" fmla="*/ f34 1 3997382"/>
                <a:gd name="f44" fmla="*/ f35 1 3997382"/>
                <a:gd name="f45" fmla="*/ f36 1 3138063"/>
                <a:gd name="f46" fmla="*/ f37 1 3138063"/>
                <a:gd name="f47" fmla="*/ f21 1 f28"/>
                <a:gd name="f48" fmla="*/ f22 1 f28"/>
                <a:gd name="f49" fmla="*/ f21 1 f29"/>
                <a:gd name="f50" fmla="*/ f23 1 f29"/>
                <a:gd name="f51" fmla="*/ f39 1 f28"/>
                <a:gd name="f52" fmla="*/ f40 1 f29"/>
                <a:gd name="f53" fmla="*/ f41 1 f28"/>
                <a:gd name="f54" fmla="*/ f42 1 f29"/>
                <a:gd name="f55" fmla="*/ f43 1 f28"/>
                <a:gd name="f56" fmla="*/ f44 1 f28"/>
                <a:gd name="f57" fmla="*/ f45 1 f29"/>
                <a:gd name="f58" fmla="*/ f46 1 f29"/>
                <a:gd name="f59" fmla="*/ f47 f19 1"/>
                <a:gd name="f60" fmla="*/ f48 f19 1"/>
                <a:gd name="f61" fmla="*/ f50 f20 1"/>
                <a:gd name="f62" fmla="*/ f49 f20 1"/>
                <a:gd name="f63" fmla="*/ f51 f19 1"/>
                <a:gd name="f64" fmla="*/ f52 f20 1"/>
                <a:gd name="f65" fmla="*/ f53 f19 1"/>
                <a:gd name="f66" fmla="*/ f54 f20 1"/>
                <a:gd name="f67" fmla="*/ f55 f19 1"/>
                <a:gd name="f68" fmla="*/ f56 f19 1"/>
                <a:gd name="f69" fmla="*/ f57 f20 1"/>
                <a:gd name="f70" fmla="*/ f58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63" y="f64"/>
                </a:cxn>
                <a:cxn ang="f38">
                  <a:pos x="f65" y="f66"/>
                </a:cxn>
                <a:cxn ang="f38">
                  <a:pos x="f67" y="f66"/>
                </a:cxn>
                <a:cxn ang="f38">
                  <a:pos x="f68" y="f64"/>
                </a:cxn>
                <a:cxn ang="f38">
                  <a:pos x="f68" y="f69"/>
                </a:cxn>
                <a:cxn ang="f38">
                  <a:pos x="f67" y="f70"/>
                </a:cxn>
                <a:cxn ang="f38">
                  <a:pos x="f65" y="f70"/>
                </a:cxn>
                <a:cxn ang="f38">
                  <a:pos x="f63" y="f69"/>
                </a:cxn>
                <a:cxn ang="f38">
                  <a:pos x="f63" y="f64"/>
                </a:cxn>
              </a:cxnLst>
              <a:rect l="f59" t="f62" r="f60" b="f61"/>
              <a:pathLst>
                <a:path w="3997382" h="3138063">
                  <a:moveTo>
                    <a:pt x="f8" y="f5"/>
                  </a:moveTo>
                  <a:cubicBezTo>
                    <a:pt x="f9" y="f5"/>
                    <a:pt x="f10" y="f11"/>
                    <a:pt x="f10" y="f12"/>
                  </a:cubicBezTo>
                  <a:lnTo>
                    <a:pt x="f10" y="f13"/>
                  </a:lnTo>
                  <a:cubicBezTo>
                    <a:pt x="f10" y="f14"/>
                    <a:pt x="f9" y="f7"/>
                    <a:pt x="f8" y="f7"/>
                  </a:cubicBezTo>
                  <a:lnTo>
                    <a:pt x="f15" y="f7"/>
                  </a:lnTo>
                  <a:cubicBezTo>
                    <a:pt x="f16" y="f7"/>
                    <a:pt x="f17" y="f14"/>
                    <a:pt x="f17" y="f13"/>
                  </a:cubicBezTo>
                  <a:lnTo>
                    <a:pt x="f17" y="f12"/>
                  </a:lnTo>
                  <a:cubicBezTo>
                    <a:pt x="f17" y="f11"/>
                    <a:pt x="f16" y="f5"/>
                    <a:pt x="f15" y="f5"/>
                  </a:cubicBezTo>
                  <a:lnTo>
                    <a:pt x="f8" y="f5"/>
                  </a:lnTo>
                  <a:close/>
                </a:path>
              </a:pathLst>
            </a:custGeom>
            <a:solidFill>
              <a:srgbClr val="43B3E6"/>
            </a:solidFill>
            <a:ln cap="flat">
              <a:noFill/>
              <a:prstDash val="solid"/>
            </a:ln>
          </p:spPr>
          <p:txBody>
            <a:bodyPr vert="horz" wrap="square" lIns="564852" tIns="154305" rIns="200025" bIns="3197903" anchor="t" anchorCtr="1" compatLnSpc="1">
              <a:noAutofit/>
            </a:bodyPr>
            <a:lstStyle/>
            <a:p>
              <a:pPr marL="0" marR="0" lvl="0" indent="0" algn="ctr" defTabSz="200025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45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Managing 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F672875-F33F-E434-8772-41DC70EC07BF}"/>
                </a:ext>
              </a:extLst>
            </p:cNvPr>
            <p:cNvSpPr/>
            <p:nvPr/>
          </p:nvSpPr>
          <p:spPr>
            <a:xfrm>
              <a:off x="8357359" y="3264554"/>
              <a:ext cx="2978045" cy="31380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78049"/>
                <a:gd name="f7" fmla="val 3138063"/>
                <a:gd name="f8" fmla="+- 0 0 -90"/>
                <a:gd name="f9" fmla="*/ f3 1 2978049"/>
                <a:gd name="f10" fmla="*/ f4 1 313806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978049"/>
                <a:gd name="f19" fmla="*/ f15 1 3138063"/>
                <a:gd name="f20" fmla="*/ 0 f16 1"/>
                <a:gd name="f21" fmla="*/ 0 f15 1"/>
                <a:gd name="f22" fmla="*/ 2978049 f16 1"/>
                <a:gd name="f23" fmla="*/ 3138063 f15 1"/>
                <a:gd name="f24" fmla="+- f17 0 f1"/>
                <a:gd name="f25" fmla="*/ f20 1 2978049"/>
                <a:gd name="f26" fmla="*/ f21 1 3138063"/>
                <a:gd name="f27" fmla="*/ f22 1 2978049"/>
                <a:gd name="f28" fmla="*/ f23 1 313806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978049" h="313806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202311" rIns="0" bIns="0" anchor="t" anchorCtr="1" compatLnSpc="1">
              <a:noAutofit/>
            </a:bodyPr>
            <a:lstStyle/>
            <a:p>
              <a:pPr marL="0" marR="0" lvl="0" indent="0" algn="ctr" defTabSz="262255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59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Customer Tenant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24275-9596-07C9-18D5-2D0F92807E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 – Tenant Environment Info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3ACC5E2-C20F-A609-DE27-DC38C36DC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90" y="1077236"/>
            <a:ext cx="9467807" cy="56176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AEAF-A49F-CA77-9CF0-EF620F181C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 – Notification 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253FEA5-F634-BB3E-B5F0-50FE172CA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370"/>
            <a:ext cx="12191996" cy="35832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8161-60F0-1A7F-259A-15D53EB22E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 – Your Help and Support info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D3B2D7A0-CF21-C58A-C387-AB4682D1E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3" y="1200735"/>
            <a:ext cx="8080232" cy="44565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2251A0D-22DD-A6F5-6416-021049C8D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99" y="2273161"/>
            <a:ext cx="6315221" cy="43327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804B-F1F5-69E6-A456-D235DFB098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Center- Capacity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48AC2E5-4BAE-B0AE-B284-1336711B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35" y="1077236"/>
            <a:ext cx="8409526" cy="54698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E681-0F9E-5825-5851-DA8EF8EC71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Admin Center - Managing Storage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1D625-8C30-C609-516D-4F64BAB9E0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80 GB of database storage capacity across all environments</a:t>
            </a:r>
          </a:p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The Premium and Essential subscription gives each LS Central SaaS customer 1 production &amp; 3 sandbox environment free of extra charge.</a:t>
            </a: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1B7B030-FD77-CC66-225C-552E3044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77" y="3784198"/>
            <a:ext cx="4756480" cy="2146618"/>
          </a:xfrm>
          <a:prstGeom prst="rect">
            <a:avLst/>
          </a:prstGeom>
          <a:noFill/>
          <a:ln w="9528" cap="flat">
            <a:solidFill>
              <a:srgbClr val="43B3E6"/>
            </a:solidFill>
            <a:prstDash val="solid"/>
            <a:miter/>
          </a:ln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1976836-258F-FF83-B7C3-0087796F99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5" t="4062" r="3595" b="7188"/>
          <a:stretch>
            <a:fillRect/>
          </a:stretch>
        </p:blipFill>
        <p:spPr>
          <a:xfrm>
            <a:off x="570384" y="3784198"/>
            <a:ext cx="5525618" cy="2145868"/>
          </a:xfrm>
          <a:prstGeom prst="rect">
            <a:avLst/>
          </a:prstGeom>
          <a:noFill/>
          <a:ln w="9528" cap="flat">
            <a:solidFill>
              <a:srgbClr val="43B3E6"/>
            </a:solidFill>
            <a:prstDash val="solid"/>
            <a:miter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Medical stethoscope with red paper heart on white surface Stock Photo">
            <a:extLst>
              <a:ext uri="{FF2B5EF4-FFF2-40B4-BE49-F238E27FC236}">
                <a16:creationId xmlns:a16="http://schemas.microsoft.com/office/drawing/2014/main" id="{214FB4D2-A5A3-95B1-E56C-41201444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5785" b="17937"/>
          <a:stretch>
            <a:fillRect/>
          </a:stretch>
        </p:blipFill>
        <p:spPr>
          <a:xfrm>
            <a:off x="1012835" y="1503035"/>
            <a:ext cx="3545906" cy="35252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104BB-50CD-078B-0AAB-8F3B3098331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41435" y="5123639"/>
            <a:ext cx="3194374" cy="1376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en-US" sz="2200">
                <a:solidFill>
                  <a:srgbClr val="FFFFFF"/>
                </a:solidFill>
                <a:latin typeface="Segoe UI" pitchFamily="34"/>
                <a:cs typeface="Segoe UI" pitchFamily="34"/>
              </a:rPr>
              <a:t>Outage Strategy</a:t>
            </a:r>
          </a:p>
          <a:p>
            <a:pPr lvl="0">
              <a:lnSpc>
                <a:spcPct val="80000"/>
              </a:lnSpc>
              <a:buSzPct val="100000"/>
              <a:buChar char="-"/>
            </a:pPr>
            <a:r>
              <a:rPr lang="en-US" sz="1900">
                <a:solidFill>
                  <a:srgbClr val="FFFFFF"/>
                </a:solidFill>
                <a:latin typeface="Segoe UI" pitchFamily="34"/>
                <a:cs typeface="Segoe UI" pitchFamily="34"/>
              </a:rPr>
              <a:t>Customer / Partner Create support ticket</a:t>
            </a:r>
          </a:p>
          <a:p>
            <a:pPr lvl="0">
              <a:lnSpc>
                <a:spcPct val="80000"/>
              </a:lnSpc>
              <a:buSzPct val="100000"/>
              <a:buChar char="-"/>
            </a:pPr>
            <a:r>
              <a:rPr lang="en-US" sz="1900">
                <a:solidFill>
                  <a:srgbClr val="FFFFFF"/>
                </a:solidFill>
                <a:latin typeface="Segoe UI" pitchFamily="34"/>
                <a:cs typeface="Segoe UI" pitchFamily="34"/>
              </a:rPr>
              <a:t>How to report outage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DF9EA3-E831-9928-0E60-CEDABD95D14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/>
              <a:t>Admin Central – Report Outage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0A70A9C-9239-E40F-0B5D-A0BE89597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750" y="1479883"/>
            <a:ext cx="7109834" cy="48895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3CCA-C26A-986C-DF91-5FDA860984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0AAFE-89E1-D3B5-EFEC-2F85AA1FA4D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Manage your customer</a:t>
            </a:r>
          </a:p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6C370"/>
                </a:solidFill>
                <a:latin typeface="Segoe UI" pitchFamily="34"/>
                <a:cs typeface="Segoe UI" pitchFamily="34"/>
              </a:rPr>
              <a:t>Support method &amp; Tools</a:t>
            </a:r>
          </a:p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Support channel </a:t>
            </a: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993E9CF4-966B-6AA4-F278-38BB9EE7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109" y="947656"/>
            <a:ext cx="3922593" cy="58834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60B8-0401-5A60-2F77-760B2E978D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Support Concept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00EF4-A7E4-614D-CAA8-E959806CE68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5926903" cy="49024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3300" dirty="0">
                <a:solidFill>
                  <a:srgbClr val="FFFFFF"/>
                </a:solidFill>
                <a:latin typeface="Segoe UI" pitchFamily="34"/>
                <a:cs typeface="Segoe UI" pitchFamily="34"/>
              </a:rPr>
              <a:t>Support concept with customer  Who’s doing what</a:t>
            </a:r>
          </a:p>
        </p:txBody>
      </p:sp>
      <p:pic>
        <p:nvPicPr>
          <p:cNvPr id="4" name="Picture Placeholder 7" descr="A few people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B8603D9B-6A12-6BC8-4543-E8B1D586B84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8722" r="8722"/>
          <a:stretch>
            <a:fillRect/>
          </a:stretch>
        </p:blipFill>
        <p:spPr>
          <a:xfrm>
            <a:off x="6267187" y="1352553"/>
            <a:ext cx="5584515" cy="5073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Diagram 8">
            <a:extLst>
              <a:ext uri="{FF2B5EF4-FFF2-40B4-BE49-F238E27FC236}">
                <a16:creationId xmlns:a16="http://schemas.microsoft.com/office/drawing/2014/main" id="{86694063-AB7B-206E-26DF-A024056B5F4D}"/>
              </a:ext>
            </a:extLst>
          </p:cNvPr>
          <p:cNvGrpSpPr/>
          <p:nvPr/>
        </p:nvGrpSpPr>
        <p:grpSpPr>
          <a:xfrm>
            <a:off x="218020" y="2568348"/>
            <a:ext cx="5700653" cy="3686677"/>
            <a:chOff x="218020" y="2568348"/>
            <a:chExt cx="5700653" cy="36866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8DE48F-D216-467F-ABE9-4320AA6298EE}"/>
                </a:ext>
              </a:extLst>
            </p:cNvPr>
            <p:cNvSpPr/>
            <p:nvPr/>
          </p:nvSpPr>
          <p:spPr>
            <a:xfrm>
              <a:off x="640354" y="2568348"/>
              <a:ext cx="4855994" cy="3686677"/>
            </a:xfrm>
            <a:custGeom>
              <a:avLst>
                <a:gd name="f0" fmla="val 13401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CFE5F5"/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A8CA769-D517-669E-A4AA-CABC75FCDAC9}"/>
                </a:ext>
              </a:extLst>
            </p:cNvPr>
            <p:cNvSpPr/>
            <p:nvPr/>
          </p:nvSpPr>
          <p:spPr>
            <a:xfrm>
              <a:off x="218020" y="3674351"/>
              <a:ext cx="1838849" cy="1474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38849"/>
                <a:gd name="f7" fmla="val 1474672"/>
                <a:gd name="f8" fmla="val 245784"/>
                <a:gd name="f9" fmla="val 110041"/>
                <a:gd name="f10" fmla="val 1593065"/>
                <a:gd name="f11" fmla="val 1728808"/>
                <a:gd name="f12" fmla="val 1228888"/>
                <a:gd name="f13" fmla="val 1364631"/>
                <a:gd name="f14" fmla="+- 0 0 -90"/>
                <a:gd name="f15" fmla="*/ f3 1 1838849"/>
                <a:gd name="f16" fmla="*/ f4 1 147467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838849"/>
                <a:gd name="f25" fmla="*/ f21 1 1474672"/>
                <a:gd name="f26" fmla="*/ 0 f22 1"/>
                <a:gd name="f27" fmla="*/ 245784 f21 1"/>
                <a:gd name="f28" fmla="*/ 245784 f22 1"/>
                <a:gd name="f29" fmla="*/ 0 f21 1"/>
                <a:gd name="f30" fmla="*/ 1593065 f22 1"/>
                <a:gd name="f31" fmla="*/ 1838849 f22 1"/>
                <a:gd name="f32" fmla="*/ 1228888 f21 1"/>
                <a:gd name="f33" fmla="*/ 1474672 f21 1"/>
                <a:gd name="f34" fmla="+- f23 0 f1"/>
                <a:gd name="f35" fmla="*/ f26 1 1838849"/>
                <a:gd name="f36" fmla="*/ f27 1 1474672"/>
                <a:gd name="f37" fmla="*/ f28 1 1838849"/>
                <a:gd name="f38" fmla="*/ f29 1 1474672"/>
                <a:gd name="f39" fmla="*/ f30 1 1838849"/>
                <a:gd name="f40" fmla="*/ f31 1 1838849"/>
                <a:gd name="f41" fmla="*/ f32 1 1474672"/>
                <a:gd name="f42" fmla="*/ f33 1 1474672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838849" h="1474672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000" tIns="152000" rIns="152000" bIns="152000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Hybrid environment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840C134-A733-A88F-4BDC-6F110AFA4DE7}"/>
                </a:ext>
              </a:extLst>
            </p:cNvPr>
            <p:cNvSpPr/>
            <p:nvPr/>
          </p:nvSpPr>
          <p:spPr>
            <a:xfrm>
              <a:off x="2148922" y="3674351"/>
              <a:ext cx="1838849" cy="1474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38849"/>
                <a:gd name="f7" fmla="val 1474672"/>
                <a:gd name="f8" fmla="val 245784"/>
                <a:gd name="f9" fmla="val 110041"/>
                <a:gd name="f10" fmla="val 1593065"/>
                <a:gd name="f11" fmla="val 1728808"/>
                <a:gd name="f12" fmla="val 1228888"/>
                <a:gd name="f13" fmla="val 1364631"/>
                <a:gd name="f14" fmla="+- 0 0 -90"/>
                <a:gd name="f15" fmla="*/ f3 1 1838849"/>
                <a:gd name="f16" fmla="*/ f4 1 147467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838849"/>
                <a:gd name="f25" fmla="*/ f21 1 1474672"/>
                <a:gd name="f26" fmla="*/ 0 f22 1"/>
                <a:gd name="f27" fmla="*/ 245784 f21 1"/>
                <a:gd name="f28" fmla="*/ 245784 f22 1"/>
                <a:gd name="f29" fmla="*/ 0 f21 1"/>
                <a:gd name="f30" fmla="*/ 1593065 f22 1"/>
                <a:gd name="f31" fmla="*/ 1838849 f22 1"/>
                <a:gd name="f32" fmla="*/ 1228888 f21 1"/>
                <a:gd name="f33" fmla="*/ 1474672 f21 1"/>
                <a:gd name="f34" fmla="+- f23 0 f1"/>
                <a:gd name="f35" fmla="*/ f26 1 1838849"/>
                <a:gd name="f36" fmla="*/ f27 1 1474672"/>
                <a:gd name="f37" fmla="*/ f28 1 1838849"/>
                <a:gd name="f38" fmla="*/ f29 1 1474672"/>
                <a:gd name="f39" fmla="*/ f30 1 1838849"/>
                <a:gd name="f40" fmla="*/ f31 1 1838849"/>
                <a:gd name="f41" fmla="*/ f32 1 1474672"/>
                <a:gd name="f42" fmla="*/ f33 1 1474672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838849" h="1474672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000" tIns="152000" rIns="152000" bIns="152000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Version Update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C8424CA-515A-87AD-BD63-E862C0B001D8}"/>
                </a:ext>
              </a:extLst>
            </p:cNvPr>
            <p:cNvSpPr/>
            <p:nvPr/>
          </p:nvSpPr>
          <p:spPr>
            <a:xfrm>
              <a:off x="4079824" y="3674351"/>
              <a:ext cx="1838849" cy="1474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838849"/>
                <a:gd name="f7" fmla="val 1474672"/>
                <a:gd name="f8" fmla="val 245784"/>
                <a:gd name="f9" fmla="val 110041"/>
                <a:gd name="f10" fmla="val 1593065"/>
                <a:gd name="f11" fmla="val 1728808"/>
                <a:gd name="f12" fmla="val 1228888"/>
                <a:gd name="f13" fmla="val 1364631"/>
                <a:gd name="f14" fmla="+- 0 0 -90"/>
                <a:gd name="f15" fmla="*/ f3 1 1838849"/>
                <a:gd name="f16" fmla="*/ f4 1 1474672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838849"/>
                <a:gd name="f25" fmla="*/ f21 1 1474672"/>
                <a:gd name="f26" fmla="*/ 0 f22 1"/>
                <a:gd name="f27" fmla="*/ 245784 f21 1"/>
                <a:gd name="f28" fmla="*/ 245784 f22 1"/>
                <a:gd name="f29" fmla="*/ 0 f21 1"/>
                <a:gd name="f30" fmla="*/ 1593065 f22 1"/>
                <a:gd name="f31" fmla="*/ 1838849 f22 1"/>
                <a:gd name="f32" fmla="*/ 1228888 f21 1"/>
                <a:gd name="f33" fmla="*/ 1474672 f21 1"/>
                <a:gd name="f34" fmla="+- f23 0 f1"/>
                <a:gd name="f35" fmla="*/ f26 1 1838849"/>
                <a:gd name="f36" fmla="*/ f27 1 1474672"/>
                <a:gd name="f37" fmla="*/ f28 1 1838849"/>
                <a:gd name="f38" fmla="*/ f29 1 1474672"/>
                <a:gd name="f39" fmla="*/ f30 1 1838849"/>
                <a:gd name="f40" fmla="*/ f31 1 1838849"/>
                <a:gd name="f41" fmla="*/ f32 1 1474672"/>
                <a:gd name="f42" fmla="*/ f33 1 1474672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838849" h="1474672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000" tIns="152000" rIns="152000" bIns="152000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Testing Extension Apps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B0718A-7682-7144-DF95-C5B36274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7" y="95536"/>
            <a:ext cx="12187068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35EEEB8-90D7-B301-4FAF-0A6FE0AB5278}"/>
              </a:ext>
            </a:extLst>
          </p:cNvPr>
          <p:cNvSpPr txBox="1"/>
          <p:nvPr/>
        </p:nvSpPr>
        <p:spPr>
          <a:xfrm>
            <a:off x="6838120" y="2721117"/>
            <a:ext cx="451236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>
                <a:solidFill>
                  <a:srgbClr val="361D5C"/>
                </a:solidFill>
                <a:uFillTx/>
                <a:latin typeface="Segoe UI" pitchFamily="34"/>
                <a:cs typeface="Segoe UI" pitchFamily="34"/>
              </a:rPr>
              <a:t>SaaS Best Practice</a:t>
            </a:r>
            <a:endParaRPr lang="en-IS" sz="4000" b="1" i="0" u="none" strike="noStrike" kern="1200" cap="none" spc="0" baseline="0">
              <a:solidFill>
                <a:srgbClr val="361D5C"/>
              </a:solidFill>
              <a:uFillTx/>
              <a:latin typeface="Segoe UI" pitchFamily="34"/>
              <a:cs typeface="Segoe U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E45D8-CE77-6E4B-6D69-4535B9B646F1}"/>
              </a:ext>
            </a:extLst>
          </p:cNvPr>
          <p:cNvSpPr txBox="1"/>
          <p:nvPr/>
        </p:nvSpPr>
        <p:spPr>
          <a:xfrm>
            <a:off x="6758613" y="4214789"/>
            <a:ext cx="243352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361D5C"/>
                </a:solidFill>
                <a:uFillTx/>
                <a:latin typeface="Segoe UI Semibold" pitchFamily="34"/>
                <a:cs typeface="Segoe UI Semibold" pitchFamily="34"/>
              </a:rPr>
              <a:t>Harry Yaw</a:t>
            </a:r>
            <a:endParaRPr lang="en-IS" sz="2400" b="1" i="0" u="none" strike="noStrike" kern="1200" cap="none" spc="0" baseline="0">
              <a:solidFill>
                <a:srgbClr val="361D5C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4F29A-6421-ACFB-EE97-075D0C4FC850}"/>
              </a:ext>
            </a:extLst>
          </p:cNvPr>
          <p:cNvSpPr txBox="1"/>
          <p:nvPr/>
        </p:nvSpPr>
        <p:spPr>
          <a:xfrm>
            <a:off x="6758613" y="4676451"/>
            <a:ext cx="3315833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rPr>
              <a:t>Functional Consultant</a:t>
            </a:r>
            <a:endParaRPr lang="en-IS" sz="2400" b="0" i="0" u="none" strike="noStrike" kern="1200" cap="none" spc="0" baseline="0">
              <a:solidFill>
                <a:srgbClr val="29B4A9"/>
              </a:solidFill>
              <a:uFillTx/>
              <a:latin typeface="Segoe UI" pitchFamily="34"/>
              <a:cs typeface="Segoe UI" pitchFamily="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9EC63-968C-5613-6D21-50F92958AEF1}"/>
              </a:ext>
            </a:extLst>
          </p:cNvPr>
          <p:cNvSpPr txBox="1"/>
          <p:nvPr/>
        </p:nvSpPr>
        <p:spPr>
          <a:xfrm>
            <a:off x="7377104" y="5098365"/>
            <a:ext cx="4512362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361D5C"/>
                </a:solidFill>
                <a:uFillTx/>
                <a:latin typeface="Segoe UI Semibold" pitchFamily="34"/>
                <a:cs typeface="Segoe UI Semibold" pitchFamily="34"/>
              </a:rPr>
              <a:t>Adalbjorg Karlsdottir</a:t>
            </a:r>
            <a:endParaRPr lang="en-IS" sz="2400" b="1" i="0" u="none" strike="noStrike" kern="1200" cap="none" spc="0" baseline="0">
              <a:solidFill>
                <a:srgbClr val="361D5C"/>
              </a:solidFill>
              <a:uFillTx/>
              <a:latin typeface="Segoe UI Semibold" pitchFamily="34"/>
              <a:cs typeface="Segoe UI Semibold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31504-2DBF-AE68-83D0-E36FC6A1E13C}"/>
              </a:ext>
            </a:extLst>
          </p:cNvPr>
          <p:cNvSpPr txBox="1"/>
          <p:nvPr/>
        </p:nvSpPr>
        <p:spPr>
          <a:xfrm>
            <a:off x="7377104" y="5520278"/>
            <a:ext cx="4512362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29B4A9"/>
                </a:solidFill>
                <a:uFillTx/>
                <a:latin typeface="Segoe UI" pitchFamily="34"/>
                <a:cs typeface="Segoe UI" pitchFamily="34"/>
              </a:rPr>
              <a:t>Onboarding Lead</a:t>
            </a:r>
            <a:endParaRPr lang="en-IS" sz="2400" b="0" i="0" u="none" strike="noStrike" kern="1200" cap="none" spc="0" baseline="0">
              <a:solidFill>
                <a:srgbClr val="29B4A9"/>
              </a:solidFill>
              <a:uFillTx/>
              <a:latin typeface="Segoe UI" pitchFamily="34"/>
              <a:cs typeface="Segoe UI" pitchFamily="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5E06-76CC-4271-F154-BB6A321146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96" y="488947"/>
            <a:ext cx="11207745" cy="58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3600" b="1">
                <a:solidFill>
                  <a:srgbClr val="F6C370"/>
                </a:solidFill>
                <a:latin typeface="Segoe UI" pitchFamily="34"/>
                <a:cs typeface="Segoe UI" pitchFamily="34"/>
              </a:rPr>
              <a:t>Migration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8B403-FAD5-21CC-4135-CADD7146E87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561640" y="4481510"/>
            <a:ext cx="1630366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 sz="3300">
                <a:solidFill>
                  <a:srgbClr val="242C2F"/>
                </a:solidFill>
                <a:latin typeface="Calibri"/>
              </a:rPr>
              <a:t>VS</a:t>
            </a:r>
          </a:p>
        </p:txBody>
      </p:sp>
      <p:pic>
        <p:nvPicPr>
          <p:cNvPr id="4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CF1CB85-F36F-F498-E9F4-2572A957D4A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2232" r="2232"/>
          <a:stretch>
            <a:fillRect/>
          </a:stretch>
        </p:blipFill>
        <p:spPr>
          <a:xfrm>
            <a:off x="4185138" y="1675944"/>
            <a:ext cx="3617288" cy="3519296"/>
          </a:xfrm>
          <a:prstGeom prst="rect">
            <a:avLst/>
          </a:prstGeom>
          <a:noFill/>
          <a:ln w="9528">
            <a:solidFill>
              <a:srgbClr val="FFFFFF"/>
            </a:solidFill>
            <a:prstDash val="solid"/>
          </a:ln>
        </p:spPr>
      </p:pic>
      <p:sp>
        <p:nvSpPr>
          <p:cNvPr id="5" name="Flowchart: Magnetic Disk 6">
            <a:extLst>
              <a:ext uri="{FF2B5EF4-FFF2-40B4-BE49-F238E27FC236}">
                <a16:creationId xmlns:a16="http://schemas.microsoft.com/office/drawing/2014/main" id="{D802B4B2-C0CD-52EF-1E82-849FD2E1CB96}"/>
              </a:ext>
            </a:extLst>
          </p:cNvPr>
          <p:cNvSpPr/>
          <p:nvPr/>
        </p:nvSpPr>
        <p:spPr>
          <a:xfrm>
            <a:off x="1097919" y="2365280"/>
            <a:ext cx="1313425" cy="8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13430"/>
              <a:gd name="f7" fmla="val 882885"/>
              <a:gd name="f8" fmla="val 147148"/>
              <a:gd name="f9" fmla="val 656715"/>
              <a:gd name="f10" fmla="val 735738"/>
              <a:gd name="f11" fmla="+- 0 0 -360"/>
              <a:gd name="f12" fmla="+- 0 0 -270"/>
              <a:gd name="f13" fmla="+- 0 0 -180"/>
              <a:gd name="f14" fmla="+- 0 0 -90"/>
              <a:gd name="f15" fmla="*/ f3 1 1313430"/>
              <a:gd name="f16" fmla="*/ f4 1 882885"/>
              <a:gd name="f17" fmla="val f5"/>
              <a:gd name="f18" fmla="val f6"/>
              <a:gd name="f19" fmla="val f7"/>
              <a:gd name="f20" fmla="*/ f11 f0 1"/>
              <a:gd name="f21" fmla="*/ f12 f0 1"/>
              <a:gd name="f22" fmla="*/ f13 f0 1"/>
              <a:gd name="f23" fmla="*/ f14 f0 1"/>
              <a:gd name="f24" fmla="+- f19 0 f17"/>
              <a:gd name="f25" fmla="+- f18 0 f17"/>
              <a:gd name="f26" fmla="*/ f20 1 f2"/>
              <a:gd name="f27" fmla="*/ f21 1 f2"/>
              <a:gd name="f28" fmla="*/ f22 1 f2"/>
              <a:gd name="f29" fmla="*/ f23 1 f2"/>
              <a:gd name="f30" fmla="*/ f25 1 1313430"/>
              <a:gd name="f31" fmla="*/ f24 1 882885"/>
              <a:gd name="f32" fmla="+- f26 0 f1"/>
              <a:gd name="f33" fmla="+- f27 0 f1"/>
              <a:gd name="f34" fmla="+- f28 0 f1"/>
              <a:gd name="f35" fmla="+- f29 0 f1"/>
              <a:gd name="f36" fmla="*/ 656715 1 f30"/>
              <a:gd name="f37" fmla="*/ 294295 1 f31"/>
              <a:gd name="f38" fmla="*/ 0 1 f31"/>
              <a:gd name="f39" fmla="*/ 0 1 f30"/>
              <a:gd name="f40" fmla="*/ 441443 1 f31"/>
              <a:gd name="f41" fmla="*/ 882885 1 f31"/>
              <a:gd name="f42" fmla="*/ 1313430 1 f30"/>
              <a:gd name="f43" fmla="*/ 735738 1 f31"/>
              <a:gd name="f44" fmla="*/ f39 f15 1"/>
              <a:gd name="f45" fmla="*/ f42 f15 1"/>
              <a:gd name="f46" fmla="*/ f43 f16 1"/>
              <a:gd name="f47" fmla="*/ f37 f16 1"/>
              <a:gd name="f48" fmla="*/ f36 f15 1"/>
              <a:gd name="f49" fmla="*/ f38 f16 1"/>
              <a:gd name="f50" fmla="*/ f40 f16 1"/>
              <a:gd name="f51" fmla="*/ f4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8" y="f47"/>
              </a:cxn>
              <a:cxn ang="f32">
                <a:pos x="f48" y="f49"/>
              </a:cxn>
              <a:cxn ang="f33">
                <a:pos x="f44" y="f50"/>
              </a:cxn>
              <a:cxn ang="f34">
                <a:pos x="f48" y="f51"/>
              </a:cxn>
              <a:cxn ang="f35">
                <a:pos x="f45" y="f50"/>
              </a:cxn>
            </a:cxnLst>
            <a:rect l="f44" t="f47" r="f45" b="f46"/>
            <a:pathLst>
              <a:path w="1313430" h="882885" stroke="0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  <a:path w="1313430" h="882885" fill="none">
                <a:moveTo>
                  <a:pt x="f6" y="f8"/>
                </a:moveTo>
                <a:arcTo wR="f9" hR="f8" stAng="f5" swAng="f0"/>
              </a:path>
              <a:path w="1313430" h="882885" fill="none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</a:pathLst>
          </a:custGeom>
          <a:solidFill>
            <a:srgbClr val="43B3E6"/>
          </a:solidFill>
          <a:ln w="12701" cap="flat">
            <a:solidFill>
              <a:srgbClr val="2F83A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Temp DB</a:t>
            </a:r>
          </a:p>
        </p:txBody>
      </p:sp>
      <p:sp>
        <p:nvSpPr>
          <p:cNvPr id="6" name="Cloud 7">
            <a:extLst>
              <a:ext uri="{FF2B5EF4-FFF2-40B4-BE49-F238E27FC236}">
                <a16:creationId xmlns:a16="http://schemas.microsoft.com/office/drawing/2014/main" id="{BB2F6F6E-D991-76D3-0D35-C52CF6AE674C}"/>
              </a:ext>
            </a:extLst>
          </p:cNvPr>
          <p:cNvSpPr/>
          <p:nvPr/>
        </p:nvSpPr>
        <p:spPr>
          <a:xfrm>
            <a:off x="9624646" y="2317757"/>
            <a:ext cx="123712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val f5"/>
              <a:gd name="f102" fmla="val f6"/>
              <a:gd name="f103" fmla="*/ f95 f0 1"/>
              <a:gd name="f104" fmla="*/ f96 f0 1"/>
              <a:gd name="f105" fmla="*/ f97 f0 1"/>
              <a:gd name="f106" fmla="*/ f98 f0 1"/>
              <a:gd name="f107" fmla="+- f102 0 f101"/>
              <a:gd name="f108" fmla="*/ f103 1 f2"/>
              <a:gd name="f109" fmla="*/ f104 1 f2"/>
              <a:gd name="f110" fmla="*/ f105 1 f2"/>
              <a:gd name="f111" fmla="*/ f106 1 f2"/>
              <a:gd name="f112" fmla="*/ f107 1 2"/>
              <a:gd name="f113" fmla="*/ f107 1 43200"/>
              <a:gd name="f114" fmla="*/ f107 2977 1"/>
              <a:gd name="f115" fmla="*/ f107 3262 1"/>
              <a:gd name="f116" fmla="*/ f107 17087 1"/>
              <a:gd name="f117" fmla="*/ f107 17337 1"/>
              <a:gd name="f118" fmla="*/ f107 67 1"/>
              <a:gd name="f119" fmla="*/ f107 21577 1"/>
              <a:gd name="f120" fmla="*/ f107 21582 1"/>
              <a:gd name="f121" fmla="*/ f107 1235 1"/>
              <a:gd name="f122" fmla="+- f108 0 f1"/>
              <a:gd name="f123" fmla="+- f109 0 f1"/>
              <a:gd name="f124" fmla="+- f110 0 f1"/>
              <a:gd name="f125" fmla="+- f111 0 f1"/>
              <a:gd name="f126" fmla="+- f101 f112 0"/>
              <a:gd name="f127" fmla="*/ f114 1 21600"/>
              <a:gd name="f128" fmla="*/ f115 1 21600"/>
              <a:gd name="f129" fmla="*/ f116 1 21600"/>
              <a:gd name="f130" fmla="*/ f117 1 21600"/>
              <a:gd name="f131" fmla="*/ f118 1 21600"/>
              <a:gd name="f132" fmla="*/ f119 1 21600"/>
              <a:gd name="f133" fmla="*/ f120 1 21600"/>
              <a:gd name="f134" fmla="*/ f121 1 21600"/>
              <a:gd name="f135" fmla="*/ f133 1 f113"/>
              <a:gd name="f136" fmla="*/ f126 1 f113"/>
              <a:gd name="f137" fmla="*/ f132 1 f113"/>
              <a:gd name="f138" fmla="*/ f131 1 f113"/>
              <a:gd name="f139" fmla="*/ f134 1 f113"/>
              <a:gd name="f140" fmla="*/ f127 1 f113"/>
              <a:gd name="f141" fmla="*/ f129 1 f113"/>
              <a:gd name="f142" fmla="*/ f128 1 f113"/>
              <a:gd name="f143" fmla="*/ f130 1 f113"/>
              <a:gd name="f144" fmla="*/ f140 f99 1"/>
              <a:gd name="f145" fmla="*/ f141 f99 1"/>
              <a:gd name="f146" fmla="*/ f143 f100 1"/>
              <a:gd name="f147" fmla="*/ f142 f100 1"/>
              <a:gd name="f148" fmla="*/ f135 f99 1"/>
              <a:gd name="f149" fmla="*/ f136 f100 1"/>
              <a:gd name="f150" fmla="*/ f136 f99 1"/>
              <a:gd name="f151" fmla="*/ f137 f100 1"/>
              <a:gd name="f152" fmla="*/ f138 f99 1"/>
              <a:gd name="f153" fmla="*/ f139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2">
                <a:pos x="f148" y="f149"/>
              </a:cxn>
              <a:cxn ang="f123">
                <a:pos x="f150" y="f151"/>
              </a:cxn>
              <a:cxn ang="f124">
                <a:pos x="f152" y="f149"/>
              </a:cxn>
              <a:cxn ang="f125">
                <a:pos x="f150" y="f153"/>
              </a:cxn>
            </a:cxnLst>
            <a:rect l="f144" t="f147" r="f145" b="f146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43B3E6"/>
          </a:solidFill>
          <a:ln w="12701" cap="flat">
            <a:solidFill>
              <a:srgbClr val="2F83A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Flowchart: Magnetic Disk 9">
            <a:extLst>
              <a:ext uri="{FF2B5EF4-FFF2-40B4-BE49-F238E27FC236}">
                <a16:creationId xmlns:a16="http://schemas.microsoft.com/office/drawing/2014/main" id="{D8BC6F47-CF95-126A-40C7-E8614792557F}"/>
              </a:ext>
            </a:extLst>
          </p:cNvPr>
          <p:cNvSpPr/>
          <p:nvPr/>
        </p:nvSpPr>
        <p:spPr>
          <a:xfrm>
            <a:off x="9996679" y="5002048"/>
            <a:ext cx="865095" cy="10944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65094"/>
              <a:gd name="f7" fmla="val 1094493"/>
              <a:gd name="f8" fmla="val 182416"/>
              <a:gd name="f9" fmla="val 432547"/>
              <a:gd name="f10" fmla="val 912078"/>
              <a:gd name="f11" fmla="+- 0 0 -360"/>
              <a:gd name="f12" fmla="+- 0 0 -270"/>
              <a:gd name="f13" fmla="+- 0 0 -180"/>
              <a:gd name="f14" fmla="+- 0 0 -90"/>
              <a:gd name="f15" fmla="*/ f3 1 865094"/>
              <a:gd name="f16" fmla="*/ f4 1 1094493"/>
              <a:gd name="f17" fmla="val f5"/>
              <a:gd name="f18" fmla="val f6"/>
              <a:gd name="f19" fmla="val f7"/>
              <a:gd name="f20" fmla="*/ f11 f0 1"/>
              <a:gd name="f21" fmla="*/ f12 f0 1"/>
              <a:gd name="f22" fmla="*/ f13 f0 1"/>
              <a:gd name="f23" fmla="*/ f14 f0 1"/>
              <a:gd name="f24" fmla="+- f19 0 f17"/>
              <a:gd name="f25" fmla="+- f18 0 f17"/>
              <a:gd name="f26" fmla="*/ f20 1 f2"/>
              <a:gd name="f27" fmla="*/ f21 1 f2"/>
              <a:gd name="f28" fmla="*/ f22 1 f2"/>
              <a:gd name="f29" fmla="*/ f23 1 f2"/>
              <a:gd name="f30" fmla="*/ f25 1 865094"/>
              <a:gd name="f31" fmla="*/ f24 1 1094493"/>
              <a:gd name="f32" fmla="+- f26 0 f1"/>
              <a:gd name="f33" fmla="+- f27 0 f1"/>
              <a:gd name="f34" fmla="+- f28 0 f1"/>
              <a:gd name="f35" fmla="+- f29 0 f1"/>
              <a:gd name="f36" fmla="*/ 432547 1 f30"/>
              <a:gd name="f37" fmla="*/ 364831 1 f31"/>
              <a:gd name="f38" fmla="*/ 0 1 f31"/>
              <a:gd name="f39" fmla="*/ 0 1 f30"/>
              <a:gd name="f40" fmla="*/ 547247 1 f31"/>
              <a:gd name="f41" fmla="*/ 1094493 1 f31"/>
              <a:gd name="f42" fmla="*/ 865094 1 f30"/>
              <a:gd name="f43" fmla="*/ 912078 1 f31"/>
              <a:gd name="f44" fmla="*/ f39 f15 1"/>
              <a:gd name="f45" fmla="*/ f42 f15 1"/>
              <a:gd name="f46" fmla="*/ f43 f16 1"/>
              <a:gd name="f47" fmla="*/ f37 f16 1"/>
              <a:gd name="f48" fmla="*/ f36 f15 1"/>
              <a:gd name="f49" fmla="*/ f38 f16 1"/>
              <a:gd name="f50" fmla="*/ f40 f16 1"/>
              <a:gd name="f51" fmla="*/ f4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8" y="f47"/>
              </a:cxn>
              <a:cxn ang="f32">
                <a:pos x="f48" y="f49"/>
              </a:cxn>
              <a:cxn ang="f33">
                <a:pos x="f44" y="f50"/>
              </a:cxn>
              <a:cxn ang="f34">
                <a:pos x="f48" y="f51"/>
              </a:cxn>
              <a:cxn ang="f35">
                <a:pos x="f45" y="f50"/>
              </a:cxn>
            </a:cxnLst>
            <a:rect l="f44" t="f47" r="f45" b="f46"/>
            <a:pathLst>
              <a:path w="865094" h="1094493" stroke="0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  <a:path w="865094" h="1094493" fill="none">
                <a:moveTo>
                  <a:pt x="f6" y="f8"/>
                </a:moveTo>
                <a:arcTo wR="f9" hR="f8" stAng="f5" swAng="f0"/>
              </a:path>
              <a:path w="865094" h="1094493" fill="none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</a:pathLst>
          </a:custGeom>
          <a:solidFill>
            <a:srgbClr val="43B3E6"/>
          </a:solidFill>
          <a:ln w="12701" cap="flat">
            <a:solidFill>
              <a:srgbClr val="2F83A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3871D53-324E-B33B-7DDC-CCDBAD462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63" y="5382291"/>
            <a:ext cx="1261981" cy="93277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9" name="Straight Arrow Connector 15">
            <a:extLst>
              <a:ext uri="{FF2B5EF4-FFF2-40B4-BE49-F238E27FC236}">
                <a16:creationId xmlns:a16="http://schemas.microsoft.com/office/drawing/2014/main" id="{C71E59B8-B1A7-35D5-A349-D089AFBCFDB3}"/>
              </a:ext>
            </a:extLst>
          </p:cNvPr>
          <p:cNvCxnSpPr>
            <a:cxnSpLocks/>
          </p:cNvCxnSpPr>
          <p:nvPr/>
        </p:nvCxnSpPr>
        <p:spPr>
          <a:xfrm>
            <a:off x="2567354" y="2774957"/>
            <a:ext cx="6840415" cy="0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52C6CFE3-89FE-A75A-AEA5-A43DE470600B}"/>
              </a:ext>
            </a:extLst>
          </p:cNvPr>
          <p:cNvCxnSpPr>
            <a:cxnSpLocks/>
          </p:cNvCxnSpPr>
          <p:nvPr/>
        </p:nvCxnSpPr>
        <p:spPr>
          <a:xfrm flipH="1">
            <a:off x="2411344" y="5848676"/>
            <a:ext cx="7436041" cy="0"/>
          </a:xfrm>
          <a:prstGeom prst="straightConnector1">
            <a:avLst/>
          </a:prstGeom>
          <a:noFill/>
          <a:ln w="6345" cap="flat">
            <a:solidFill>
              <a:srgbClr val="43B3E6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F1505-B080-A15D-D5DC-AEB06FFCF3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488947"/>
            <a:ext cx="11172258" cy="58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3600" b="1">
                <a:solidFill>
                  <a:srgbClr val="F6C370"/>
                </a:solidFill>
                <a:latin typeface="Segoe UI" pitchFamily="34"/>
                <a:cs typeface="Segoe UI" pitchFamily="34"/>
              </a:rPr>
              <a:t>Database size </a:t>
            </a:r>
          </a:p>
        </p:txBody>
      </p:sp>
      <p:pic>
        <p:nvPicPr>
          <p:cNvPr id="3" name="Picture 2" descr="black and silver turntable on brown wooden table">
            <a:extLst>
              <a:ext uri="{FF2B5EF4-FFF2-40B4-BE49-F238E27FC236}">
                <a16:creationId xmlns:a16="http://schemas.microsoft.com/office/drawing/2014/main" id="{81F9A7A7-37E8-340D-A1DE-A9ECC174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293" y="1297259"/>
            <a:ext cx="7855299" cy="52394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lowchart: Magnetic Disk 10">
            <a:extLst>
              <a:ext uri="{FF2B5EF4-FFF2-40B4-BE49-F238E27FC236}">
                <a16:creationId xmlns:a16="http://schemas.microsoft.com/office/drawing/2014/main" id="{71D1A3D1-653E-5FAA-6C47-F4C8CB3B8D52}"/>
              </a:ext>
            </a:extLst>
          </p:cNvPr>
          <p:cNvSpPr/>
          <p:nvPr/>
        </p:nvSpPr>
        <p:spPr>
          <a:xfrm>
            <a:off x="5790666" y="4963518"/>
            <a:ext cx="1601845" cy="1634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601847"/>
              <a:gd name="f7" fmla="val 1634484"/>
              <a:gd name="f8" fmla="val 272414"/>
              <a:gd name="f9" fmla="val 800924"/>
              <a:gd name="f10" fmla="val 1362070"/>
              <a:gd name="f11" fmla="+- 0 0 -360"/>
              <a:gd name="f12" fmla="+- 0 0 -270"/>
              <a:gd name="f13" fmla="+- 0 0 -180"/>
              <a:gd name="f14" fmla="+- 0 0 -90"/>
              <a:gd name="f15" fmla="*/ f3 1 1601847"/>
              <a:gd name="f16" fmla="*/ f4 1 1634484"/>
              <a:gd name="f17" fmla="val f5"/>
              <a:gd name="f18" fmla="val f6"/>
              <a:gd name="f19" fmla="val f7"/>
              <a:gd name="f20" fmla="*/ f11 f0 1"/>
              <a:gd name="f21" fmla="*/ f12 f0 1"/>
              <a:gd name="f22" fmla="*/ f13 f0 1"/>
              <a:gd name="f23" fmla="*/ f14 f0 1"/>
              <a:gd name="f24" fmla="+- f19 0 f17"/>
              <a:gd name="f25" fmla="+- f18 0 f17"/>
              <a:gd name="f26" fmla="*/ f20 1 f2"/>
              <a:gd name="f27" fmla="*/ f21 1 f2"/>
              <a:gd name="f28" fmla="*/ f22 1 f2"/>
              <a:gd name="f29" fmla="*/ f23 1 f2"/>
              <a:gd name="f30" fmla="*/ f25 1 1601847"/>
              <a:gd name="f31" fmla="*/ f24 1 1634484"/>
              <a:gd name="f32" fmla="+- f26 0 f1"/>
              <a:gd name="f33" fmla="+- f27 0 f1"/>
              <a:gd name="f34" fmla="+- f28 0 f1"/>
              <a:gd name="f35" fmla="+- f29 0 f1"/>
              <a:gd name="f36" fmla="*/ 800924 1 f30"/>
              <a:gd name="f37" fmla="*/ 544828 1 f31"/>
              <a:gd name="f38" fmla="*/ 0 1 f31"/>
              <a:gd name="f39" fmla="*/ 0 1 f30"/>
              <a:gd name="f40" fmla="*/ 817242 1 f31"/>
              <a:gd name="f41" fmla="*/ 1634484 1 f31"/>
              <a:gd name="f42" fmla="*/ 1601847 1 f30"/>
              <a:gd name="f43" fmla="*/ 1362070 1 f31"/>
              <a:gd name="f44" fmla="*/ f39 f15 1"/>
              <a:gd name="f45" fmla="*/ f42 f15 1"/>
              <a:gd name="f46" fmla="*/ f43 f16 1"/>
              <a:gd name="f47" fmla="*/ f37 f16 1"/>
              <a:gd name="f48" fmla="*/ f36 f15 1"/>
              <a:gd name="f49" fmla="*/ f38 f16 1"/>
              <a:gd name="f50" fmla="*/ f40 f16 1"/>
              <a:gd name="f51" fmla="*/ f4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8" y="f47"/>
              </a:cxn>
              <a:cxn ang="f32">
                <a:pos x="f48" y="f49"/>
              </a:cxn>
              <a:cxn ang="f33">
                <a:pos x="f44" y="f50"/>
              </a:cxn>
              <a:cxn ang="f34">
                <a:pos x="f48" y="f51"/>
              </a:cxn>
              <a:cxn ang="f35">
                <a:pos x="f45" y="f50"/>
              </a:cxn>
            </a:cxnLst>
            <a:rect l="f44" t="f47" r="f45" b="f46"/>
            <a:pathLst>
              <a:path w="1601847" h="1634484" stroke="0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  <a:path w="1601847" h="1634484" fill="none">
                <a:moveTo>
                  <a:pt x="f6" y="f8"/>
                </a:moveTo>
                <a:arcTo wR="f9" hR="f8" stAng="f5" swAng="f0"/>
              </a:path>
              <a:path w="1601847" h="1634484" fill="none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</a:pathLst>
          </a:custGeom>
          <a:solidFill>
            <a:srgbClr val="43B3E6"/>
          </a:solidFill>
          <a:ln w="12701" cap="flat">
            <a:solidFill>
              <a:srgbClr val="2F83A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XXX GB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Data</a:t>
            </a:r>
          </a:p>
        </p:txBody>
      </p:sp>
      <p:sp>
        <p:nvSpPr>
          <p:cNvPr id="5" name="Flowchart: Magnetic Disk 11">
            <a:extLst>
              <a:ext uri="{FF2B5EF4-FFF2-40B4-BE49-F238E27FC236}">
                <a16:creationId xmlns:a16="http://schemas.microsoft.com/office/drawing/2014/main" id="{3C3B3EFF-0DF1-23CC-F0C0-10BCAFEAFB0A}"/>
              </a:ext>
            </a:extLst>
          </p:cNvPr>
          <p:cNvSpPr/>
          <p:nvPr/>
        </p:nvSpPr>
        <p:spPr>
          <a:xfrm>
            <a:off x="9070052" y="5780763"/>
            <a:ext cx="914400" cy="6126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14400"/>
              <a:gd name="f7" fmla="val 612648"/>
              <a:gd name="f8" fmla="val 102108"/>
              <a:gd name="f9" fmla="val 457200"/>
              <a:gd name="f10" fmla="val 510540"/>
              <a:gd name="f11" fmla="+- 0 0 -360"/>
              <a:gd name="f12" fmla="+- 0 0 -270"/>
              <a:gd name="f13" fmla="+- 0 0 -180"/>
              <a:gd name="f14" fmla="+- 0 0 -90"/>
              <a:gd name="f15" fmla="*/ f3 1 914400"/>
              <a:gd name="f16" fmla="*/ f4 1 612648"/>
              <a:gd name="f17" fmla="val f5"/>
              <a:gd name="f18" fmla="val f6"/>
              <a:gd name="f19" fmla="val f7"/>
              <a:gd name="f20" fmla="*/ f11 f0 1"/>
              <a:gd name="f21" fmla="*/ f12 f0 1"/>
              <a:gd name="f22" fmla="*/ f13 f0 1"/>
              <a:gd name="f23" fmla="*/ f14 f0 1"/>
              <a:gd name="f24" fmla="+- f19 0 f17"/>
              <a:gd name="f25" fmla="+- f18 0 f17"/>
              <a:gd name="f26" fmla="*/ f20 1 f2"/>
              <a:gd name="f27" fmla="*/ f21 1 f2"/>
              <a:gd name="f28" fmla="*/ f22 1 f2"/>
              <a:gd name="f29" fmla="*/ f23 1 f2"/>
              <a:gd name="f30" fmla="*/ f25 1 914400"/>
              <a:gd name="f31" fmla="*/ f24 1 612648"/>
              <a:gd name="f32" fmla="+- f26 0 f1"/>
              <a:gd name="f33" fmla="+- f27 0 f1"/>
              <a:gd name="f34" fmla="+- f28 0 f1"/>
              <a:gd name="f35" fmla="+- f29 0 f1"/>
              <a:gd name="f36" fmla="*/ 457200 1 f30"/>
              <a:gd name="f37" fmla="*/ 204216 1 f31"/>
              <a:gd name="f38" fmla="*/ 0 1 f31"/>
              <a:gd name="f39" fmla="*/ 0 1 f30"/>
              <a:gd name="f40" fmla="*/ 306324 1 f31"/>
              <a:gd name="f41" fmla="*/ 612648 1 f31"/>
              <a:gd name="f42" fmla="*/ 914400 1 f30"/>
              <a:gd name="f43" fmla="*/ 510540 1 f31"/>
              <a:gd name="f44" fmla="*/ f39 f15 1"/>
              <a:gd name="f45" fmla="*/ f42 f15 1"/>
              <a:gd name="f46" fmla="*/ f43 f16 1"/>
              <a:gd name="f47" fmla="*/ f37 f16 1"/>
              <a:gd name="f48" fmla="*/ f36 f15 1"/>
              <a:gd name="f49" fmla="*/ f38 f16 1"/>
              <a:gd name="f50" fmla="*/ f40 f16 1"/>
              <a:gd name="f51" fmla="*/ f4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8" y="f47"/>
              </a:cxn>
              <a:cxn ang="f32">
                <a:pos x="f48" y="f49"/>
              </a:cxn>
              <a:cxn ang="f33">
                <a:pos x="f44" y="f50"/>
              </a:cxn>
              <a:cxn ang="f34">
                <a:pos x="f48" y="f51"/>
              </a:cxn>
              <a:cxn ang="f35">
                <a:pos x="f45" y="f50"/>
              </a:cxn>
            </a:cxnLst>
            <a:rect l="f44" t="f47" r="f45" b="f46"/>
            <a:pathLst>
              <a:path w="914400" h="612648" stroke="0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  <a:path w="914400" h="612648" fill="none">
                <a:moveTo>
                  <a:pt x="f6" y="f8"/>
                </a:moveTo>
                <a:arcTo wR="f9" hR="f8" stAng="f5" swAng="f0"/>
              </a:path>
              <a:path w="914400" h="612648" fill="none">
                <a:moveTo>
                  <a:pt x="f5" y="f8"/>
                </a:moveTo>
                <a:arcTo wR="f9" hR="f8" stAng="f0" swAng="f0"/>
                <a:lnTo>
                  <a:pt x="f6" y="f10"/>
                </a:lnTo>
                <a:arcTo wR="f9" hR="f8" stAng="f5" swAng="f0"/>
                <a:close/>
              </a:path>
            </a:pathLst>
          </a:custGeom>
          <a:solidFill>
            <a:srgbClr val="43B3E6"/>
          </a:solidFill>
          <a:ln w="12701" cap="flat">
            <a:solidFill>
              <a:srgbClr val="2F83A9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30GB</a:t>
            </a:r>
          </a:p>
        </p:txBody>
      </p: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24086563-B08D-DED3-73F1-234E3BF3C514}"/>
              </a:ext>
            </a:extLst>
          </p:cNvPr>
          <p:cNvCxnSpPr/>
          <p:nvPr/>
        </p:nvCxnSpPr>
        <p:spPr>
          <a:xfrm>
            <a:off x="7588038" y="6087087"/>
            <a:ext cx="1304364" cy="0"/>
          </a:xfrm>
          <a:prstGeom prst="straightConnector1">
            <a:avLst/>
          </a:prstGeom>
          <a:noFill/>
          <a:ln w="114300" cap="flat">
            <a:solidFill>
              <a:srgbClr val="43B3E6"/>
            </a:solidFill>
            <a:prstDash val="solid"/>
            <a:miter/>
            <a:tailEnd type="arrow"/>
          </a:ln>
        </p:spPr>
      </p:cxnSp>
      <p:cxnSp>
        <p:nvCxnSpPr>
          <p:cNvPr id="7" name="Straight Arrow Connector 16">
            <a:extLst>
              <a:ext uri="{FF2B5EF4-FFF2-40B4-BE49-F238E27FC236}">
                <a16:creationId xmlns:a16="http://schemas.microsoft.com/office/drawing/2014/main" id="{01BB9F29-3093-0845-6FD9-ED60FD801593}"/>
              </a:ext>
            </a:extLst>
          </p:cNvPr>
          <p:cNvCxnSpPr/>
          <p:nvPr/>
        </p:nvCxnSpPr>
        <p:spPr>
          <a:xfrm>
            <a:off x="9856692" y="5933925"/>
            <a:ext cx="0" cy="306324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  <a:tailEnd type="arrow"/>
          </a:ln>
        </p:spPr>
      </p:cxn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F42FBB95-A9C5-664E-D5CD-1FBCD3FD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179" y="764346"/>
            <a:ext cx="3656274" cy="36710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3DD4D6D-B371-083B-0D9D-100CB5B5F84E}"/>
              </a:ext>
            </a:extLst>
          </p:cNvPr>
          <p:cNvSpPr txBox="1"/>
          <p:nvPr/>
        </p:nvSpPr>
        <p:spPr>
          <a:xfrm>
            <a:off x="6134819" y="2122807"/>
            <a:ext cx="622300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242C2F"/>
                </a:solidFill>
                <a:uFillTx/>
                <a:latin typeface="Segoe UI" pitchFamily="34"/>
                <a:cs typeface="Segoe UI" pitchFamily="34"/>
              </a:rPr>
              <a:t>30GB </a:t>
            </a:r>
            <a:r>
              <a:rPr lang="en-US" sz="2400" b="0" i="0" u="none" strike="noStrike" kern="1200" cap="none" spc="0" baseline="0">
                <a:solidFill>
                  <a:srgbClr val="242C2F"/>
                </a:solidFill>
                <a:uFillTx/>
                <a:latin typeface="Segoe UI" pitchFamily="34"/>
                <a:cs typeface="Segoe UI" pitchFamily="34"/>
              </a:rPr>
              <a:t>in each </a:t>
            </a:r>
            <a:br>
              <a:rPr lang="en-US" sz="2400" b="0" i="0" u="none" strike="noStrike" kern="1200" cap="none" spc="0" baseline="0">
                <a:solidFill>
                  <a:srgbClr val="242C2F"/>
                </a:solidFill>
                <a:uFillTx/>
                <a:latin typeface="Segoe UI" pitchFamily="34"/>
                <a:cs typeface="Segoe UI" pitchFamily="34"/>
              </a:rPr>
            </a:br>
            <a:r>
              <a:rPr lang="en-US" sz="2400" b="0" i="0" u="none" strike="noStrike" kern="1200" cap="none" spc="0" baseline="0">
                <a:solidFill>
                  <a:srgbClr val="242C2F"/>
                </a:solidFill>
                <a:uFillTx/>
                <a:latin typeface="Segoe UI" pitchFamily="34"/>
                <a:cs typeface="Segoe UI" pitchFamily="34"/>
              </a:rPr>
              <a:t>migration run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rowd of people with their hands up in the air in front of a stage with lights&#10;&#10;Description automatically generated with medium confidence">
            <a:extLst>
              <a:ext uri="{FF2B5EF4-FFF2-40B4-BE49-F238E27FC236}">
                <a16:creationId xmlns:a16="http://schemas.microsoft.com/office/drawing/2014/main" id="{3FFE4CD8-20CA-53A5-547F-C29DD022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2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8893C8-F7FB-F8B0-C8C3-6336A3DB3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93" y="5670203"/>
            <a:ext cx="11511418" cy="819503"/>
          </a:xfrm>
        </p:spPr>
        <p:txBody>
          <a:bodyPr/>
          <a:lstStyle/>
          <a:p>
            <a:pPr lvl="0"/>
            <a:r>
              <a:rPr lang="en-US" sz="4400">
                <a:solidFill>
                  <a:srgbClr val="FFFFFF"/>
                </a:solidFill>
              </a:rPr>
              <a:t>Deployment experiences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BEEF-AF1E-5437-D7C7-13C9D9646A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33" y="488947"/>
            <a:ext cx="11091909" cy="58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3600" b="1">
                <a:solidFill>
                  <a:srgbClr val="F6C370"/>
                </a:solidFill>
                <a:latin typeface="Segoe UI" pitchFamily="34"/>
                <a:cs typeface="Segoe UI" pitchFamily="34"/>
              </a:rPr>
              <a:t>Update Service Deployment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F61F84F2-E97A-E4ED-93BA-E670F815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33" y="1680621"/>
            <a:ext cx="7293108" cy="4688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4D70E6F-4B36-06CF-83ED-966B6EA0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602" y="711202"/>
            <a:ext cx="3810003" cy="5715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9BAE-8564-73D8-A36A-C2A20A4AEF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KDS Version</a:t>
            </a:r>
          </a:p>
        </p:txBody>
      </p:sp>
      <p:pic>
        <p:nvPicPr>
          <p:cNvPr id="3" name="Picture 2" descr="man holding white menu">
            <a:extLst>
              <a:ext uri="{FF2B5EF4-FFF2-40B4-BE49-F238E27FC236}">
                <a16:creationId xmlns:a16="http://schemas.microsoft.com/office/drawing/2014/main" id="{BD2C386F-80C2-0FD2-544E-C3A6C26C5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293" y="1287603"/>
            <a:ext cx="6420971" cy="42827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8ED893C-EE8E-169B-F9F9-226B6873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313" y="2232306"/>
            <a:ext cx="5584515" cy="43331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10BE-1BF7-CC9B-ECC2-777005ED11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4325" y="488947"/>
            <a:ext cx="11198227" cy="588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3600" b="1">
                <a:solidFill>
                  <a:srgbClr val="F6C370"/>
                </a:solidFill>
                <a:latin typeface="Segoe UI" pitchFamily="34"/>
                <a:cs typeface="Segoe UI" pitchFamily="34"/>
              </a:rPr>
              <a:t>Update Service Online OR Offline </a:t>
            </a:r>
          </a:p>
        </p:txBody>
      </p:sp>
      <p:grpSp>
        <p:nvGrpSpPr>
          <p:cNvPr id="3" name="Diagram 3">
            <a:extLst>
              <a:ext uri="{FF2B5EF4-FFF2-40B4-BE49-F238E27FC236}">
                <a16:creationId xmlns:a16="http://schemas.microsoft.com/office/drawing/2014/main" id="{29FCD538-E931-71E4-7B9A-5319FE0593D1}"/>
              </a:ext>
            </a:extLst>
          </p:cNvPr>
          <p:cNvGrpSpPr/>
          <p:nvPr/>
        </p:nvGrpSpPr>
        <p:grpSpPr>
          <a:xfrm>
            <a:off x="800658" y="1824886"/>
            <a:ext cx="3817381" cy="4097298"/>
            <a:chOff x="800658" y="1824886"/>
            <a:chExt cx="3817381" cy="40972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E0FEB28-B5AC-DB23-5BDD-8437E2D53C6B}"/>
                </a:ext>
              </a:extLst>
            </p:cNvPr>
            <p:cNvSpPr/>
            <p:nvPr/>
          </p:nvSpPr>
          <p:spPr>
            <a:xfrm>
              <a:off x="842198" y="1824886"/>
              <a:ext cx="1475027" cy="819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75025"/>
                <a:gd name="f7" fmla="val 819458"/>
                <a:gd name="f8" fmla="val 81946"/>
                <a:gd name="f9" fmla="val 36688"/>
                <a:gd name="f10" fmla="val 1393079"/>
                <a:gd name="f11" fmla="val 1438337"/>
                <a:gd name="f12" fmla="val 737512"/>
                <a:gd name="f13" fmla="val 782770"/>
                <a:gd name="f14" fmla="+- 0 0 -90"/>
                <a:gd name="f15" fmla="*/ f3 1 1475025"/>
                <a:gd name="f16" fmla="*/ f4 1 819458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75025"/>
                <a:gd name="f25" fmla="*/ f21 1 819458"/>
                <a:gd name="f26" fmla="*/ 0 f22 1"/>
                <a:gd name="f27" fmla="*/ 81946 f21 1"/>
                <a:gd name="f28" fmla="*/ 81946 f22 1"/>
                <a:gd name="f29" fmla="*/ 0 f21 1"/>
                <a:gd name="f30" fmla="*/ 1393079 f22 1"/>
                <a:gd name="f31" fmla="*/ 1475025 f22 1"/>
                <a:gd name="f32" fmla="*/ 737512 f21 1"/>
                <a:gd name="f33" fmla="*/ 819458 f21 1"/>
                <a:gd name="f34" fmla="+- f23 0 f1"/>
                <a:gd name="f35" fmla="*/ f26 1 1475025"/>
                <a:gd name="f36" fmla="*/ f27 1 819458"/>
                <a:gd name="f37" fmla="*/ f28 1 1475025"/>
                <a:gd name="f38" fmla="*/ f29 1 819458"/>
                <a:gd name="f39" fmla="*/ f30 1 1475025"/>
                <a:gd name="f40" fmla="*/ f31 1 1475025"/>
                <a:gd name="f41" fmla="*/ f32 1 819458"/>
                <a:gd name="f42" fmla="*/ f33 1 819458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75025" h="81945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FE5F5">
                <a:alpha val="90000"/>
              </a:srgbClr>
            </a:solidFill>
            <a:ln w="12701" cap="flat">
              <a:solidFill>
                <a:srgbClr val="CFE5F5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104013" tIns="104013" rIns="104013" bIns="104013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Online POS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7A4AB0F-2FA0-E4F7-1C00-6793B88F9971}"/>
                </a:ext>
              </a:extLst>
            </p:cNvPr>
            <p:cNvSpPr/>
            <p:nvPr/>
          </p:nvSpPr>
          <p:spPr>
            <a:xfrm>
              <a:off x="2972787" y="1824886"/>
              <a:ext cx="1475027" cy="8194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75025"/>
                <a:gd name="f7" fmla="val 819458"/>
                <a:gd name="f8" fmla="val 81946"/>
                <a:gd name="f9" fmla="val 36688"/>
                <a:gd name="f10" fmla="val 1393079"/>
                <a:gd name="f11" fmla="val 1438337"/>
                <a:gd name="f12" fmla="val 737512"/>
                <a:gd name="f13" fmla="val 782770"/>
                <a:gd name="f14" fmla="+- 0 0 -90"/>
                <a:gd name="f15" fmla="*/ f3 1 1475025"/>
                <a:gd name="f16" fmla="*/ f4 1 819458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75025"/>
                <a:gd name="f25" fmla="*/ f21 1 819458"/>
                <a:gd name="f26" fmla="*/ 0 f22 1"/>
                <a:gd name="f27" fmla="*/ 81946 f21 1"/>
                <a:gd name="f28" fmla="*/ 81946 f22 1"/>
                <a:gd name="f29" fmla="*/ 0 f21 1"/>
                <a:gd name="f30" fmla="*/ 1393079 f22 1"/>
                <a:gd name="f31" fmla="*/ 1475025 f22 1"/>
                <a:gd name="f32" fmla="*/ 737512 f21 1"/>
                <a:gd name="f33" fmla="*/ 819458 f21 1"/>
                <a:gd name="f34" fmla="+- f23 0 f1"/>
                <a:gd name="f35" fmla="*/ f26 1 1475025"/>
                <a:gd name="f36" fmla="*/ f27 1 819458"/>
                <a:gd name="f37" fmla="*/ f28 1 1475025"/>
                <a:gd name="f38" fmla="*/ f29 1 819458"/>
                <a:gd name="f39" fmla="*/ f30 1 1475025"/>
                <a:gd name="f40" fmla="*/ f31 1 1475025"/>
                <a:gd name="f41" fmla="*/ f32 1 819458"/>
                <a:gd name="f42" fmla="*/ f33 1 819458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75025" h="81945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CFE5F5">
                <a:alpha val="90000"/>
              </a:srgbClr>
            </a:solidFill>
            <a:ln w="12701" cap="flat">
              <a:solidFill>
                <a:srgbClr val="CFE5F5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104013" tIns="104013" rIns="104013" bIns="104013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1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Offline POS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2B09772-E8C3-F7A6-D18E-C9F93F708CB6}"/>
                </a:ext>
              </a:extLst>
            </p:cNvPr>
            <p:cNvSpPr/>
            <p:nvPr/>
          </p:nvSpPr>
          <p:spPr>
            <a:xfrm>
              <a:off x="2552099" y="5307589"/>
              <a:ext cx="614595" cy="614595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CFE5F5">
                <a:alpha val="90000"/>
              </a:srgbClr>
            </a:solidFill>
            <a:ln w="12701" cap="flat">
              <a:solidFill>
                <a:srgbClr val="CFE5F5">
                  <a:alpha val="90000"/>
                </a:srgbClr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A2AF30-F3BA-81B7-F7F8-947A3EBB965E}"/>
                </a:ext>
              </a:extLst>
            </p:cNvPr>
            <p:cNvSpPr/>
            <p:nvPr/>
          </p:nvSpPr>
          <p:spPr>
            <a:xfrm rot="239989">
              <a:off x="800658" y="5044233"/>
              <a:ext cx="3688689" cy="257933"/>
            </a:xfrm>
            <a:prstGeom prst="rect">
              <a:avLst/>
            </a:prstGeom>
            <a:solidFill>
              <a:srgbClr val="CFE5F5">
                <a:alpha val="90000"/>
              </a:srgbClr>
            </a:solidFill>
            <a:ln w="12701" cap="flat">
              <a:solidFill>
                <a:srgbClr val="CFE5F5">
                  <a:alpha val="90000"/>
                </a:srgbClr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3C2CEB-9EB3-EF79-758C-585510A1537B}"/>
                </a:ext>
              </a:extLst>
            </p:cNvPr>
            <p:cNvSpPr/>
            <p:nvPr/>
          </p:nvSpPr>
          <p:spPr>
            <a:xfrm rot="239989">
              <a:off x="3019367" y="4579544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POS Database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01F0C45-39B7-3DE2-7FFC-8B90E2159BA7}"/>
                </a:ext>
              </a:extLst>
            </p:cNvPr>
            <p:cNvSpPr/>
            <p:nvPr/>
          </p:nvSpPr>
          <p:spPr>
            <a:xfrm rot="239989">
              <a:off x="3060341" y="4038704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Service Tier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E55D0F-FAF0-6032-7B64-C507EA6C132A}"/>
                </a:ext>
              </a:extLst>
            </p:cNvPr>
            <p:cNvSpPr/>
            <p:nvPr/>
          </p:nvSpPr>
          <p:spPr>
            <a:xfrm rot="239989">
              <a:off x="3113239" y="3497854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Hardware Station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72AEB3-E8DD-8191-16EF-D5F529281BFF}"/>
                </a:ext>
              </a:extLst>
            </p:cNvPr>
            <p:cNvSpPr/>
            <p:nvPr/>
          </p:nvSpPr>
          <p:spPr>
            <a:xfrm rot="239989">
              <a:off x="3154222" y="2921234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Data Director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5987B20-245A-0DB5-E6E3-33EA9F375A93}"/>
                </a:ext>
              </a:extLst>
            </p:cNvPr>
            <p:cNvSpPr/>
            <p:nvPr/>
          </p:nvSpPr>
          <p:spPr>
            <a:xfrm rot="239989">
              <a:off x="888778" y="4432042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LS Appshell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DCB50C8-3004-C12D-EFE2-49771ADEFDB3}"/>
                </a:ext>
              </a:extLst>
            </p:cNvPr>
            <p:cNvSpPr/>
            <p:nvPr/>
          </p:nvSpPr>
          <p:spPr>
            <a:xfrm rot="239989">
              <a:off x="929752" y="3891202"/>
              <a:ext cx="1463817" cy="5055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3814"/>
                <a:gd name="f7" fmla="val 505520"/>
                <a:gd name="f8" fmla="val 84255"/>
                <a:gd name="f9" fmla="val 37722"/>
                <a:gd name="f10" fmla="val 1379559"/>
                <a:gd name="f11" fmla="val 1426092"/>
                <a:gd name="f12" fmla="val 421265"/>
                <a:gd name="f13" fmla="val 467798"/>
                <a:gd name="f14" fmla="+- 0 0 -90"/>
                <a:gd name="f15" fmla="*/ f3 1 1463814"/>
                <a:gd name="f16" fmla="*/ f4 1 50552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1463814"/>
                <a:gd name="f25" fmla="*/ f21 1 505520"/>
                <a:gd name="f26" fmla="*/ 0 f22 1"/>
                <a:gd name="f27" fmla="*/ 84255 f21 1"/>
                <a:gd name="f28" fmla="*/ 84255 f22 1"/>
                <a:gd name="f29" fmla="*/ 0 f21 1"/>
                <a:gd name="f30" fmla="*/ 1379559 f22 1"/>
                <a:gd name="f31" fmla="*/ 1463814 f22 1"/>
                <a:gd name="f32" fmla="*/ 421265 f21 1"/>
                <a:gd name="f33" fmla="*/ 505520 f21 1"/>
                <a:gd name="f34" fmla="+- f23 0 f1"/>
                <a:gd name="f35" fmla="*/ f26 1 1463814"/>
                <a:gd name="f36" fmla="*/ f27 1 505520"/>
                <a:gd name="f37" fmla="*/ f28 1 1463814"/>
                <a:gd name="f38" fmla="*/ f29 1 505520"/>
                <a:gd name="f39" fmla="*/ f30 1 1463814"/>
                <a:gd name="f40" fmla="*/ f31 1 1463814"/>
                <a:gd name="f41" fmla="*/ f32 1 505520"/>
                <a:gd name="f42" fmla="*/ f33 1 50552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1463814" h="5055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8016" tIns="78016" rIns="78016" bIns="78016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Hardware Station</a:t>
              </a:r>
            </a:p>
          </p:txBody>
        </p:sp>
      </p:grpSp>
      <p:sp>
        <p:nvSpPr>
          <p:cNvPr id="14" name="Rectangle 193">
            <a:extLst>
              <a:ext uri="{FF2B5EF4-FFF2-40B4-BE49-F238E27FC236}">
                <a16:creationId xmlns:a16="http://schemas.microsoft.com/office/drawing/2014/main" id="{3EDF8B0F-AC79-B5D8-B89E-568A7402B00E}"/>
              </a:ext>
            </a:extLst>
          </p:cNvPr>
          <p:cNvSpPr/>
          <p:nvPr/>
        </p:nvSpPr>
        <p:spPr>
          <a:xfrm>
            <a:off x="7867241" y="3479017"/>
            <a:ext cx="1468133" cy="3088312"/>
          </a:xfrm>
          <a:prstGeom prst="rect">
            <a:avLst/>
          </a:prstGeom>
          <a:solidFill>
            <a:srgbClr val="D9D9D9">
              <a:alpha val="32117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5" name="Straight Arrow Connector 194">
            <a:extLst>
              <a:ext uri="{FF2B5EF4-FFF2-40B4-BE49-F238E27FC236}">
                <a16:creationId xmlns:a16="http://schemas.microsoft.com/office/drawing/2014/main" id="{68D50E47-54E0-E714-12D9-BCC3027BD91D}"/>
              </a:ext>
            </a:extLst>
          </p:cNvPr>
          <p:cNvCxnSpPr/>
          <p:nvPr/>
        </p:nvCxnSpPr>
        <p:spPr>
          <a:xfrm>
            <a:off x="6835962" y="2108935"/>
            <a:ext cx="1159652" cy="0"/>
          </a:xfrm>
          <a:prstGeom prst="straightConnector1">
            <a:avLst/>
          </a:prstGeom>
          <a:noFill/>
          <a:ln w="25402" cap="flat">
            <a:solidFill>
              <a:srgbClr val="BFFFD9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16" name="Straight Connector 195">
            <a:extLst>
              <a:ext uri="{FF2B5EF4-FFF2-40B4-BE49-F238E27FC236}">
                <a16:creationId xmlns:a16="http://schemas.microsoft.com/office/drawing/2014/main" id="{3801AA25-1789-F659-4A16-FFE262A2A243}"/>
              </a:ext>
            </a:extLst>
          </p:cNvPr>
          <p:cNvCxnSpPr/>
          <p:nvPr/>
        </p:nvCxnSpPr>
        <p:spPr>
          <a:xfrm>
            <a:off x="9382658" y="3622084"/>
            <a:ext cx="321850" cy="0"/>
          </a:xfrm>
          <a:prstGeom prst="straightConnector1">
            <a:avLst/>
          </a:prstGeom>
          <a:noFill/>
          <a:ln w="19046" cap="flat">
            <a:solidFill>
              <a:srgbClr val="FFDC8B"/>
            </a:solidFill>
            <a:prstDash val="solid"/>
            <a:miter/>
          </a:ln>
        </p:spPr>
      </p:cxnSp>
      <p:sp>
        <p:nvSpPr>
          <p:cNvPr id="17" name="TextBox 196">
            <a:extLst>
              <a:ext uri="{FF2B5EF4-FFF2-40B4-BE49-F238E27FC236}">
                <a16:creationId xmlns:a16="http://schemas.microsoft.com/office/drawing/2014/main" id="{3ED95F3D-DEA4-8A4C-F831-40E80294093B}"/>
              </a:ext>
            </a:extLst>
          </p:cNvPr>
          <p:cNvSpPr txBox="1"/>
          <p:nvPr/>
        </p:nvSpPr>
        <p:spPr>
          <a:xfrm>
            <a:off x="6462037" y="3525862"/>
            <a:ext cx="106383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Master data replicatied to POS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(Data Director)</a:t>
            </a:r>
          </a:p>
        </p:txBody>
      </p:sp>
      <p:sp>
        <p:nvSpPr>
          <p:cNvPr id="18" name="TextBox 197">
            <a:extLst>
              <a:ext uri="{FF2B5EF4-FFF2-40B4-BE49-F238E27FC236}">
                <a16:creationId xmlns:a16="http://schemas.microsoft.com/office/drawing/2014/main" id="{55F6BDC4-0844-F632-CF12-719862E1AC56}"/>
              </a:ext>
            </a:extLst>
          </p:cNvPr>
          <p:cNvSpPr txBox="1"/>
          <p:nvPr/>
        </p:nvSpPr>
        <p:spPr>
          <a:xfrm>
            <a:off x="5848145" y="3188156"/>
            <a:ext cx="98874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400" b="1" i="0" u="none" strike="noStrike" kern="1200" cap="none" spc="0" baseline="0">
                <a:solidFill>
                  <a:srgbClr val="BFFFD9"/>
                </a:solidFill>
                <a:uFillTx/>
                <a:latin typeface="Segoe UI Black" pitchFamily="34"/>
                <a:cs typeface="Segoe UI Black" pitchFamily="34"/>
              </a:rPr>
              <a:t>STORE 1</a:t>
            </a:r>
          </a:p>
        </p:txBody>
      </p:sp>
      <p:cxnSp>
        <p:nvCxnSpPr>
          <p:cNvPr id="19" name="Elbow Connector 49">
            <a:extLst>
              <a:ext uri="{FF2B5EF4-FFF2-40B4-BE49-F238E27FC236}">
                <a16:creationId xmlns:a16="http://schemas.microsoft.com/office/drawing/2014/main" id="{B5C46ABD-9CA8-6724-EFDC-09EDB08ADFF9}"/>
              </a:ext>
            </a:extLst>
          </p:cNvPr>
          <p:cNvCxnSpPr/>
          <p:nvPr/>
        </p:nvCxnSpPr>
        <p:spPr>
          <a:xfrm rot="10800009" flipV="1">
            <a:off x="6064940" y="3619991"/>
            <a:ext cx="422791" cy="104068"/>
          </a:xfrm>
          <a:prstGeom prst="bentConnector3">
            <a:avLst/>
          </a:prstGeom>
          <a:noFill/>
          <a:ln w="19046" cap="flat">
            <a:solidFill>
              <a:srgbClr val="FFDC8B"/>
            </a:solidFill>
            <a:prstDash val="solid"/>
            <a:miter/>
            <a:tailEnd type="arrow"/>
          </a:ln>
        </p:spPr>
      </p:cxnSp>
      <p:sp>
        <p:nvSpPr>
          <p:cNvPr id="20" name="TextBox 199">
            <a:extLst>
              <a:ext uri="{FF2B5EF4-FFF2-40B4-BE49-F238E27FC236}">
                <a16:creationId xmlns:a16="http://schemas.microsoft.com/office/drawing/2014/main" id="{7FE6E05A-F367-F421-14B0-1E551716A425}"/>
              </a:ext>
            </a:extLst>
          </p:cNvPr>
          <p:cNvSpPr txBox="1"/>
          <p:nvPr/>
        </p:nvSpPr>
        <p:spPr>
          <a:xfrm>
            <a:off x="9093259" y="1688750"/>
            <a:ext cx="188090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400" b="1" i="0" u="none" strike="noStrike" kern="1200" cap="none" spc="0" baseline="0">
                <a:solidFill>
                  <a:srgbClr val="FFFFFF"/>
                </a:solidFill>
                <a:uFillTx/>
                <a:latin typeface="Segoe UI Black" pitchFamily="34"/>
                <a:cs typeface="Segoe UI Black" pitchFamily="34"/>
              </a:rPr>
              <a:t>HEAD OFFICE IN THE CLOUD</a:t>
            </a:r>
          </a:p>
        </p:txBody>
      </p:sp>
      <p:sp>
        <p:nvSpPr>
          <p:cNvPr id="21" name="TextBox 200">
            <a:extLst>
              <a:ext uri="{FF2B5EF4-FFF2-40B4-BE49-F238E27FC236}">
                <a16:creationId xmlns:a16="http://schemas.microsoft.com/office/drawing/2014/main" id="{89300833-949B-98FA-043F-B26AFFB368C0}"/>
              </a:ext>
            </a:extLst>
          </p:cNvPr>
          <p:cNvSpPr txBox="1"/>
          <p:nvPr/>
        </p:nvSpPr>
        <p:spPr>
          <a:xfrm>
            <a:off x="5448296" y="1932867"/>
            <a:ext cx="92967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400" b="1" i="0" u="none" strike="noStrike" kern="1200" cap="none" spc="0" baseline="0">
                <a:solidFill>
                  <a:srgbClr val="FFFFFF"/>
                </a:solidFill>
                <a:uFillTx/>
                <a:latin typeface="Segoe UI Black" pitchFamily="34"/>
                <a:cs typeface="Segoe UI Black" pitchFamily="34"/>
              </a:rPr>
              <a:t>BACK OFFICE</a:t>
            </a:r>
          </a:p>
        </p:txBody>
      </p:sp>
      <p:sp>
        <p:nvSpPr>
          <p:cNvPr id="22" name="TextBox 201">
            <a:extLst>
              <a:ext uri="{FF2B5EF4-FFF2-40B4-BE49-F238E27FC236}">
                <a16:creationId xmlns:a16="http://schemas.microsoft.com/office/drawing/2014/main" id="{518BF12C-D549-0EAF-69DC-36DA089EC091}"/>
              </a:ext>
            </a:extLst>
          </p:cNvPr>
          <p:cNvSpPr txBox="1"/>
          <p:nvPr/>
        </p:nvSpPr>
        <p:spPr>
          <a:xfrm>
            <a:off x="6616360" y="2351763"/>
            <a:ext cx="1159651" cy="292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Sales data pushed after each sale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(Webservice) </a:t>
            </a:r>
          </a:p>
        </p:txBody>
      </p:sp>
      <p:cxnSp>
        <p:nvCxnSpPr>
          <p:cNvPr id="23" name="Straight Connector 202">
            <a:extLst>
              <a:ext uri="{FF2B5EF4-FFF2-40B4-BE49-F238E27FC236}">
                <a16:creationId xmlns:a16="http://schemas.microsoft.com/office/drawing/2014/main" id="{C2FFA74B-D6F4-53E7-62DB-5150B294BE5A}"/>
              </a:ext>
            </a:extLst>
          </p:cNvPr>
          <p:cNvCxnSpPr/>
          <p:nvPr/>
        </p:nvCxnSpPr>
        <p:spPr>
          <a:xfrm>
            <a:off x="5883761" y="2447995"/>
            <a:ext cx="721005" cy="0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</a:ln>
        </p:spPr>
      </p:cxnSp>
      <p:cxnSp>
        <p:nvCxnSpPr>
          <p:cNvPr id="24" name="Straight Connector 203">
            <a:extLst>
              <a:ext uri="{FF2B5EF4-FFF2-40B4-BE49-F238E27FC236}">
                <a16:creationId xmlns:a16="http://schemas.microsoft.com/office/drawing/2014/main" id="{F4D68802-EE65-4D25-6DA5-F1AE97703573}"/>
              </a:ext>
            </a:extLst>
          </p:cNvPr>
          <p:cNvCxnSpPr/>
          <p:nvPr/>
        </p:nvCxnSpPr>
        <p:spPr>
          <a:xfrm>
            <a:off x="5885864" y="2447995"/>
            <a:ext cx="0" cy="969273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</a:ln>
        </p:spPr>
      </p:cxnSp>
      <p:cxnSp>
        <p:nvCxnSpPr>
          <p:cNvPr id="25" name="Straight Connector 204">
            <a:extLst>
              <a:ext uri="{FF2B5EF4-FFF2-40B4-BE49-F238E27FC236}">
                <a16:creationId xmlns:a16="http://schemas.microsoft.com/office/drawing/2014/main" id="{CB36955B-5F64-7BCC-2A8C-A9913BCDE861}"/>
              </a:ext>
            </a:extLst>
          </p:cNvPr>
          <p:cNvCxnSpPr/>
          <p:nvPr/>
        </p:nvCxnSpPr>
        <p:spPr>
          <a:xfrm>
            <a:off x="5640092" y="2201335"/>
            <a:ext cx="551831" cy="0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</a:ln>
        </p:spPr>
      </p:cxnSp>
      <p:pic>
        <p:nvPicPr>
          <p:cNvPr id="26" name="Graphic 205">
            <a:extLst>
              <a:ext uri="{FF2B5EF4-FFF2-40B4-BE49-F238E27FC236}">
                <a16:creationId xmlns:a16="http://schemas.microsoft.com/office/drawing/2014/main" id="{A1A304FA-14EF-6156-BD14-C0D05E6E8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9562" y="3540282"/>
            <a:ext cx="357841" cy="5558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Graphic 206">
            <a:extLst>
              <a:ext uri="{FF2B5EF4-FFF2-40B4-BE49-F238E27FC236}">
                <a16:creationId xmlns:a16="http://schemas.microsoft.com/office/drawing/2014/main" id="{BC42C185-BEBF-C0AE-DA99-8363E5CE0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7842" y="1857036"/>
            <a:ext cx="278389" cy="4329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Graphic 207">
            <a:extLst>
              <a:ext uri="{FF2B5EF4-FFF2-40B4-BE49-F238E27FC236}">
                <a16:creationId xmlns:a16="http://schemas.microsoft.com/office/drawing/2014/main" id="{BF6F6AF5-3D03-972A-9A07-DEC23FB89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0296" y="4266553"/>
            <a:ext cx="294107" cy="4568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Graphic 208">
            <a:extLst>
              <a:ext uri="{FF2B5EF4-FFF2-40B4-BE49-F238E27FC236}">
                <a16:creationId xmlns:a16="http://schemas.microsoft.com/office/drawing/2014/main" id="{E81FA800-2C09-2885-E5F7-E4560C5F8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2110" y="4986707"/>
            <a:ext cx="380509" cy="387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TextBox 209">
            <a:extLst>
              <a:ext uri="{FF2B5EF4-FFF2-40B4-BE49-F238E27FC236}">
                <a16:creationId xmlns:a16="http://schemas.microsoft.com/office/drawing/2014/main" id="{F31E8AC8-56EA-4F8F-66E1-1073E24F9701}"/>
              </a:ext>
            </a:extLst>
          </p:cNvPr>
          <p:cNvSpPr txBox="1"/>
          <p:nvPr/>
        </p:nvSpPr>
        <p:spPr>
          <a:xfrm>
            <a:off x="7741282" y="2906969"/>
            <a:ext cx="1708940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Master data pulled from HQ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(Scheduled Webservice job)</a:t>
            </a:r>
          </a:p>
        </p:txBody>
      </p:sp>
      <p:sp>
        <p:nvSpPr>
          <p:cNvPr id="31" name="TextBox 210">
            <a:extLst>
              <a:ext uri="{FF2B5EF4-FFF2-40B4-BE49-F238E27FC236}">
                <a16:creationId xmlns:a16="http://schemas.microsoft.com/office/drawing/2014/main" id="{3155D95F-B060-5B12-6CD9-9BDE92A4F766}"/>
              </a:ext>
            </a:extLst>
          </p:cNvPr>
          <p:cNvSpPr txBox="1"/>
          <p:nvPr/>
        </p:nvSpPr>
        <p:spPr>
          <a:xfrm>
            <a:off x="7829906" y="3550368"/>
            <a:ext cx="160276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2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HYBRID CLOUD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2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COMPONENT SERVER</a:t>
            </a:r>
          </a:p>
        </p:txBody>
      </p:sp>
      <p:sp>
        <p:nvSpPr>
          <p:cNvPr id="32" name="TextBox 211">
            <a:extLst>
              <a:ext uri="{FF2B5EF4-FFF2-40B4-BE49-F238E27FC236}">
                <a16:creationId xmlns:a16="http://schemas.microsoft.com/office/drawing/2014/main" id="{9B1D9FD7-F58D-9D15-C0DA-1DD11225BE4B}"/>
              </a:ext>
            </a:extLst>
          </p:cNvPr>
          <p:cNvSpPr txBox="1"/>
          <p:nvPr/>
        </p:nvSpPr>
        <p:spPr>
          <a:xfrm>
            <a:off x="8270327" y="4743129"/>
            <a:ext cx="6657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7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POS MASTER</a:t>
            </a:r>
          </a:p>
        </p:txBody>
      </p:sp>
      <p:sp>
        <p:nvSpPr>
          <p:cNvPr id="33" name="TextBox 212">
            <a:extLst>
              <a:ext uri="{FF2B5EF4-FFF2-40B4-BE49-F238E27FC236}">
                <a16:creationId xmlns:a16="http://schemas.microsoft.com/office/drawing/2014/main" id="{5A0F7CE7-622E-EE7A-5661-560DD95640F6}"/>
              </a:ext>
            </a:extLst>
          </p:cNvPr>
          <p:cNvSpPr txBox="1"/>
          <p:nvPr/>
        </p:nvSpPr>
        <p:spPr>
          <a:xfrm>
            <a:off x="8270327" y="6098828"/>
            <a:ext cx="6657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7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UPDATE SERVICE</a:t>
            </a:r>
          </a:p>
        </p:txBody>
      </p:sp>
      <p:sp>
        <p:nvSpPr>
          <p:cNvPr id="34" name="TextBox 213">
            <a:extLst>
              <a:ext uri="{FF2B5EF4-FFF2-40B4-BE49-F238E27FC236}">
                <a16:creationId xmlns:a16="http://schemas.microsoft.com/office/drawing/2014/main" id="{AB501510-75D8-0319-2C91-DA56AEECEA8E}"/>
              </a:ext>
            </a:extLst>
          </p:cNvPr>
          <p:cNvSpPr txBox="1"/>
          <p:nvPr/>
        </p:nvSpPr>
        <p:spPr>
          <a:xfrm>
            <a:off x="9725832" y="3525862"/>
            <a:ext cx="106383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Master data replicatied to POS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(Data Director)</a:t>
            </a:r>
          </a:p>
        </p:txBody>
      </p:sp>
      <p:cxnSp>
        <p:nvCxnSpPr>
          <p:cNvPr id="35" name="Straight Arrow Connector 214">
            <a:extLst>
              <a:ext uri="{FF2B5EF4-FFF2-40B4-BE49-F238E27FC236}">
                <a16:creationId xmlns:a16="http://schemas.microsoft.com/office/drawing/2014/main" id="{2B1A4270-6427-E87F-306B-3B9F8754164E}"/>
              </a:ext>
            </a:extLst>
          </p:cNvPr>
          <p:cNvCxnSpPr/>
          <p:nvPr/>
        </p:nvCxnSpPr>
        <p:spPr>
          <a:xfrm>
            <a:off x="7741282" y="2447995"/>
            <a:ext cx="402099" cy="0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  <a:tailEnd type="arrow"/>
          </a:ln>
        </p:spPr>
      </p:cxnSp>
      <p:sp>
        <p:nvSpPr>
          <p:cNvPr id="36" name="TextBox 215">
            <a:extLst>
              <a:ext uri="{FF2B5EF4-FFF2-40B4-BE49-F238E27FC236}">
                <a16:creationId xmlns:a16="http://schemas.microsoft.com/office/drawing/2014/main" id="{7FAFEF2D-D951-237D-7791-4E97D0B77DE5}"/>
              </a:ext>
            </a:extLst>
          </p:cNvPr>
          <p:cNvSpPr txBox="1"/>
          <p:nvPr/>
        </p:nvSpPr>
        <p:spPr>
          <a:xfrm>
            <a:off x="10300597" y="3188156"/>
            <a:ext cx="98874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400" b="1" i="0" u="none" strike="noStrike" kern="1200" cap="none" spc="0" baseline="0">
                <a:solidFill>
                  <a:srgbClr val="BFFFD9"/>
                </a:solidFill>
                <a:uFillTx/>
                <a:latin typeface="Segoe UI Black" pitchFamily="34"/>
                <a:cs typeface="Segoe UI Black" pitchFamily="34"/>
              </a:rPr>
              <a:t>STORE 2</a:t>
            </a:r>
          </a:p>
        </p:txBody>
      </p:sp>
      <p:sp>
        <p:nvSpPr>
          <p:cNvPr id="37" name="TextBox 216">
            <a:extLst>
              <a:ext uri="{FF2B5EF4-FFF2-40B4-BE49-F238E27FC236}">
                <a16:creationId xmlns:a16="http://schemas.microsoft.com/office/drawing/2014/main" id="{C2FDFCDC-CE78-0C3B-0177-88F7651D8555}"/>
              </a:ext>
            </a:extLst>
          </p:cNvPr>
          <p:cNvSpPr txBox="1"/>
          <p:nvPr/>
        </p:nvSpPr>
        <p:spPr>
          <a:xfrm>
            <a:off x="5612166" y="5079528"/>
            <a:ext cx="12119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200" b="1" i="0" u="none" strike="noStrike" kern="1200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rPr>
              <a:t>Offline POS server</a:t>
            </a:r>
          </a:p>
        </p:txBody>
      </p:sp>
      <p:cxnSp>
        <p:nvCxnSpPr>
          <p:cNvPr id="38" name="Straight Connector 217">
            <a:extLst>
              <a:ext uri="{FF2B5EF4-FFF2-40B4-BE49-F238E27FC236}">
                <a16:creationId xmlns:a16="http://schemas.microsoft.com/office/drawing/2014/main" id="{3B5591E7-204D-0370-23C2-E87D23193A56}"/>
              </a:ext>
            </a:extLst>
          </p:cNvPr>
          <p:cNvCxnSpPr/>
          <p:nvPr/>
        </p:nvCxnSpPr>
        <p:spPr>
          <a:xfrm>
            <a:off x="7500183" y="3622084"/>
            <a:ext cx="321859" cy="0"/>
          </a:xfrm>
          <a:prstGeom prst="straightConnector1">
            <a:avLst/>
          </a:prstGeom>
          <a:noFill/>
          <a:ln w="19046" cap="flat">
            <a:solidFill>
              <a:srgbClr val="FFDC8B"/>
            </a:solidFill>
            <a:prstDash val="solid"/>
            <a:miter/>
          </a:ln>
        </p:spPr>
      </p:cxnSp>
      <p:pic>
        <p:nvPicPr>
          <p:cNvPr id="39" name="Graphic 218">
            <a:extLst>
              <a:ext uri="{FF2B5EF4-FFF2-40B4-BE49-F238E27FC236}">
                <a16:creationId xmlns:a16="http://schemas.microsoft.com/office/drawing/2014/main" id="{762571D6-438B-A238-2324-C217971E7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35605" y="5640485"/>
            <a:ext cx="350398" cy="43277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40" name="Straight Arrow Connector 219">
            <a:extLst>
              <a:ext uri="{FF2B5EF4-FFF2-40B4-BE49-F238E27FC236}">
                <a16:creationId xmlns:a16="http://schemas.microsoft.com/office/drawing/2014/main" id="{F115D991-0150-A4E9-A6C8-AD81C239884B}"/>
              </a:ext>
            </a:extLst>
          </p:cNvPr>
          <p:cNvCxnSpPr/>
          <p:nvPr/>
        </p:nvCxnSpPr>
        <p:spPr>
          <a:xfrm>
            <a:off x="5887218" y="4116354"/>
            <a:ext cx="320" cy="305821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  <a:headEnd type="arrow"/>
            <a:tailEnd type="arrow"/>
          </a:ln>
        </p:spPr>
      </p:cxnSp>
      <p:cxnSp>
        <p:nvCxnSpPr>
          <p:cNvPr id="41" name="Straight Arrow Connector 220">
            <a:extLst>
              <a:ext uri="{FF2B5EF4-FFF2-40B4-BE49-F238E27FC236}">
                <a16:creationId xmlns:a16="http://schemas.microsoft.com/office/drawing/2014/main" id="{4A9A6DA8-D545-BB03-10C7-7F98F4029A94}"/>
              </a:ext>
            </a:extLst>
          </p:cNvPr>
          <p:cNvCxnSpPr>
            <a:stCxn id="30" idx="0"/>
          </p:cNvCxnSpPr>
          <p:nvPr/>
        </p:nvCxnSpPr>
        <p:spPr>
          <a:xfrm flipV="1">
            <a:off x="8595753" y="2694928"/>
            <a:ext cx="1929" cy="212041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</a:ln>
        </p:spPr>
      </p:cxnSp>
      <p:cxnSp>
        <p:nvCxnSpPr>
          <p:cNvPr id="42" name="Straight Arrow Connector 221">
            <a:extLst>
              <a:ext uri="{FF2B5EF4-FFF2-40B4-BE49-F238E27FC236}">
                <a16:creationId xmlns:a16="http://schemas.microsoft.com/office/drawing/2014/main" id="{B907C2DB-44E1-F1C9-230C-FDB8197700EE}"/>
              </a:ext>
            </a:extLst>
          </p:cNvPr>
          <p:cNvCxnSpPr/>
          <p:nvPr/>
        </p:nvCxnSpPr>
        <p:spPr>
          <a:xfrm>
            <a:off x="10774036" y="3619999"/>
            <a:ext cx="143515" cy="0"/>
          </a:xfrm>
          <a:prstGeom prst="straightConnector1">
            <a:avLst/>
          </a:prstGeom>
          <a:noFill/>
          <a:ln w="12701" cap="flat">
            <a:solidFill>
              <a:srgbClr val="FFDC8B"/>
            </a:solidFill>
            <a:prstDash val="solid"/>
            <a:miter/>
            <a:tailEnd type="arrow"/>
          </a:ln>
        </p:spPr>
      </p:cxnSp>
      <p:cxnSp>
        <p:nvCxnSpPr>
          <p:cNvPr id="43" name="Straight Connector 222">
            <a:extLst>
              <a:ext uri="{FF2B5EF4-FFF2-40B4-BE49-F238E27FC236}">
                <a16:creationId xmlns:a16="http://schemas.microsoft.com/office/drawing/2014/main" id="{6E8EB5EF-551F-5823-2C1A-E3FF06114E17}"/>
              </a:ext>
            </a:extLst>
          </p:cNvPr>
          <p:cNvCxnSpPr/>
          <p:nvPr/>
        </p:nvCxnSpPr>
        <p:spPr>
          <a:xfrm>
            <a:off x="5970099" y="5529276"/>
            <a:ext cx="562978" cy="0"/>
          </a:xfrm>
          <a:prstGeom prst="straightConnector1">
            <a:avLst/>
          </a:prstGeom>
          <a:noFill/>
          <a:ln w="19046" cap="flat">
            <a:solidFill>
              <a:srgbClr val="BFFFD9"/>
            </a:solidFill>
            <a:prstDash val="solid"/>
            <a:miter/>
          </a:ln>
        </p:spPr>
      </p:cxnSp>
      <p:sp>
        <p:nvSpPr>
          <p:cNvPr id="44" name="TextBox 223">
            <a:extLst>
              <a:ext uri="{FF2B5EF4-FFF2-40B4-BE49-F238E27FC236}">
                <a16:creationId xmlns:a16="http://schemas.microsoft.com/office/drawing/2014/main" id="{16227082-F1E1-C2E4-43AE-64703F0AA8AF}"/>
              </a:ext>
            </a:extLst>
          </p:cNvPr>
          <p:cNvSpPr txBox="1"/>
          <p:nvPr/>
        </p:nvSpPr>
        <p:spPr>
          <a:xfrm>
            <a:off x="8270327" y="5382798"/>
            <a:ext cx="6657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7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DATA DIRECTOR</a:t>
            </a:r>
          </a:p>
        </p:txBody>
      </p:sp>
      <p:cxnSp>
        <p:nvCxnSpPr>
          <p:cNvPr id="45" name="Straight Arrow Connector 224">
            <a:extLst>
              <a:ext uri="{FF2B5EF4-FFF2-40B4-BE49-F238E27FC236}">
                <a16:creationId xmlns:a16="http://schemas.microsoft.com/office/drawing/2014/main" id="{C5561D98-B57E-D9C5-C837-E9B9193900EF}"/>
              </a:ext>
            </a:extLst>
          </p:cNvPr>
          <p:cNvCxnSpPr/>
          <p:nvPr/>
        </p:nvCxnSpPr>
        <p:spPr>
          <a:xfrm>
            <a:off x="11257589" y="4116354"/>
            <a:ext cx="320" cy="305821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  <a:headEnd type="arrow"/>
            <a:tailEnd type="arrow"/>
          </a:ln>
        </p:spPr>
      </p:cxnSp>
      <p:sp>
        <p:nvSpPr>
          <p:cNvPr id="46" name="TextBox 225">
            <a:extLst>
              <a:ext uri="{FF2B5EF4-FFF2-40B4-BE49-F238E27FC236}">
                <a16:creationId xmlns:a16="http://schemas.microsoft.com/office/drawing/2014/main" id="{6E14C413-D806-702F-6870-BA5DA3FDB8D6}"/>
              </a:ext>
            </a:extLst>
          </p:cNvPr>
          <p:cNvSpPr txBox="1"/>
          <p:nvPr/>
        </p:nvSpPr>
        <p:spPr>
          <a:xfrm>
            <a:off x="9432676" y="2351763"/>
            <a:ext cx="1159651" cy="292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Sales data pushed after each sale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(Webservice) </a:t>
            </a:r>
          </a:p>
        </p:txBody>
      </p:sp>
      <p:cxnSp>
        <p:nvCxnSpPr>
          <p:cNvPr id="47" name="Straight Connector 226">
            <a:extLst>
              <a:ext uri="{FF2B5EF4-FFF2-40B4-BE49-F238E27FC236}">
                <a16:creationId xmlns:a16="http://schemas.microsoft.com/office/drawing/2014/main" id="{5FDBA0B1-F352-797D-133D-24A0617B8E8F}"/>
              </a:ext>
            </a:extLst>
          </p:cNvPr>
          <p:cNvCxnSpPr/>
          <p:nvPr/>
        </p:nvCxnSpPr>
        <p:spPr>
          <a:xfrm>
            <a:off x="9093259" y="2447995"/>
            <a:ext cx="327822" cy="0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  <a:headEnd type="arrow"/>
          </a:ln>
        </p:spPr>
      </p:cxnSp>
      <p:cxnSp>
        <p:nvCxnSpPr>
          <p:cNvPr id="48" name="Straight Arrow Connector 227">
            <a:extLst>
              <a:ext uri="{FF2B5EF4-FFF2-40B4-BE49-F238E27FC236}">
                <a16:creationId xmlns:a16="http://schemas.microsoft.com/office/drawing/2014/main" id="{543A5EFB-C3EB-7CBD-5351-F6797D3F7D00}"/>
              </a:ext>
            </a:extLst>
          </p:cNvPr>
          <p:cNvCxnSpPr/>
          <p:nvPr/>
        </p:nvCxnSpPr>
        <p:spPr>
          <a:xfrm>
            <a:off x="10592327" y="2447995"/>
            <a:ext cx="727323" cy="0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</a:ln>
        </p:spPr>
      </p:cxnSp>
      <p:cxnSp>
        <p:nvCxnSpPr>
          <p:cNvPr id="49" name="Straight Connector 228">
            <a:extLst>
              <a:ext uri="{FF2B5EF4-FFF2-40B4-BE49-F238E27FC236}">
                <a16:creationId xmlns:a16="http://schemas.microsoft.com/office/drawing/2014/main" id="{139DF563-AF61-4136-17D2-91A559A11270}"/>
              </a:ext>
            </a:extLst>
          </p:cNvPr>
          <p:cNvCxnSpPr/>
          <p:nvPr/>
        </p:nvCxnSpPr>
        <p:spPr>
          <a:xfrm>
            <a:off x="8873538" y="1953478"/>
            <a:ext cx="2044013" cy="0"/>
          </a:xfrm>
          <a:prstGeom prst="straightConnector1">
            <a:avLst/>
          </a:prstGeom>
          <a:noFill/>
          <a:ln w="25402" cap="flat">
            <a:solidFill>
              <a:srgbClr val="BFFFD9"/>
            </a:solidFill>
            <a:prstDash val="solid"/>
            <a:miter/>
          </a:ln>
        </p:spPr>
      </p:cxnSp>
      <p:pic>
        <p:nvPicPr>
          <p:cNvPr id="50" name="Graphic 229">
            <a:extLst>
              <a:ext uri="{FF2B5EF4-FFF2-40B4-BE49-F238E27FC236}">
                <a16:creationId xmlns:a16="http://schemas.microsoft.com/office/drawing/2014/main" id="{EEDE81D4-36D0-348B-DDDD-E4EBEF56A5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74673" y="1680703"/>
            <a:ext cx="1018586" cy="121030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1" name="Straight Connector 230">
            <a:extLst>
              <a:ext uri="{FF2B5EF4-FFF2-40B4-BE49-F238E27FC236}">
                <a16:creationId xmlns:a16="http://schemas.microsoft.com/office/drawing/2014/main" id="{A69393E6-29EF-4CE8-6ECC-2A20C74A0FAB}"/>
              </a:ext>
            </a:extLst>
          </p:cNvPr>
          <p:cNvCxnSpPr/>
          <p:nvPr/>
        </p:nvCxnSpPr>
        <p:spPr>
          <a:xfrm>
            <a:off x="11316129" y="2447995"/>
            <a:ext cx="0" cy="1077867"/>
          </a:xfrm>
          <a:prstGeom prst="straightConnector1">
            <a:avLst/>
          </a:prstGeom>
          <a:noFill/>
          <a:ln w="12701" cap="flat">
            <a:solidFill>
              <a:srgbClr val="F4848C"/>
            </a:solidFill>
            <a:prstDash val="solid"/>
            <a:miter/>
          </a:ln>
        </p:spPr>
      </p:cxnSp>
      <p:cxnSp>
        <p:nvCxnSpPr>
          <p:cNvPr id="52" name="Straight Arrow Connector 231">
            <a:extLst>
              <a:ext uri="{FF2B5EF4-FFF2-40B4-BE49-F238E27FC236}">
                <a16:creationId xmlns:a16="http://schemas.microsoft.com/office/drawing/2014/main" id="{C7C7BC5D-2ADF-169E-18D2-52B6363E74DC}"/>
              </a:ext>
            </a:extLst>
          </p:cNvPr>
          <p:cNvCxnSpPr/>
          <p:nvPr/>
        </p:nvCxnSpPr>
        <p:spPr>
          <a:xfrm flipV="1">
            <a:off x="8597682" y="3212003"/>
            <a:ext cx="0" cy="112965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  <a:headEnd type="arrow"/>
          </a:ln>
        </p:spPr>
      </p:cxnSp>
      <p:pic>
        <p:nvPicPr>
          <p:cNvPr id="53" name="Graphic 232">
            <a:extLst>
              <a:ext uri="{FF2B5EF4-FFF2-40B4-BE49-F238E27FC236}">
                <a16:creationId xmlns:a16="http://schemas.microsoft.com/office/drawing/2014/main" id="{5BDAFE7D-A679-2E24-2D13-F4BC3922A8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46802" y="4472366"/>
            <a:ext cx="273908" cy="4493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4" name="Graphic 233">
            <a:extLst>
              <a:ext uri="{FF2B5EF4-FFF2-40B4-BE49-F238E27FC236}">
                <a16:creationId xmlns:a16="http://schemas.microsoft.com/office/drawing/2014/main" id="{A9A75880-F142-7E94-8B78-8DB3A4961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93491" y="4479636"/>
            <a:ext cx="273908" cy="44930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5" name="Group 234">
            <a:extLst>
              <a:ext uri="{FF2B5EF4-FFF2-40B4-BE49-F238E27FC236}">
                <a16:creationId xmlns:a16="http://schemas.microsoft.com/office/drawing/2014/main" id="{9542EC1B-CCFD-23E3-1B68-81D7E7A3308B}"/>
              </a:ext>
            </a:extLst>
          </p:cNvPr>
          <p:cNvGrpSpPr/>
          <p:nvPr/>
        </p:nvGrpSpPr>
        <p:grpSpPr>
          <a:xfrm>
            <a:off x="6159700" y="3942060"/>
            <a:ext cx="557601" cy="480115"/>
            <a:chOff x="6159700" y="3942060"/>
            <a:chExt cx="557601" cy="480115"/>
          </a:xfrm>
        </p:grpSpPr>
        <p:cxnSp>
          <p:nvCxnSpPr>
            <p:cNvPr id="56" name="Straight Arrow Connector 235">
              <a:extLst>
                <a:ext uri="{FF2B5EF4-FFF2-40B4-BE49-F238E27FC236}">
                  <a16:creationId xmlns:a16="http://schemas.microsoft.com/office/drawing/2014/main" id="{12B50ACA-0DFB-6DED-66D1-E1FC38EC6FAD}"/>
                </a:ext>
              </a:extLst>
            </p:cNvPr>
            <p:cNvCxnSpPr/>
            <p:nvPr/>
          </p:nvCxnSpPr>
          <p:spPr>
            <a:xfrm>
              <a:off x="6159700" y="3943953"/>
              <a:ext cx="555223" cy="0"/>
            </a:xfrm>
            <a:prstGeom prst="straightConnector1">
              <a:avLst/>
            </a:prstGeom>
            <a:noFill/>
            <a:ln w="12701" cap="flat">
              <a:solidFill>
                <a:srgbClr val="BFECFF"/>
              </a:solidFill>
              <a:prstDash val="solid"/>
              <a:miter/>
            </a:ln>
          </p:spPr>
        </p:cxnSp>
        <p:cxnSp>
          <p:nvCxnSpPr>
            <p:cNvPr id="57" name="Straight Arrow Connector 236">
              <a:extLst>
                <a:ext uri="{FF2B5EF4-FFF2-40B4-BE49-F238E27FC236}">
                  <a16:creationId xmlns:a16="http://schemas.microsoft.com/office/drawing/2014/main" id="{55A5CA97-4F4C-5707-F36E-C96726234E22}"/>
                </a:ext>
              </a:extLst>
            </p:cNvPr>
            <p:cNvCxnSpPr/>
            <p:nvPr/>
          </p:nvCxnSpPr>
          <p:spPr>
            <a:xfrm>
              <a:off x="6717301" y="3942060"/>
              <a:ext cx="0" cy="480115"/>
            </a:xfrm>
            <a:prstGeom prst="straightConnector1">
              <a:avLst/>
            </a:prstGeom>
            <a:noFill/>
            <a:ln w="12701" cap="flat">
              <a:solidFill>
                <a:srgbClr val="BFECFF"/>
              </a:solidFill>
              <a:prstDash val="solid"/>
              <a:miter/>
              <a:tailEnd type="arrow"/>
            </a:ln>
          </p:spPr>
        </p:cxnSp>
      </p:grpSp>
      <p:pic>
        <p:nvPicPr>
          <p:cNvPr id="58" name="Graphic 237">
            <a:extLst>
              <a:ext uri="{FF2B5EF4-FFF2-40B4-BE49-F238E27FC236}">
                <a16:creationId xmlns:a16="http://schemas.microsoft.com/office/drawing/2014/main" id="{383872C3-0D37-B989-3FD7-8495EAC5C2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28002" y="4479636"/>
            <a:ext cx="273908" cy="4493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9" name="Graphic 238">
            <a:extLst>
              <a:ext uri="{FF2B5EF4-FFF2-40B4-BE49-F238E27FC236}">
                <a16:creationId xmlns:a16="http://schemas.microsoft.com/office/drawing/2014/main" id="{D9ECE83F-BA42-05FC-7896-6842970EBE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11889" y="4479636"/>
            <a:ext cx="273908" cy="4493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0" name="TextBox 239">
            <a:extLst>
              <a:ext uri="{FF2B5EF4-FFF2-40B4-BE49-F238E27FC236}">
                <a16:creationId xmlns:a16="http://schemas.microsoft.com/office/drawing/2014/main" id="{0ED4C470-80F4-237F-35A7-8BB5FCB3878B}"/>
              </a:ext>
            </a:extLst>
          </p:cNvPr>
          <p:cNvSpPr txBox="1"/>
          <p:nvPr/>
        </p:nvSpPr>
        <p:spPr>
          <a:xfrm>
            <a:off x="10151778" y="5079528"/>
            <a:ext cx="12119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S" sz="1200" b="1" i="0" u="none" strike="noStrike" kern="1200" cap="none" spc="0" baseline="0">
                <a:solidFill>
                  <a:srgbClr val="FFFFFF"/>
                </a:solidFill>
                <a:uFillTx/>
                <a:latin typeface="Segoe UI Semibold" pitchFamily="34"/>
                <a:cs typeface="Segoe UI Semibold" pitchFamily="34"/>
              </a:rPr>
              <a:t>Offline POS server</a:t>
            </a:r>
          </a:p>
        </p:txBody>
      </p:sp>
      <p:cxnSp>
        <p:nvCxnSpPr>
          <p:cNvPr id="61" name="Straight Connector 240">
            <a:extLst>
              <a:ext uri="{FF2B5EF4-FFF2-40B4-BE49-F238E27FC236}">
                <a16:creationId xmlns:a16="http://schemas.microsoft.com/office/drawing/2014/main" id="{B7DF2E0B-2ECB-2C89-7B90-37A68FBFD393}"/>
              </a:ext>
            </a:extLst>
          </p:cNvPr>
          <p:cNvCxnSpPr/>
          <p:nvPr/>
        </p:nvCxnSpPr>
        <p:spPr>
          <a:xfrm>
            <a:off x="10509711" y="5529276"/>
            <a:ext cx="562978" cy="0"/>
          </a:xfrm>
          <a:prstGeom prst="straightConnector1">
            <a:avLst/>
          </a:prstGeom>
          <a:noFill/>
          <a:ln w="19046" cap="flat">
            <a:solidFill>
              <a:srgbClr val="BFFFD9"/>
            </a:solidFill>
            <a:prstDash val="solid"/>
            <a:miter/>
          </a:ln>
        </p:spPr>
      </p:cxnSp>
      <p:cxnSp>
        <p:nvCxnSpPr>
          <p:cNvPr id="62" name="Straight Arrow Connector 241">
            <a:extLst>
              <a:ext uri="{FF2B5EF4-FFF2-40B4-BE49-F238E27FC236}">
                <a16:creationId xmlns:a16="http://schemas.microsoft.com/office/drawing/2014/main" id="{0BACCD40-5F46-1687-BDF2-9C4006F26161}"/>
              </a:ext>
            </a:extLst>
          </p:cNvPr>
          <p:cNvCxnSpPr/>
          <p:nvPr/>
        </p:nvCxnSpPr>
        <p:spPr>
          <a:xfrm>
            <a:off x="10361962" y="3942060"/>
            <a:ext cx="658112" cy="0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</a:ln>
        </p:spPr>
      </p:cxnSp>
      <p:cxnSp>
        <p:nvCxnSpPr>
          <p:cNvPr id="63" name="Straight Arrow Connector 242">
            <a:extLst>
              <a:ext uri="{FF2B5EF4-FFF2-40B4-BE49-F238E27FC236}">
                <a16:creationId xmlns:a16="http://schemas.microsoft.com/office/drawing/2014/main" id="{981B7909-224B-40F6-9CC7-E7E9AE75971E}"/>
              </a:ext>
            </a:extLst>
          </p:cNvPr>
          <p:cNvCxnSpPr/>
          <p:nvPr/>
        </p:nvCxnSpPr>
        <p:spPr>
          <a:xfrm>
            <a:off x="10364961" y="3942060"/>
            <a:ext cx="0" cy="480115"/>
          </a:xfrm>
          <a:prstGeom prst="straightConnector1">
            <a:avLst/>
          </a:prstGeom>
          <a:noFill/>
          <a:ln w="12701" cap="flat">
            <a:solidFill>
              <a:srgbClr val="BFECFF"/>
            </a:solidFill>
            <a:prstDash val="solid"/>
            <a:miter/>
            <a:tailEnd type="arrow"/>
          </a:ln>
        </p:spPr>
      </p:cxnSp>
      <p:pic>
        <p:nvPicPr>
          <p:cNvPr id="64" name="Graphic 243">
            <a:extLst>
              <a:ext uri="{FF2B5EF4-FFF2-40B4-BE49-F238E27FC236}">
                <a16:creationId xmlns:a16="http://schemas.microsoft.com/office/drawing/2014/main" id="{18EFABB6-C3DD-363C-8EB7-72536F802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5282" y="3540282"/>
            <a:ext cx="357841" cy="5558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9B30-BA87-644E-83AB-5479F9C91D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Hardware Station 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55BAC8DD-67EA-6B7D-DBE3-8422C2A446B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224" b="1224"/>
          <a:stretch>
            <a:fillRect/>
          </a:stretch>
        </p:blipFill>
        <p:spPr>
          <a:xfrm>
            <a:off x="6321420" y="1077913"/>
            <a:ext cx="5870576" cy="546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Colorful software or web code on a computer monitor">
            <a:extLst>
              <a:ext uri="{FF2B5EF4-FFF2-40B4-BE49-F238E27FC236}">
                <a16:creationId xmlns:a16="http://schemas.microsoft.com/office/drawing/2014/main" id="{723B249B-C6FA-6EBE-6C16-35ACDF69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0293" y="3716222"/>
            <a:ext cx="5980998" cy="282586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Diagram 3">
            <a:extLst>
              <a:ext uri="{FF2B5EF4-FFF2-40B4-BE49-F238E27FC236}">
                <a16:creationId xmlns:a16="http://schemas.microsoft.com/office/drawing/2014/main" id="{9195723B-1CDD-EE04-16B8-27069FAB1A22}"/>
              </a:ext>
            </a:extLst>
          </p:cNvPr>
          <p:cNvGrpSpPr/>
          <p:nvPr/>
        </p:nvGrpSpPr>
        <p:grpSpPr>
          <a:xfrm>
            <a:off x="903052" y="1077236"/>
            <a:ext cx="4683191" cy="3746552"/>
            <a:chOff x="903052" y="1077236"/>
            <a:chExt cx="4683191" cy="374655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E7B5C1-AA16-2B1F-C6B1-88ABA46EB680}"/>
                </a:ext>
              </a:extLst>
            </p:cNvPr>
            <p:cNvSpPr/>
            <p:nvPr/>
          </p:nvSpPr>
          <p:spPr>
            <a:xfrm>
              <a:off x="903052" y="2013874"/>
              <a:ext cx="2809914" cy="280991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1F4BBF-9578-244D-5950-FB920E0D10F0}"/>
                </a:ext>
              </a:extLst>
            </p:cNvPr>
            <p:cNvSpPr/>
            <p:nvPr/>
          </p:nvSpPr>
          <p:spPr>
            <a:xfrm>
              <a:off x="1839690" y="2950512"/>
              <a:ext cx="936638" cy="93663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C2D08A0-B542-8F59-5DE6-8CB29D85C82C}"/>
                </a:ext>
              </a:extLst>
            </p:cNvPr>
            <p:cNvSpPr/>
            <p:nvPr/>
          </p:nvSpPr>
          <p:spPr>
            <a:xfrm>
              <a:off x="4181286" y="1077236"/>
              <a:ext cx="1404957" cy="11707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4957"/>
                <a:gd name="f7" fmla="val 1170797"/>
                <a:gd name="f8" fmla="+- 0 0 -90"/>
                <a:gd name="f9" fmla="*/ f3 1 1404957"/>
                <a:gd name="f10" fmla="*/ f4 1 1170797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404957"/>
                <a:gd name="f19" fmla="*/ f15 1 1170797"/>
                <a:gd name="f20" fmla="*/ 0 f16 1"/>
                <a:gd name="f21" fmla="*/ 0 f15 1"/>
                <a:gd name="f22" fmla="*/ 1404957 f16 1"/>
                <a:gd name="f23" fmla="*/ 1170797 f15 1"/>
                <a:gd name="f24" fmla="+- f17 0 f1"/>
                <a:gd name="f25" fmla="*/ f20 1 1404957"/>
                <a:gd name="f26" fmla="*/ f21 1 1170797"/>
                <a:gd name="f27" fmla="*/ f22 1 1404957"/>
                <a:gd name="f28" fmla="*/ f23 1 1170797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404957" h="117079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20901" tIns="21588" rIns="21588" bIns="2158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HTTPS </a:t>
              </a:r>
            </a:p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Use authority signed certificates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BE4826D-D785-B556-D063-1118E5BF428D}"/>
                </a:ext>
              </a:extLst>
            </p:cNvPr>
            <p:cNvSpPr/>
            <p:nvPr/>
          </p:nvSpPr>
          <p:spPr>
            <a:xfrm>
              <a:off x="3830046" y="1662635"/>
              <a:ext cx="35123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2701" cap="flat">
              <a:solidFill>
                <a:srgbClr val="C0DDF3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034BF9-75BD-EEBE-261E-CA20CDF5901F}"/>
                </a:ext>
              </a:extLst>
            </p:cNvPr>
            <p:cNvSpPr/>
            <p:nvPr/>
          </p:nvSpPr>
          <p:spPr>
            <a:xfrm rot="5400013">
              <a:off x="2189877" y="1779835"/>
              <a:ext cx="1757129" cy="152086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2701" cap="flat">
              <a:solidFill>
                <a:srgbClr val="C0DDF3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F88E7B2-3408-4026-B89A-52566D1F10CE}"/>
                </a:ext>
              </a:extLst>
            </p:cNvPr>
            <p:cNvSpPr/>
            <p:nvPr/>
          </p:nvSpPr>
          <p:spPr>
            <a:xfrm>
              <a:off x="4181286" y="2248034"/>
              <a:ext cx="1404957" cy="11707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4957"/>
                <a:gd name="f7" fmla="val 1170797"/>
                <a:gd name="f8" fmla="+- 0 0 -90"/>
                <a:gd name="f9" fmla="*/ f3 1 1404957"/>
                <a:gd name="f10" fmla="*/ f4 1 1170797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404957"/>
                <a:gd name="f19" fmla="*/ f15 1 1170797"/>
                <a:gd name="f20" fmla="*/ 0 f16 1"/>
                <a:gd name="f21" fmla="*/ 0 f15 1"/>
                <a:gd name="f22" fmla="*/ 1404957 f16 1"/>
                <a:gd name="f23" fmla="*/ 1170797 f15 1"/>
                <a:gd name="f24" fmla="+- f17 0 f1"/>
                <a:gd name="f25" fmla="*/ f20 1 1404957"/>
                <a:gd name="f26" fmla="*/ f21 1 1170797"/>
                <a:gd name="f27" fmla="*/ f22 1 1404957"/>
                <a:gd name="f28" fmla="*/ f23 1 1170797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404957" h="117079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20901" tIns="21588" rIns="21588" bIns="2158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For testing purpose</a:t>
              </a:r>
            </a:p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Self-Signed Certificate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62AB77A-E479-79B6-7323-0C2CE1BAC90A}"/>
                </a:ext>
              </a:extLst>
            </p:cNvPr>
            <p:cNvSpPr/>
            <p:nvPr/>
          </p:nvSpPr>
          <p:spPr>
            <a:xfrm>
              <a:off x="3830046" y="2833432"/>
              <a:ext cx="35123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2701" cap="flat">
              <a:solidFill>
                <a:srgbClr val="C0DDF3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A4E7D0-FEAD-3BAE-B4C0-9E154196CEEC}"/>
                </a:ext>
              </a:extLst>
            </p:cNvPr>
            <p:cNvSpPr/>
            <p:nvPr/>
          </p:nvSpPr>
          <p:spPr>
            <a:xfrm rot="5400013">
              <a:off x="2788878" y="3025114"/>
              <a:ext cx="1229996" cy="8499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2701" cap="flat">
              <a:solidFill>
                <a:srgbClr val="C0DDF3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112D-F668-EAEB-28C4-ECE8DCD9EB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Sandbox</a:t>
            </a:r>
          </a:p>
        </p:txBody>
      </p:sp>
      <p:grpSp>
        <p:nvGrpSpPr>
          <p:cNvPr id="3" name="Diagram 3">
            <a:extLst>
              <a:ext uri="{FF2B5EF4-FFF2-40B4-BE49-F238E27FC236}">
                <a16:creationId xmlns:a16="http://schemas.microsoft.com/office/drawing/2014/main" id="{7800D794-1A90-9F6E-9986-A5E176F686D0}"/>
              </a:ext>
            </a:extLst>
          </p:cNvPr>
          <p:cNvGrpSpPr/>
          <p:nvPr/>
        </p:nvGrpSpPr>
        <p:grpSpPr>
          <a:xfrm>
            <a:off x="176698" y="1259887"/>
            <a:ext cx="5919304" cy="3193990"/>
            <a:chOff x="176698" y="1259887"/>
            <a:chExt cx="5919304" cy="319399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73CD8E-08D7-B440-2109-04434CAB7D05}"/>
                </a:ext>
              </a:extLst>
            </p:cNvPr>
            <p:cNvSpPr/>
            <p:nvPr/>
          </p:nvSpPr>
          <p:spPr>
            <a:xfrm>
              <a:off x="709428" y="1792498"/>
              <a:ext cx="5149791" cy="2661379"/>
            </a:xfrm>
            <a:prstGeom prst="rect">
              <a:avLst/>
            </a:prstGeom>
            <a:solidFill>
              <a:srgbClr val="C0DDF3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ABD13FE-F2BB-493A-8A60-844683A77E06}"/>
                </a:ext>
              </a:extLst>
            </p:cNvPr>
            <p:cNvSpPr/>
            <p:nvPr/>
          </p:nvSpPr>
          <p:spPr>
            <a:xfrm>
              <a:off x="863330" y="2103741"/>
              <a:ext cx="2391402" cy="22767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1399"/>
                <a:gd name="f7" fmla="val 2276780"/>
                <a:gd name="f8" fmla="+- 0 0 -90"/>
                <a:gd name="f9" fmla="*/ f3 1 2391399"/>
                <a:gd name="f10" fmla="*/ f4 1 227678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91399"/>
                <a:gd name="f19" fmla="*/ f15 1 2276780"/>
                <a:gd name="f20" fmla="*/ 0 f16 1"/>
                <a:gd name="f21" fmla="*/ 0 f15 1"/>
                <a:gd name="f22" fmla="*/ 2391399 f16 1"/>
                <a:gd name="f23" fmla="*/ 2276780 f15 1"/>
                <a:gd name="f24" fmla="+- f17 0 f1"/>
                <a:gd name="f25" fmla="*/ f20 1 2391399"/>
                <a:gd name="f26" fmla="*/ f21 1 2276780"/>
                <a:gd name="f27" fmla="*/ f22 1 2391399"/>
                <a:gd name="f28" fmla="*/ f23 1 227678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91399" h="227678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36191" tIns="36191" rIns="36191" bIns="36191" anchor="t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* Upgrade Test </a:t>
              </a:r>
            </a:p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** Debug</a:t>
              </a:r>
            </a:p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*** Development</a:t>
              </a:r>
            </a:p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****UAT Test</a:t>
              </a:r>
            </a:p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***** New Functions </a:t>
              </a:r>
            </a:p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900" b="0" i="0" u="none" strike="noStrike" kern="1200" cap="none" spc="0" baseline="0">
                <a:solidFill>
                  <a:srgbClr val="242C2F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7A4CAD-57CE-BCB2-58E2-43C027DCA79E}"/>
                </a:ext>
              </a:extLst>
            </p:cNvPr>
            <p:cNvSpPr/>
            <p:nvPr/>
          </p:nvSpPr>
          <p:spPr>
            <a:xfrm>
              <a:off x="3308006" y="2103741"/>
              <a:ext cx="2391402" cy="22767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91399"/>
                <a:gd name="f7" fmla="val 2276780"/>
                <a:gd name="f8" fmla="+- 0 0 -90"/>
                <a:gd name="f9" fmla="*/ f3 1 2391399"/>
                <a:gd name="f10" fmla="*/ f4 1 227678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391399"/>
                <a:gd name="f19" fmla="*/ f15 1 2276780"/>
                <a:gd name="f20" fmla="*/ 0 f16 1"/>
                <a:gd name="f21" fmla="*/ 0 f15 1"/>
                <a:gd name="f22" fmla="*/ 2391399 f16 1"/>
                <a:gd name="f23" fmla="*/ 2276780 f15 1"/>
                <a:gd name="f24" fmla="+- f17 0 f1"/>
                <a:gd name="f25" fmla="*/ f20 1 2391399"/>
                <a:gd name="f26" fmla="*/ f21 1 2276780"/>
                <a:gd name="f27" fmla="*/ f22 1 2391399"/>
                <a:gd name="f28" fmla="*/ f23 1 227678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391399" h="227678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36191" tIns="36191" rIns="36191" bIns="36191" anchor="t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242C2F"/>
                  </a:solidFill>
                  <a:uFillTx/>
                  <a:latin typeface="Calibri"/>
                </a:rPr>
                <a:t>Don’t create endless testing company 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86B4C8C-E7DD-5584-F0AC-91630E350159}"/>
                </a:ext>
              </a:extLst>
            </p:cNvPr>
            <p:cNvSpPr/>
            <p:nvPr/>
          </p:nvSpPr>
          <p:spPr>
            <a:xfrm>
              <a:off x="176698" y="1259887"/>
              <a:ext cx="1006278" cy="1006278"/>
            </a:xfrm>
            <a:custGeom>
              <a:avLst>
                <a:gd name="f5" fmla="val 32810"/>
              </a:avLst>
              <a:gdLst>
                <a:gd name="f1" fmla="val w"/>
                <a:gd name="f2" fmla="val h"/>
                <a:gd name="f3" fmla="val ss"/>
                <a:gd name="f4" fmla="val 0"/>
                <a:gd name="f5" fmla="val 32810"/>
                <a:gd name="f6" fmla="abs f1"/>
                <a:gd name="f7" fmla="abs f2"/>
                <a:gd name="f8" fmla="abs f3"/>
                <a:gd name="f9" fmla="val f4"/>
                <a:gd name="f10" fmla="val f5"/>
                <a:gd name="f11" fmla="?: f6 f1 1"/>
                <a:gd name="f12" fmla="?: f7 f2 1"/>
                <a:gd name="f13" fmla="?: f8 f3 1"/>
                <a:gd name="f14" fmla="*/ f11 1 21600"/>
                <a:gd name="f15" fmla="*/ f12 1 21600"/>
                <a:gd name="f16" fmla="*/ 21600 f11 1"/>
                <a:gd name="f17" fmla="*/ 21600 f12 1"/>
                <a:gd name="f18" fmla="min f15 f14"/>
                <a:gd name="f19" fmla="*/ f16 1 f13"/>
                <a:gd name="f20" fmla="*/ f17 1 f13"/>
                <a:gd name="f21" fmla="val f19"/>
                <a:gd name="f22" fmla="val f20"/>
                <a:gd name="f23" fmla="*/ f9 f18 1"/>
                <a:gd name="f24" fmla="+- f22 0 f9"/>
                <a:gd name="f25" fmla="+- f21 0 f9"/>
                <a:gd name="f26" fmla="*/ f21 f18 1"/>
                <a:gd name="f27" fmla="*/ f22 f18 1"/>
                <a:gd name="f28" fmla="min f25 f24"/>
                <a:gd name="f29" fmla="+- f25 0 f24"/>
                <a:gd name="f30" fmla="*/ f28 f10 1"/>
                <a:gd name="f31" fmla="*/ f30 1 100000"/>
                <a:gd name="f32" fmla="+- f21 0 f31"/>
                <a:gd name="f33" fmla="+- f22 0 f31"/>
                <a:gd name="f34" fmla="?: f29 f9 f31"/>
                <a:gd name="f35" fmla="?: f29 f31 f9"/>
                <a:gd name="f36" fmla="*/ f31 f18 1"/>
                <a:gd name="f37" fmla="?: f29 f21 f32"/>
                <a:gd name="f38" fmla="?: f29 f33 f22"/>
                <a:gd name="f39" fmla="*/ f34 f18 1"/>
                <a:gd name="f40" fmla="*/ f35 f18 1"/>
                <a:gd name="f41" fmla="*/ f32 f18 1"/>
                <a:gd name="f42" fmla="*/ f33 f18 1"/>
                <a:gd name="f43" fmla="*/ f37 f18 1"/>
                <a:gd name="f44" fmla="*/ f3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0" r="f43" b="f44"/>
              <a:pathLst>
                <a:path>
                  <a:moveTo>
                    <a:pt x="f23" y="f36"/>
                  </a:moveTo>
                  <a:lnTo>
                    <a:pt x="f36" y="f36"/>
                  </a:lnTo>
                  <a:lnTo>
                    <a:pt x="f36" y="f23"/>
                  </a:lnTo>
                  <a:lnTo>
                    <a:pt x="f41" y="f23"/>
                  </a:lnTo>
                  <a:lnTo>
                    <a:pt x="f41" y="f36"/>
                  </a:lnTo>
                  <a:lnTo>
                    <a:pt x="f26" y="f36"/>
                  </a:lnTo>
                  <a:lnTo>
                    <a:pt x="f26" y="f42"/>
                  </a:lnTo>
                  <a:lnTo>
                    <a:pt x="f41" y="f42"/>
                  </a:lnTo>
                  <a:lnTo>
                    <a:pt x="f41" y="f27"/>
                  </a:lnTo>
                  <a:lnTo>
                    <a:pt x="f36" y="f27"/>
                  </a:lnTo>
                  <a:lnTo>
                    <a:pt x="f36" y="f42"/>
                  </a:lnTo>
                  <a:lnTo>
                    <a:pt x="f23" y="f42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43B3E6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CDEDF0-0129-A976-8EDB-092D203D54B2}"/>
                </a:ext>
              </a:extLst>
            </p:cNvPr>
            <p:cNvSpPr/>
            <p:nvPr/>
          </p:nvSpPr>
          <p:spPr>
            <a:xfrm>
              <a:off x="5148913" y="1621779"/>
              <a:ext cx="947089" cy="324557"/>
            </a:xfrm>
            <a:prstGeom prst="rect">
              <a:avLst/>
            </a:prstGeom>
            <a:solidFill>
              <a:srgbClr val="43B3E6"/>
            </a:solidFill>
            <a:ln w="12701" cap="flat">
              <a:solidFill>
                <a:srgbClr val="43B3E6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0F9D55-63AE-0C36-35DF-04841E69FD2A}"/>
                </a:ext>
              </a:extLst>
            </p:cNvPr>
            <p:cNvSpPr/>
            <p:nvPr/>
          </p:nvSpPr>
          <p:spPr>
            <a:xfrm>
              <a:off x="3284332" y="2108615"/>
              <a:ext cx="594" cy="21745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2701" cap="flat">
              <a:solidFill>
                <a:srgbClr val="338EB7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0" name="Diagram 7">
            <a:extLst>
              <a:ext uri="{FF2B5EF4-FFF2-40B4-BE49-F238E27FC236}">
                <a16:creationId xmlns:a16="http://schemas.microsoft.com/office/drawing/2014/main" id="{4F61D9C8-3F9E-BF85-5133-8DFD0B2809DD}"/>
              </a:ext>
            </a:extLst>
          </p:cNvPr>
          <p:cNvGrpSpPr/>
          <p:nvPr/>
        </p:nvGrpSpPr>
        <p:grpSpPr>
          <a:xfrm>
            <a:off x="1236872" y="3870499"/>
            <a:ext cx="4063995" cy="2709339"/>
            <a:chOff x="1236872" y="3870499"/>
            <a:chExt cx="4063995" cy="270933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4C5496-F723-B827-9407-3A5F08504E53}"/>
                </a:ext>
              </a:extLst>
            </p:cNvPr>
            <p:cNvSpPr/>
            <p:nvPr/>
          </p:nvSpPr>
          <p:spPr>
            <a:xfrm>
              <a:off x="1236872" y="3870499"/>
              <a:ext cx="4063995" cy="812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64000"/>
                <a:gd name="f7" fmla="val 812799"/>
                <a:gd name="f8" fmla="+- 0 0 -90"/>
                <a:gd name="f9" fmla="*/ f3 1 4064000"/>
                <a:gd name="f10" fmla="*/ f4 1 812799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4064000"/>
                <a:gd name="f19" fmla="*/ f15 1 812799"/>
                <a:gd name="f20" fmla="*/ 0 f16 1"/>
                <a:gd name="f21" fmla="*/ 0 f15 1"/>
                <a:gd name="f22" fmla="*/ 4064000 f16 1"/>
                <a:gd name="f23" fmla="*/ 812799 f15 1"/>
                <a:gd name="f24" fmla="+- f17 0 f1"/>
                <a:gd name="f25" fmla="*/ f20 1 4064000"/>
                <a:gd name="f26" fmla="*/ f21 1 812799"/>
                <a:gd name="f27" fmla="*/ f22 1 4064000"/>
                <a:gd name="f28" fmla="*/ f23 1 812799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4064000" h="81279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3CA2D0"/>
            </a:solidFill>
            <a:ln cap="flat">
              <a:noFill/>
              <a:prstDash val="solid"/>
            </a:ln>
          </p:spPr>
          <p:txBody>
            <a:bodyPr vert="horz" wrap="square" lIns="106683" tIns="106683" rIns="106683" bIns="106683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1 Production environment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09A12A-335E-EC74-CAE0-DCAB26D121A5}"/>
                </a:ext>
              </a:extLst>
            </p:cNvPr>
            <p:cNvSpPr/>
            <p:nvPr/>
          </p:nvSpPr>
          <p:spPr>
            <a:xfrm>
              <a:off x="1238856" y="4683300"/>
              <a:ext cx="1353339" cy="1706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3343"/>
                <a:gd name="f7" fmla="val 1706879"/>
                <a:gd name="f8" fmla="+- 0 0 -90"/>
                <a:gd name="f9" fmla="*/ f3 1 1353343"/>
                <a:gd name="f10" fmla="*/ f4 1 1706879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353343"/>
                <a:gd name="f19" fmla="*/ f15 1 1706879"/>
                <a:gd name="f20" fmla="*/ 0 f16 1"/>
                <a:gd name="f21" fmla="*/ 0 f15 1"/>
                <a:gd name="f22" fmla="*/ 1353343 f16 1"/>
                <a:gd name="f23" fmla="*/ 1706879 f15 1"/>
                <a:gd name="f24" fmla="+- f17 0 f1"/>
                <a:gd name="f25" fmla="*/ f20 1 1353343"/>
                <a:gd name="f26" fmla="*/ f21 1 1706879"/>
                <a:gd name="f27" fmla="*/ f22 1 1353343"/>
                <a:gd name="f28" fmla="*/ f23 1 1706879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353343" h="170687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9056" tIns="99056" rIns="99056" bIns="99056" anchor="ctr" anchorCtr="1" compatLnSpc="1">
              <a:noAutofit/>
            </a:bodyPr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Sandbox 1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162F1-ECBB-C10C-BC30-601BCBD4708E}"/>
                </a:ext>
              </a:extLst>
            </p:cNvPr>
            <p:cNvSpPr/>
            <p:nvPr/>
          </p:nvSpPr>
          <p:spPr>
            <a:xfrm>
              <a:off x="2592195" y="4683300"/>
              <a:ext cx="1353339" cy="1706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3343"/>
                <a:gd name="f7" fmla="val 1706879"/>
                <a:gd name="f8" fmla="+- 0 0 -90"/>
                <a:gd name="f9" fmla="*/ f3 1 1353343"/>
                <a:gd name="f10" fmla="*/ f4 1 1706879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353343"/>
                <a:gd name="f19" fmla="*/ f15 1 1706879"/>
                <a:gd name="f20" fmla="*/ 0 f16 1"/>
                <a:gd name="f21" fmla="*/ 0 f15 1"/>
                <a:gd name="f22" fmla="*/ 1353343 f16 1"/>
                <a:gd name="f23" fmla="*/ 1706879 f15 1"/>
                <a:gd name="f24" fmla="+- f17 0 f1"/>
                <a:gd name="f25" fmla="*/ f20 1 1353343"/>
                <a:gd name="f26" fmla="*/ f21 1 1706879"/>
                <a:gd name="f27" fmla="*/ f22 1 1353343"/>
                <a:gd name="f28" fmla="*/ f23 1 1706879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353343" h="170687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9056" tIns="99056" rIns="99056" bIns="99056" anchor="ctr" anchorCtr="1" compatLnSpc="1">
              <a:noAutofit/>
            </a:bodyPr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Sandbox 2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901E29-84F1-9D02-FD1B-094052936FA4}"/>
                </a:ext>
              </a:extLst>
            </p:cNvPr>
            <p:cNvSpPr/>
            <p:nvPr/>
          </p:nvSpPr>
          <p:spPr>
            <a:xfrm>
              <a:off x="3945544" y="4683300"/>
              <a:ext cx="1353339" cy="1706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53343"/>
                <a:gd name="f7" fmla="val 1706879"/>
                <a:gd name="f8" fmla="+- 0 0 -90"/>
                <a:gd name="f9" fmla="*/ f3 1 1353343"/>
                <a:gd name="f10" fmla="*/ f4 1 1706879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353343"/>
                <a:gd name="f19" fmla="*/ f15 1 1706879"/>
                <a:gd name="f20" fmla="*/ 0 f16 1"/>
                <a:gd name="f21" fmla="*/ 0 f15 1"/>
                <a:gd name="f22" fmla="*/ 1353343 f16 1"/>
                <a:gd name="f23" fmla="*/ 1706879 f15 1"/>
                <a:gd name="f24" fmla="+- f17 0 f1"/>
                <a:gd name="f25" fmla="*/ f20 1 1353343"/>
                <a:gd name="f26" fmla="*/ f21 1 1706879"/>
                <a:gd name="f27" fmla="*/ f22 1 1353343"/>
                <a:gd name="f28" fmla="*/ f23 1 1706879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1353343" h="170687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9056" tIns="99056" rIns="99056" bIns="99056" anchor="ctr" anchorCtr="1" compatLnSpc="1">
              <a:noAutofit/>
            </a:bodyPr>
            <a:lstStyle/>
            <a:p>
              <a:pPr marL="0" marR="0" lvl="0" indent="0" algn="ctr" defTabSz="115570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Sandbox 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339106-1BCB-27F2-DEF3-7B65B52CB00A}"/>
                </a:ext>
              </a:extLst>
            </p:cNvPr>
            <p:cNvSpPr/>
            <p:nvPr/>
          </p:nvSpPr>
          <p:spPr>
            <a:xfrm>
              <a:off x="1236872" y="6390183"/>
              <a:ext cx="4063995" cy="189655"/>
            </a:xfrm>
            <a:prstGeom prst="rect">
              <a:avLst/>
            </a:prstGeom>
            <a:solidFill>
              <a:srgbClr val="3CA2D0"/>
            </a:solid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BFC9400F-FDB8-4510-4721-B514CEDF45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22435" r="22435"/>
          <a:stretch>
            <a:fillRect/>
          </a:stretch>
        </p:blipFill>
        <p:spPr>
          <a:xfrm>
            <a:off x="6267187" y="1352553"/>
            <a:ext cx="5584515" cy="5073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7D260CDE-074D-E5EB-0594-31A0FDE116F4}"/>
              </a:ext>
            </a:extLst>
          </p:cNvPr>
          <p:cNvGrpSpPr/>
          <p:nvPr/>
        </p:nvGrpSpPr>
        <p:grpSpPr>
          <a:xfrm>
            <a:off x="5213652" y="4849566"/>
            <a:ext cx="1764691" cy="1771805"/>
            <a:chOff x="5213652" y="4849566"/>
            <a:chExt cx="1764691" cy="1771805"/>
          </a:xfrm>
        </p:grpSpPr>
        <p:pic>
          <p:nvPicPr>
            <p:cNvPr id="18" name="Picture 9" descr="Icon&#10;&#10;Description automatically generated">
              <a:extLst>
                <a:ext uri="{FF2B5EF4-FFF2-40B4-BE49-F238E27FC236}">
                  <a16:creationId xmlns:a16="http://schemas.microsoft.com/office/drawing/2014/main" id="{9F134FEE-14C3-FB2A-0EB8-430C0454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652" y="4849566"/>
              <a:ext cx="1764691" cy="177180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9ABD0FEE-29A1-3FC6-1FF7-042967DB7DB5}"/>
                </a:ext>
              </a:extLst>
            </p:cNvPr>
            <p:cNvSpPr txBox="1"/>
            <p:nvPr/>
          </p:nvSpPr>
          <p:spPr>
            <a:xfrm>
              <a:off x="5644024" y="5473854"/>
              <a:ext cx="1078370" cy="5232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1" i="0" u="none" strike="noStrike" kern="1200" cap="none" spc="0" baseline="0">
                  <a:solidFill>
                    <a:srgbClr val="242C2F"/>
                  </a:solidFill>
                  <a:uFillTx/>
                  <a:latin typeface="Segoe UI" pitchFamily="34"/>
                  <a:cs typeface="Segoe UI" pitchFamily="34"/>
                </a:rPr>
                <a:t>80Gb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E8D5-F4ED-132C-3CFC-1EED572FB2C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649C3-6F33-348D-B258-65CA23268A7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4348255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Manage your customer</a:t>
            </a:r>
          </a:p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Support method &amp; Tools</a:t>
            </a:r>
          </a:p>
          <a:p>
            <a:pPr lvl="0">
              <a:buSzPct val="100000"/>
              <a:buFont typeface="Arial" pitchFamily="34"/>
            </a:pPr>
            <a:r>
              <a:rPr lang="en-US">
                <a:solidFill>
                  <a:srgbClr val="F6C370"/>
                </a:solidFill>
                <a:latin typeface="Segoe UI" pitchFamily="34"/>
                <a:cs typeface="Segoe UI" pitchFamily="34"/>
              </a:rPr>
              <a:t>Support channel </a:t>
            </a: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</p:txBody>
      </p:sp>
      <p:pic>
        <p:nvPicPr>
          <p:cNvPr id="4" name="Picture 2" descr="Free African American people in black and white elegant shirts giving high five against yellow background Stock Photo">
            <a:extLst>
              <a:ext uri="{FF2B5EF4-FFF2-40B4-BE49-F238E27FC236}">
                <a16:creationId xmlns:a16="http://schemas.microsoft.com/office/drawing/2014/main" id="{0D03B33E-BF9E-0AD9-3425-A09CD842A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99658" y="488600"/>
            <a:ext cx="4052044" cy="60780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BB1B-43FB-335B-04BE-3024218881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Support - Invitation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8F188-D937-EC41-D67A-1A7474B40CB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42001" y="3107926"/>
            <a:ext cx="4164470" cy="20239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CSP</a:t>
            </a:r>
          </a:p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LS Central on SaaS Overview Session </a:t>
            </a:r>
          </a:p>
        </p:txBody>
      </p:sp>
      <p:pic>
        <p:nvPicPr>
          <p:cNvPr id="4" name="Picture 2" descr="Free Group of People Watching on Laptop Stock Photo">
            <a:extLst>
              <a:ext uri="{FF2B5EF4-FFF2-40B4-BE49-F238E27FC236}">
                <a16:creationId xmlns:a16="http://schemas.microsoft.com/office/drawing/2014/main" id="{78B4C00B-4183-775A-0FB4-E22F1ADB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8856" y="2290059"/>
            <a:ext cx="6125135" cy="4079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F147DC-AEFE-5A5B-DCAF-E3946E7A17EF}"/>
              </a:ext>
            </a:extLst>
          </p:cNvPr>
          <p:cNvSpPr txBox="1"/>
          <p:nvPr/>
        </p:nvSpPr>
        <p:spPr>
          <a:xfrm>
            <a:off x="5647078" y="2619984"/>
            <a:ext cx="4164470" cy="5886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>
                <a:solidFill>
                  <a:srgbClr val="AF5D16"/>
                </a:solidFill>
                <a:uFillTx/>
                <a:latin typeface="Segoe UI" pitchFamily="34"/>
                <a:cs typeface="Segoe UI" pitchFamily="34"/>
              </a:rPr>
              <a:t>Onboarding Team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window&#10;&#10;Description automatically generated">
            <a:extLst>
              <a:ext uri="{FF2B5EF4-FFF2-40B4-BE49-F238E27FC236}">
                <a16:creationId xmlns:a16="http://schemas.microsoft.com/office/drawing/2014/main" id="{8FBC968C-983C-048A-95B8-E620C1BD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53" b="568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5F312E-4C5C-DCBD-19EE-871A84888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64695" y="4403375"/>
            <a:ext cx="3365129" cy="588635"/>
          </a:xfrm>
        </p:spPr>
        <p:txBody>
          <a:bodyPr/>
          <a:lstStyle/>
          <a:p>
            <a:pPr lvl="0"/>
            <a:r>
              <a:rPr lang="en-US" sz="3600">
                <a:solidFill>
                  <a:srgbClr val="361D5C"/>
                </a:solidFill>
              </a:rPr>
              <a:t>Best Practices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0495-0319-7C85-0EA9-DBC09EB4914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Support – Book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58AEE-E3C1-FF71-EDA7-C2627E3E826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26093" y="3007662"/>
            <a:ext cx="6437028" cy="14029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A link where you can book  session at the time that suits you.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376A0-C7E5-7B24-CB4E-37CDA0CC1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40" y="1210235"/>
            <a:ext cx="3581403" cy="53721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B9E2-0571-0F4B-2F91-8CCBD07700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LS Academy – On demand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7181A4C-BC78-B45C-EF4B-96C3B6509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6" y="1392969"/>
            <a:ext cx="7528108" cy="54650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5AE753-F7D8-DA31-3591-E7B1BEB3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293" y="1285628"/>
            <a:ext cx="4567885" cy="29052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3236AA-A6BF-0407-25A8-ECB061EA81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LS Support Channel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100A19A-8833-6051-E331-1BB93285442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l="21535" r="21535"/>
          <a:stretch>
            <a:fillRect/>
          </a:stretch>
        </p:blipFill>
        <p:spPr>
          <a:xfrm>
            <a:off x="6267187" y="1568013"/>
            <a:ext cx="5584515" cy="458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Free Red and White 30 Tag Stock Photo">
            <a:extLst>
              <a:ext uri="{FF2B5EF4-FFF2-40B4-BE49-F238E27FC236}">
                <a16:creationId xmlns:a16="http://schemas.microsoft.com/office/drawing/2014/main" id="{91931F7E-99B2-6D9A-D731-EFA9C7192E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5000"/>
          </a:blip>
          <a:srcRect/>
          <a:stretch>
            <a:fillRect/>
          </a:stretch>
        </p:blipFill>
        <p:spPr>
          <a:xfrm>
            <a:off x="2040328" y="3335795"/>
            <a:ext cx="4226859" cy="2815090"/>
          </a:xfrm>
          <a:prstGeom prst="rect">
            <a:avLst/>
          </a:prstGeom>
          <a:noFill/>
          <a:ln cap="flat">
            <a:noFill/>
          </a:ln>
          <a:effectLst>
            <a:outerShdw dist="50804" algn="tl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2E6F-1925-4E65-36DF-9183EB4B68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LS Support Channel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E3F76106-F4BE-A6C2-97BE-2821245E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31" y="1537883"/>
            <a:ext cx="4977957" cy="5034311"/>
          </a:xfrm>
          <a:prstGeom prst="rect">
            <a:avLst/>
          </a:prstGeom>
          <a:noFill/>
          <a:ln w="9528" cap="flat">
            <a:solidFill>
              <a:srgbClr val="43B3E6"/>
            </a:solidFill>
            <a:prstDash val="solid"/>
            <a:miter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67846C3-8EBD-09EF-F85C-AA27B15DC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44" y="1537883"/>
            <a:ext cx="6130521" cy="50343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BB13704-5EBC-1C73-A8EF-70C8458AA3AB}"/>
              </a:ext>
            </a:extLst>
          </p:cNvPr>
          <p:cNvSpPr txBox="1"/>
          <p:nvPr/>
        </p:nvSpPr>
        <p:spPr>
          <a:xfrm>
            <a:off x="340293" y="1479170"/>
            <a:ext cx="3359405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0" b="1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CAP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3480844C-D43A-84C3-4B76-E4FC7EA944B2}"/>
              </a:ext>
            </a:extLst>
          </p:cNvPr>
          <p:cNvSpPr txBox="1"/>
          <p:nvPr/>
        </p:nvSpPr>
        <p:spPr>
          <a:xfrm>
            <a:off x="506220" y="3110157"/>
            <a:ext cx="307280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Cloud Acceleration Program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0CCFA7ED-91DA-EDB1-23F5-E3F11DD8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44" y="3953737"/>
            <a:ext cx="6130521" cy="26184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3" descr="Icon&#10;&#10;Description automatically generated">
            <a:extLst>
              <a:ext uri="{FF2B5EF4-FFF2-40B4-BE49-F238E27FC236}">
                <a16:creationId xmlns:a16="http://schemas.microsoft.com/office/drawing/2014/main" id="{7AA264C6-7C18-D3BA-2EA1-F25CDB712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698" y="1488752"/>
            <a:ext cx="1627897" cy="20043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9A2E64AF-9C02-90D9-5A4C-D6BA0237BB43}"/>
              </a:ext>
            </a:extLst>
          </p:cNvPr>
          <p:cNvSpPr txBox="1"/>
          <p:nvPr/>
        </p:nvSpPr>
        <p:spPr>
          <a:xfrm>
            <a:off x="5130798" y="1984549"/>
            <a:ext cx="96520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i="0" u="none" strike="noStrike" kern="1200" cap="none" spc="0" baseline="0">
                <a:solidFill>
                  <a:srgbClr val="242C2F"/>
                </a:solidFill>
                <a:uFillTx/>
                <a:latin typeface="Segoe UI" pitchFamily="34"/>
                <a:cs typeface="Segoe UI" pitchFamily="34"/>
              </a:rPr>
              <a:t>1st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52DC-D2C8-48F5-3DAA-1080EC8BA1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LS Support Channel - 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79285-870C-8E52-60AD-1830C651C1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2388632"/>
            <a:ext cx="5584524" cy="4037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Guided Onboarding options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CAP Team</a:t>
            </a:r>
          </a:p>
          <a:p>
            <a:pPr marL="0" lvl="0" indent="0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- Project Manager</a:t>
            </a:r>
          </a:p>
          <a:p>
            <a:pPr lvl="0">
              <a:buSzPct val="100000"/>
              <a:buChar char="-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Consultant</a:t>
            </a:r>
          </a:p>
          <a:p>
            <a:pPr lvl="0">
              <a:buSzPct val="100000"/>
              <a:buChar char="-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1 Hour time</a:t>
            </a:r>
          </a:p>
          <a:p>
            <a:pPr lvl="0">
              <a:buSzPct val="100000"/>
              <a:buFont typeface="Arial" pitchFamily="34"/>
            </a:pPr>
            <a:endParaRPr lang="en-US">
              <a:solidFill>
                <a:srgbClr val="FFFFFF"/>
              </a:solidFill>
              <a:latin typeface="Segoe UI" pitchFamily="34"/>
              <a:cs typeface="Segoe UI" pitchFamily="34"/>
            </a:endParaRPr>
          </a:p>
        </p:txBody>
      </p:sp>
      <p:pic>
        <p:nvPicPr>
          <p:cNvPr id="4" name="Picture 4" descr="Free People having Meeting Stock Photo">
            <a:extLst>
              <a:ext uri="{FF2B5EF4-FFF2-40B4-BE49-F238E27FC236}">
                <a16:creationId xmlns:a16="http://schemas.microsoft.com/office/drawing/2014/main" id="{F114FD94-AD19-B12C-0950-10556A1CB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66794" y="3429000"/>
            <a:ext cx="4762496" cy="3171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C1D8C-4B0C-FBC7-6E35-DF339355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692" y="3015390"/>
            <a:ext cx="4834249" cy="3625687"/>
          </a:xfrm>
          <a:prstGeom prst="rect">
            <a:avLst/>
          </a:prstGeom>
          <a:noFill/>
          <a:ln cap="flat">
            <a:noFill/>
          </a:ln>
          <a:effectLst>
            <a:outerShdw dist="2539995" dir="21539999" algn="tl">
              <a:srgbClr val="000000">
                <a:alpha val="0"/>
              </a:srgbClr>
            </a:outerShdw>
          </a:effectLst>
        </p:spPr>
      </p:pic>
      <p:pic>
        <p:nvPicPr>
          <p:cNvPr id="6" name="Picture 2" descr="Free Attentive ethnic businessman working on laptop on cafe terrace Stock Photo">
            <a:extLst>
              <a:ext uri="{FF2B5EF4-FFF2-40B4-BE49-F238E27FC236}">
                <a16:creationId xmlns:a16="http://schemas.microsoft.com/office/drawing/2014/main" id="{27F85392-9C0E-3025-75B9-6493EC7A284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t="19677" b="19677"/>
          <a:stretch>
            <a:fillRect/>
          </a:stretch>
        </p:blipFill>
        <p:spPr>
          <a:xfrm>
            <a:off x="5125202" y="1139891"/>
            <a:ext cx="3990752" cy="362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DE28-CA0F-2546-5C70-F0E9F2A2BA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LS Support Channel – Phase 2 CAP Paths Options</a:t>
            </a:r>
          </a:p>
        </p:txBody>
      </p:sp>
      <p:grpSp>
        <p:nvGrpSpPr>
          <p:cNvPr id="3" name="Diagram 4">
            <a:extLst>
              <a:ext uri="{FF2B5EF4-FFF2-40B4-BE49-F238E27FC236}">
                <a16:creationId xmlns:a16="http://schemas.microsoft.com/office/drawing/2014/main" id="{6F3123D4-0AD0-D20C-EAC0-96E61201F635}"/>
              </a:ext>
            </a:extLst>
          </p:cNvPr>
          <p:cNvGrpSpPr/>
          <p:nvPr/>
        </p:nvGrpSpPr>
        <p:grpSpPr>
          <a:xfrm>
            <a:off x="-4187302" y="216310"/>
            <a:ext cx="14178392" cy="7293492"/>
            <a:chOff x="-4187302" y="216310"/>
            <a:chExt cx="14178392" cy="729349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3E6F609-3247-3130-8881-D6DA675146F2}"/>
                </a:ext>
              </a:extLst>
            </p:cNvPr>
            <p:cNvSpPr/>
            <p:nvPr/>
          </p:nvSpPr>
          <p:spPr>
            <a:xfrm>
              <a:off x="-4187302" y="216310"/>
              <a:ext cx="7293492" cy="7293492"/>
            </a:xfrm>
            <a:custGeom>
              <a:avLst>
                <a:gd name="f13" fmla="val 225"/>
                <a:gd name="f14" fmla="val 315"/>
                <a:gd name="f15" fmla="val 296"/>
              </a:avLst>
              <a:gdLst>
                <a:gd name="f3" fmla="val 10800000"/>
                <a:gd name="f4" fmla="val 5400000"/>
                <a:gd name="f5" fmla="val 16200000"/>
                <a:gd name="f6" fmla="val 180"/>
                <a:gd name="f7" fmla="val w"/>
                <a:gd name="f8" fmla="val h"/>
                <a:gd name="f9" fmla="val ss"/>
                <a:gd name="f10" fmla="val 0"/>
                <a:gd name="f11" fmla="*/ 5419351 1 1725033"/>
                <a:gd name="f12" fmla="+- 0 0 1"/>
                <a:gd name="f13" fmla="val 225"/>
                <a:gd name="f14" fmla="val 315"/>
                <a:gd name="f15" fmla="val 296"/>
                <a:gd name="f16" fmla="+- 0 0 -315"/>
                <a:gd name="f17" fmla="+- 0 0 -225"/>
                <a:gd name="f18" fmla="+- 0 0 -270"/>
                <a:gd name="f19" fmla="abs f7"/>
                <a:gd name="f20" fmla="abs f8"/>
                <a:gd name="f21" fmla="abs f9"/>
                <a:gd name="f22" fmla="val f10"/>
                <a:gd name="f23" fmla="val f15"/>
                <a:gd name="f24" fmla="+- 0 0 f13"/>
                <a:gd name="f25" fmla="+- 0 0 f14"/>
                <a:gd name="f26" fmla="*/ f16 f3 1"/>
                <a:gd name="f27" fmla="*/ f17 f3 1"/>
                <a:gd name="f28" fmla="*/ f18 f3 1"/>
                <a:gd name="f29" fmla="?: f19 f7 1"/>
                <a:gd name="f30" fmla="?: f20 f8 1"/>
                <a:gd name="f31" fmla="?: f21 f9 1"/>
                <a:gd name="f32" fmla="*/ f24 f3 1"/>
                <a:gd name="f33" fmla="*/ f25 f3 1"/>
                <a:gd name="f34" fmla="*/ f26 1 f6"/>
                <a:gd name="f35" fmla="*/ f27 1 f6"/>
                <a:gd name="f36" fmla="*/ f28 1 f6"/>
                <a:gd name="f37" fmla="*/ f29 1 21600"/>
                <a:gd name="f38" fmla="*/ f30 1 21600"/>
                <a:gd name="f39" fmla="*/ 21600 f29 1"/>
                <a:gd name="f40" fmla="*/ 21600 f30 1"/>
                <a:gd name="f41" fmla="*/ f32 1 f6"/>
                <a:gd name="f42" fmla="*/ f33 1 f6"/>
                <a:gd name="f43" fmla="+- f34 0 f4"/>
                <a:gd name="f44" fmla="+- f35 0 f4"/>
                <a:gd name="f45" fmla="+- f36 0 f4"/>
                <a:gd name="f46" fmla="min f38 f37"/>
                <a:gd name="f47" fmla="*/ f39 1 f31"/>
                <a:gd name="f48" fmla="*/ f40 1 f31"/>
                <a:gd name="f49" fmla="+- f41 0 f4"/>
                <a:gd name="f50" fmla="+- f42 0 f4"/>
                <a:gd name="f51" fmla="val f47"/>
                <a:gd name="f52" fmla="val f48"/>
                <a:gd name="f53" fmla="+- 0 0 f49"/>
                <a:gd name="f54" fmla="+- 0 0 f50"/>
                <a:gd name="f55" fmla="+- f52 0 f22"/>
                <a:gd name="f56" fmla="+- f51 0 f22"/>
                <a:gd name="f57" fmla="val f53"/>
                <a:gd name="f58" fmla="val f54"/>
                <a:gd name="f59" fmla="*/ f55 1 2"/>
                <a:gd name="f60" fmla="*/ f56 1 2"/>
                <a:gd name="f61" fmla="min f56 f55"/>
                <a:gd name="f62" fmla="+- f58 0 f57"/>
                <a:gd name="f63" fmla="+- f57 f4 0"/>
                <a:gd name="f64" fmla="+- f58 f4 0"/>
                <a:gd name="f65" fmla="+- 21600000 0 f57"/>
                <a:gd name="f66" fmla="+- f4 0 f57"/>
                <a:gd name="f67" fmla="+- 27000000 0 f57"/>
                <a:gd name="f68" fmla="+- f3 0 f57"/>
                <a:gd name="f69" fmla="+- 32400000 0 f57"/>
                <a:gd name="f70" fmla="+- f5 0 f57"/>
                <a:gd name="f71" fmla="+- 37800000 0 f57"/>
                <a:gd name="f72" fmla="+- f22 f59 0"/>
                <a:gd name="f73" fmla="+- f22 f60 0"/>
                <a:gd name="f74" fmla="+- f62 21600000 0"/>
                <a:gd name="f75" fmla="*/ f63 f11 1"/>
                <a:gd name="f76" fmla="*/ f64 f11 1"/>
                <a:gd name="f77" fmla="*/ f61 f23 1"/>
                <a:gd name="f78" fmla="?: f66 f66 f67"/>
                <a:gd name="f79" fmla="?: f68 f68 f69"/>
                <a:gd name="f80" fmla="?: f70 f70 f71"/>
                <a:gd name="f81" fmla="*/ f60 f46 1"/>
                <a:gd name="f82" fmla="*/ f59 f46 1"/>
                <a:gd name="f83" fmla="?: f62 f62 f74"/>
                <a:gd name="f84" fmla="*/ f75 1 f3"/>
                <a:gd name="f85" fmla="*/ f76 1 f3"/>
                <a:gd name="f86" fmla="*/ f77 1 100000"/>
                <a:gd name="f87" fmla="*/ f73 f46 1"/>
                <a:gd name="f88" fmla="*/ f72 f46 1"/>
                <a:gd name="f89" fmla="+- 0 0 f83"/>
                <a:gd name="f90" fmla="+- 0 0 f84"/>
                <a:gd name="f91" fmla="+- 0 0 f85"/>
                <a:gd name="f92" fmla="+- f60 0 f86"/>
                <a:gd name="f93" fmla="+- f59 0 f86"/>
                <a:gd name="f94" fmla="+- f83 0 f65"/>
                <a:gd name="f95" fmla="+- f83 0 f78"/>
                <a:gd name="f96" fmla="+- f83 0 f79"/>
                <a:gd name="f97" fmla="+- f83 0 f80"/>
                <a:gd name="f98" fmla="+- 0 0 f90"/>
                <a:gd name="f99" fmla="+- 0 0 f91"/>
                <a:gd name="f100" fmla="*/ f92 f46 1"/>
                <a:gd name="f101" fmla="*/ f93 f46 1"/>
                <a:gd name="f102" fmla="*/ f98 f3 1"/>
                <a:gd name="f103" fmla="*/ f99 f3 1"/>
                <a:gd name="f104" fmla="*/ f102 1 f11"/>
                <a:gd name="f105" fmla="*/ f103 1 f11"/>
                <a:gd name="f106" fmla="+- f104 0 f4"/>
                <a:gd name="f107" fmla="+- f105 0 f4"/>
                <a:gd name="f108" fmla="sin 1 f106"/>
                <a:gd name="f109" fmla="cos 1 f106"/>
                <a:gd name="f110" fmla="sin 1 f107"/>
                <a:gd name="f111" fmla="cos 1 f107"/>
                <a:gd name="f112" fmla="+- 0 0 f108"/>
                <a:gd name="f113" fmla="+- 0 0 f109"/>
                <a:gd name="f114" fmla="+- 0 0 f110"/>
                <a:gd name="f115" fmla="+- 0 0 f111"/>
                <a:gd name="f116" fmla="+- 0 0 f112"/>
                <a:gd name="f117" fmla="+- 0 0 f113"/>
                <a:gd name="f118" fmla="+- 0 0 f114"/>
                <a:gd name="f119" fmla="+- 0 0 f115"/>
                <a:gd name="f120" fmla="*/ f116 f60 1"/>
                <a:gd name="f121" fmla="*/ f117 f59 1"/>
                <a:gd name="f122" fmla="*/ f118 f60 1"/>
                <a:gd name="f123" fmla="*/ f119 f59 1"/>
                <a:gd name="f124" fmla="*/ f118 f92 1"/>
                <a:gd name="f125" fmla="*/ f119 f93 1"/>
                <a:gd name="f126" fmla="*/ f116 f92 1"/>
                <a:gd name="f127" fmla="*/ f117 f93 1"/>
                <a:gd name="f128" fmla="+- 0 0 f121"/>
                <a:gd name="f129" fmla="+- 0 0 f120"/>
                <a:gd name="f130" fmla="+- 0 0 f123"/>
                <a:gd name="f131" fmla="+- 0 0 f122"/>
                <a:gd name="f132" fmla="+- 0 0 f125"/>
                <a:gd name="f133" fmla="+- 0 0 f124"/>
                <a:gd name="f134" fmla="+- 0 0 f127"/>
                <a:gd name="f135" fmla="+- 0 0 f126"/>
                <a:gd name="f136" fmla="+- 0 0 f128"/>
                <a:gd name="f137" fmla="+- 0 0 f129"/>
                <a:gd name="f138" fmla="+- 0 0 f130"/>
                <a:gd name="f139" fmla="+- 0 0 f131"/>
                <a:gd name="f140" fmla="+- 0 0 f132"/>
                <a:gd name="f141" fmla="+- 0 0 f133"/>
                <a:gd name="f142" fmla="+- 0 0 f134"/>
                <a:gd name="f143" fmla="+- 0 0 f135"/>
                <a:gd name="f144" fmla="at2 f136 f137"/>
                <a:gd name="f145" fmla="at2 f138 f139"/>
                <a:gd name="f146" fmla="at2 f140 f141"/>
                <a:gd name="f147" fmla="at2 f142 f143"/>
                <a:gd name="f148" fmla="+- f144 f4 0"/>
                <a:gd name="f149" fmla="+- f145 f4 0"/>
                <a:gd name="f150" fmla="+- f146 f4 0"/>
                <a:gd name="f151" fmla="+- f147 f4 0"/>
                <a:gd name="f152" fmla="*/ f148 f11 1"/>
                <a:gd name="f153" fmla="*/ f149 f11 1"/>
                <a:gd name="f154" fmla="*/ f150 f11 1"/>
                <a:gd name="f155" fmla="*/ f151 f11 1"/>
                <a:gd name="f156" fmla="*/ f152 1 f3"/>
                <a:gd name="f157" fmla="*/ f153 1 f3"/>
                <a:gd name="f158" fmla="*/ f154 1 f3"/>
                <a:gd name="f159" fmla="*/ f155 1 f3"/>
                <a:gd name="f160" fmla="+- 0 0 f156"/>
                <a:gd name="f161" fmla="+- 0 0 f157"/>
                <a:gd name="f162" fmla="+- 0 0 f158"/>
                <a:gd name="f163" fmla="+- 0 0 f159"/>
                <a:gd name="f164" fmla="val f160"/>
                <a:gd name="f165" fmla="val f161"/>
                <a:gd name="f166" fmla="val f162"/>
                <a:gd name="f167" fmla="val f163"/>
                <a:gd name="f168" fmla="+- 0 0 f164"/>
                <a:gd name="f169" fmla="+- 0 0 f165"/>
                <a:gd name="f170" fmla="+- 0 0 f166"/>
                <a:gd name="f171" fmla="+- 0 0 f167"/>
                <a:gd name="f172" fmla="*/ f168 f3 1"/>
                <a:gd name="f173" fmla="*/ f169 f3 1"/>
                <a:gd name="f174" fmla="*/ f170 f3 1"/>
                <a:gd name="f175" fmla="*/ f171 f3 1"/>
                <a:gd name="f176" fmla="*/ f172 1 f11"/>
                <a:gd name="f177" fmla="*/ f173 1 f11"/>
                <a:gd name="f178" fmla="*/ f174 1 f11"/>
                <a:gd name="f179" fmla="*/ f175 1 f11"/>
                <a:gd name="f180" fmla="+- f176 0 f4"/>
                <a:gd name="f181" fmla="+- f177 0 f4"/>
                <a:gd name="f182" fmla="+- f178 0 f4"/>
                <a:gd name="f183" fmla="+- f179 0 f4"/>
                <a:gd name="f184" fmla="cos 1 f180"/>
                <a:gd name="f185" fmla="sin 1 f180"/>
                <a:gd name="f186" fmla="cos 1 f181"/>
                <a:gd name="f187" fmla="sin 1 f181"/>
                <a:gd name="f188" fmla="cos 1 f182"/>
                <a:gd name="f189" fmla="sin 1 f182"/>
                <a:gd name="f190" fmla="cos 1 f183"/>
                <a:gd name="f191" fmla="sin 1 f183"/>
                <a:gd name="f192" fmla="+- 0 0 f184"/>
                <a:gd name="f193" fmla="+- 0 0 f185"/>
                <a:gd name="f194" fmla="+- 0 0 f186"/>
                <a:gd name="f195" fmla="+- 0 0 f187"/>
                <a:gd name="f196" fmla="+- 0 0 f188"/>
                <a:gd name="f197" fmla="+- 0 0 f189"/>
                <a:gd name="f198" fmla="+- 0 0 f190"/>
                <a:gd name="f199" fmla="+- 0 0 f191"/>
                <a:gd name="f200" fmla="*/ f12 f192 1"/>
                <a:gd name="f201" fmla="*/ f12 f193 1"/>
                <a:gd name="f202" fmla="*/ f12 f194 1"/>
                <a:gd name="f203" fmla="*/ f12 f195 1"/>
                <a:gd name="f204" fmla="*/ f12 f196 1"/>
                <a:gd name="f205" fmla="*/ f12 f197 1"/>
                <a:gd name="f206" fmla="*/ f12 f198 1"/>
                <a:gd name="f207" fmla="*/ f12 f199 1"/>
                <a:gd name="f208" fmla="*/ f200 f60 1"/>
                <a:gd name="f209" fmla="*/ f201 f59 1"/>
                <a:gd name="f210" fmla="*/ f202 f60 1"/>
                <a:gd name="f211" fmla="*/ f203 f59 1"/>
                <a:gd name="f212" fmla="*/ f204 f92 1"/>
                <a:gd name="f213" fmla="*/ f205 f93 1"/>
                <a:gd name="f214" fmla="*/ f206 f92 1"/>
                <a:gd name="f215" fmla="*/ f207 f93 1"/>
                <a:gd name="f216" fmla="+- f73 f208 0"/>
                <a:gd name="f217" fmla="+- f72 f209 0"/>
                <a:gd name="f218" fmla="+- f73 f210 0"/>
                <a:gd name="f219" fmla="+- f72 f211 0"/>
                <a:gd name="f220" fmla="+- f73 f212 0"/>
                <a:gd name="f221" fmla="+- f72 f213 0"/>
                <a:gd name="f222" fmla="+- f73 f214 0"/>
                <a:gd name="f223" fmla="+- f72 f215 0"/>
                <a:gd name="f224" fmla="max f216 f220"/>
                <a:gd name="f225" fmla="max f218 f222"/>
                <a:gd name="f226" fmla="max f217 f221"/>
                <a:gd name="f227" fmla="max f219 f223"/>
                <a:gd name="f228" fmla="min f216 f220"/>
                <a:gd name="f229" fmla="min f218 f222"/>
                <a:gd name="f230" fmla="min f217 f221"/>
                <a:gd name="f231" fmla="min f219 f223"/>
                <a:gd name="f232" fmla="+- f216 f222 0"/>
                <a:gd name="f233" fmla="+- f217 f223 0"/>
                <a:gd name="f234" fmla="+- f218 f220 0"/>
                <a:gd name="f235" fmla="+- f219 f221 0"/>
                <a:gd name="f236" fmla="*/ f216 f46 1"/>
                <a:gd name="f237" fmla="*/ f217 f46 1"/>
                <a:gd name="f238" fmla="*/ f220 f46 1"/>
                <a:gd name="f239" fmla="*/ f221 f46 1"/>
                <a:gd name="f240" fmla="max f224 f225"/>
                <a:gd name="f241" fmla="max f226 f227"/>
                <a:gd name="f242" fmla="min f228 f229"/>
                <a:gd name="f243" fmla="min f230 f231"/>
                <a:gd name="f244" fmla="*/ f232 1 2"/>
                <a:gd name="f245" fmla="*/ f233 1 2"/>
                <a:gd name="f246" fmla="*/ f234 1 2"/>
                <a:gd name="f247" fmla="*/ f235 1 2"/>
                <a:gd name="f248" fmla="?: f94 f51 f240"/>
                <a:gd name="f249" fmla="?: f95 f52 f241"/>
                <a:gd name="f250" fmla="?: f96 f22 f242"/>
                <a:gd name="f251" fmla="?: f97 f22 f243"/>
                <a:gd name="f252" fmla="*/ f244 f46 1"/>
                <a:gd name="f253" fmla="*/ f245 f46 1"/>
                <a:gd name="f254" fmla="*/ f246 f46 1"/>
                <a:gd name="f255" fmla="*/ f247 f46 1"/>
                <a:gd name="f256" fmla="*/ f250 f46 1"/>
                <a:gd name="f257" fmla="*/ f251 f46 1"/>
                <a:gd name="f258" fmla="*/ f248 f46 1"/>
                <a:gd name="f259" fmla="*/ f249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252" y="f253"/>
                </a:cxn>
                <a:cxn ang="f44">
                  <a:pos x="f254" y="f255"/>
                </a:cxn>
                <a:cxn ang="f45">
                  <a:pos x="f87" y="f88"/>
                </a:cxn>
              </a:cxnLst>
              <a:rect l="f256" t="f257" r="f258" b="f259"/>
              <a:pathLst>
                <a:path>
                  <a:moveTo>
                    <a:pt x="f236" y="f237"/>
                  </a:moveTo>
                  <a:arcTo wR="f81" hR="f82" stAng="f57" swAng="f83"/>
                  <a:lnTo>
                    <a:pt x="f238" y="f239"/>
                  </a:lnTo>
                  <a:arcTo wR="f100" hR="f101" stAng="f58" swAng="f89"/>
                  <a:close/>
                </a:path>
              </a:pathLst>
            </a:custGeom>
            <a:noFill/>
            <a:ln w="12701" cap="flat">
              <a:solidFill>
                <a:srgbClr val="338EB7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FE8995C-2F81-23F7-9D44-342550E9FB25}"/>
                </a:ext>
              </a:extLst>
            </p:cNvPr>
            <p:cNvSpPr/>
            <p:nvPr/>
          </p:nvSpPr>
          <p:spPr>
            <a:xfrm>
              <a:off x="2689981" y="1695590"/>
              <a:ext cx="7301109" cy="10837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01111"/>
                <a:gd name="f7" fmla="val 1083733"/>
                <a:gd name="f8" fmla="+- 0 0 -90"/>
                <a:gd name="f9" fmla="*/ f3 1 7301111"/>
                <a:gd name="f10" fmla="*/ f4 1 108373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7301111"/>
                <a:gd name="f19" fmla="*/ f15 1 1083733"/>
                <a:gd name="f20" fmla="*/ 0 f16 1"/>
                <a:gd name="f21" fmla="*/ 0 f15 1"/>
                <a:gd name="f22" fmla="*/ 7301111 f16 1"/>
                <a:gd name="f23" fmla="*/ 1083733 f15 1"/>
                <a:gd name="f24" fmla="+- f17 0 f1"/>
                <a:gd name="f25" fmla="*/ f20 1 7301111"/>
                <a:gd name="f26" fmla="*/ f21 1 1083733"/>
                <a:gd name="f27" fmla="*/ f22 1 7301111"/>
                <a:gd name="f28" fmla="*/ f23 1 108373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7301111" h="108373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860212" tIns="91440" rIns="91440" bIns="91440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Onboarding with Buddy Support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70B3F88-0E10-B920-95E3-E213078300E3}"/>
                </a:ext>
              </a:extLst>
            </p:cNvPr>
            <p:cNvSpPr/>
            <p:nvPr/>
          </p:nvSpPr>
          <p:spPr>
            <a:xfrm>
              <a:off x="2012649" y="1560121"/>
              <a:ext cx="1354665" cy="135466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43B3E6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1DF9058-5AFB-1F2E-03FE-97006FCF7FDA}"/>
                </a:ext>
              </a:extLst>
            </p:cNvPr>
            <p:cNvSpPr/>
            <p:nvPr/>
          </p:nvSpPr>
          <p:spPr>
            <a:xfrm>
              <a:off x="3083914" y="3321192"/>
              <a:ext cx="6907176" cy="10837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07174"/>
                <a:gd name="f7" fmla="val 1083733"/>
                <a:gd name="f8" fmla="+- 0 0 -90"/>
                <a:gd name="f9" fmla="*/ f3 1 6907174"/>
                <a:gd name="f10" fmla="*/ f4 1 108373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6907174"/>
                <a:gd name="f19" fmla="*/ f15 1 1083733"/>
                <a:gd name="f20" fmla="*/ 0 f16 1"/>
                <a:gd name="f21" fmla="*/ 0 f15 1"/>
                <a:gd name="f22" fmla="*/ 6907174 f16 1"/>
                <a:gd name="f23" fmla="*/ 1083733 f15 1"/>
                <a:gd name="f24" fmla="+- f17 0 f1"/>
                <a:gd name="f25" fmla="*/ f20 1 6907174"/>
                <a:gd name="f26" fmla="*/ f21 1 1083733"/>
                <a:gd name="f27" fmla="*/ f22 1 6907174"/>
                <a:gd name="f28" fmla="*/ f23 1 108373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6907174" h="108373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860212" tIns="91440" rIns="91440" bIns="91440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Guided Onboarding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CEA91C6-43FB-0500-DE39-526127AEBAFD}"/>
                </a:ext>
              </a:extLst>
            </p:cNvPr>
            <p:cNvSpPr/>
            <p:nvPr/>
          </p:nvSpPr>
          <p:spPr>
            <a:xfrm>
              <a:off x="2406581" y="3185723"/>
              <a:ext cx="1354665" cy="135466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43B3E6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13F248-96CE-907C-043C-6475E400804A}"/>
                </a:ext>
              </a:extLst>
            </p:cNvPr>
            <p:cNvSpPr/>
            <p:nvPr/>
          </p:nvSpPr>
          <p:spPr>
            <a:xfrm>
              <a:off x="2689981" y="4946785"/>
              <a:ext cx="7301109" cy="10837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01111"/>
                <a:gd name="f7" fmla="val 1083733"/>
                <a:gd name="f8" fmla="+- 0 0 -90"/>
                <a:gd name="f9" fmla="*/ f3 1 7301111"/>
                <a:gd name="f10" fmla="*/ f4 1 1083733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7301111"/>
                <a:gd name="f19" fmla="*/ f15 1 1083733"/>
                <a:gd name="f20" fmla="*/ 0 f16 1"/>
                <a:gd name="f21" fmla="*/ 0 f15 1"/>
                <a:gd name="f22" fmla="*/ 7301111 f16 1"/>
                <a:gd name="f23" fmla="*/ 1083733 f15 1"/>
                <a:gd name="f24" fmla="+- f17 0 f1"/>
                <a:gd name="f25" fmla="*/ f20 1 7301111"/>
                <a:gd name="f26" fmla="*/ f21 1 1083733"/>
                <a:gd name="f27" fmla="*/ f22 1 7301111"/>
                <a:gd name="f28" fmla="*/ f23 1 1083733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7301111" h="108373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860212" tIns="91440" rIns="91440" bIns="91440" anchor="ctr" anchorCtr="0" compatLnSpc="1">
              <a:noAutofit/>
            </a:bodyPr>
            <a:lstStyle/>
            <a:p>
              <a:pPr marL="0" marR="0" lvl="0" indent="0" algn="l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Onboarding with Consulting Team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7ABB536-A2E9-CF1A-375E-62AC21DD9C3C}"/>
                </a:ext>
              </a:extLst>
            </p:cNvPr>
            <p:cNvSpPr/>
            <p:nvPr/>
          </p:nvSpPr>
          <p:spPr>
            <a:xfrm>
              <a:off x="2012649" y="4811325"/>
              <a:ext cx="1354665" cy="135466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12701" cap="flat">
              <a:solidFill>
                <a:srgbClr val="43B3E6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D2A7BA12-9EA1-6AE2-B49D-D16D3F5F71BA}"/>
              </a:ext>
            </a:extLst>
          </p:cNvPr>
          <p:cNvSpPr txBox="1"/>
          <p:nvPr/>
        </p:nvSpPr>
        <p:spPr>
          <a:xfrm>
            <a:off x="2286000" y="1761417"/>
            <a:ext cx="83915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>
                <a:solidFill>
                  <a:srgbClr val="242C2F"/>
                </a:solidFill>
                <a:uFillTx/>
                <a:latin typeface="Calibri"/>
              </a:rPr>
              <a:t>01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DDE6A12-9D01-ACEB-64F3-BE4D1BC28143}"/>
              </a:ext>
            </a:extLst>
          </p:cNvPr>
          <p:cNvSpPr txBox="1"/>
          <p:nvPr/>
        </p:nvSpPr>
        <p:spPr>
          <a:xfrm>
            <a:off x="2705581" y="3429000"/>
            <a:ext cx="83915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>
                <a:solidFill>
                  <a:srgbClr val="242C2F"/>
                </a:solidFill>
                <a:uFillTx/>
                <a:latin typeface="Calibri"/>
              </a:rPr>
              <a:t>02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87E2DAA-AFD2-8AF9-4D0D-A6BC44373517}"/>
              </a:ext>
            </a:extLst>
          </p:cNvPr>
          <p:cNvSpPr txBox="1"/>
          <p:nvPr/>
        </p:nvSpPr>
        <p:spPr>
          <a:xfrm>
            <a:off x="2286000" y="5096572"/>
            <a:ext cx="83915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0" i="0" u="none" strike="noStrike" kern="1200" cap="none" spc="0" baseline="0">
                <a:solidFill>
                  <a:srgbClr val="242C2F"/>
                </a:solidFill>
                <a:uFillTx/>
                <a:latin typeface="Calibri"/>
              </a:rPr>
              <a:t>03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8ADC-93EB-F324-36AF-5C07370D03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Summary </a:t>
            </a:r>
          </a:p>
        </p:txBody>
      </p:sp>
      <p:grpSp>
        <p:nvGrpSpPr>
          <p:cNvPr id="3" name="Diagram 4">
            <a:extLst>
              <a:ext uri="{FF2B5EF4-FFF2-40B4-BE49-F238E27FC236}">
                <a16:creationId xmlns:a16="http://schemas.microsoft.com/office/drawing/2014/main" id="{9CF4C237-087E-3BA0-B5CF-038A3018292B}"/>
              </a:ext>
            </a:extLst>
          </p:cNvPr>
          <p:cNvGrpSpPr/>
          <p:nvPr/>
        </p:nvGrpSpPr>
        <p:grpSpPr>
          <a:xfrm>
            <a:off x="681922" y="2380850"/>
            <a:ext cx="10483605" cy="1683520"/>
            <a:chOff x="681922" y="2380850"/>
            <a:chExt cx="10483605" cy="168352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21249D5-B710-3726-790A-985E3ECB8E11}"/>
                </a:ext>
              </a:extLst>
            </p:cNvPr>
            <p:cNvSpPr/>
            <p:nvPr/>
          </p:nvSpPr>
          <p:spPr>
            <a:xfrm>
              <a:off x="681922" y="2380850"/>
              <a:ext cx="1683520" cy="168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3517"/>
                <a:gd name="f7" fmla="val 841759"/>
                <a:gd name="f8" fmla="val 376868"/>
                <a:gd name="f9" fmla="val 1306650"/>
                <a:gd name="f10" fmla="val 1683518"/>
                <a:gd name="f11" fmla="+- 0 0 -90"/>
                <a:gd name="f12" fmla="*/ f3 1 1683517"/>
                <a:gd name="f13" fmla="*/ f4 1 1683517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1683517"/>
                <a:gd name="f20" fmla="*/ 0 f17 1"/>
                <a:gd name="f21" fmla="*/ 841759 f17 1"/>
                <a:gd name="f22" fmla="*/ 1683518 f17 1"/>
                <a:gd name="f23" fmla="+- f18 0 f1"/>
                <a:gd name="f24" fmla="*/ f20 1 1683517"/>
                <a:gd name="f25" fmla="*/ f21 1 1683517"/>
                <a:gd name="f26" fmla="*/ f22 1 1683517"/>
                <a:gd name="f27" fmla="*/ f14 1 f19"/>
                <a:gd name="f28" fmla="*/ f15 1 f19"/>
                <a:gd name="f29" fmla="*/ f24 1 f19"/>
                <a:gd name="f30" fmla="*/ f25 1 f19"/>
                <a:gd name="f31" fmla="*/ f26 1 f19"/>
                <a:gd name="f32" fmla="*/ f27 f12 1"/>
                <a:gd name="f33" fmla="*/ f28 f12 1"/>
                <a:gd name="f34" fmla="*/ f28 f13 1"/>
                <a:gd name="f35" fmla="*/ f27 f13 1"/>
                <a:gd name="f36" fmla="*/ f29 f12 1"/>
                <a:gd name="f37" fmla="*/ f30 f13 1"/>
                <a:gd name="f38" fmla="*/ f30 f12 1"/>
                <a:gd name="f39" fmla="*/ f29 f13 1"/>
                <a:gd name="f40" fmla="*/ f31 f12 1"/>
                <a:gd name="f41" fmla="*/ f31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6" y="f37"/>
                </a:cxn>
                <a:cxn ang="f23">
                  <a:pos x="f38" y="f39"/>
                </a:cxn>
                <a:cxn ang="f23">
                  <a:pos x="f40" y="f37"/>
                </a:cxn>
                <a:cxn ang="f23">
                  <a:pos x="f38" y="f41"/>
                </a:cxn>
                <a:cxn ang="f23">
                  <a:pos x="f36" y="f37"/>
                </a:cxn>
              </a:cxnLst>
              <a:rect l="f32" t="f35" r="f33" b="f34"/>
              <a:pathLst>
                <a:path w="1683517" h="1683517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10" y="f8"/>
                    <a:pt x="f10" y="f7"/>
                  </a:cubicBezTo>
                  <a:cubicBezTo>
                    <a:pt x="f10" y="f9"/>
                    <a:pt x="f9" y="f10"/>
                    <a:pt x="f7" y="f10"/>
                  </a:cubicBezTo>
                  <a:cubicBezTo>
                    <a:pt x="f8" y="f10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77026" tIns="277026" rIns="277026" bIns="277026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Use Admin Center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E930DB-40A9-F662-CF70-3EFC325A9F00}"/>
                </a:ext>
              </a:extLst>
            </p:cNvPr>
            <p:cNvSpPr/>
            <p:nvPr/>
          </p:nvSpPr>
          <p:spPr>
            <a:xfrm>
              <a:off x="2502136" y="2734385"/>
              <a:ext cx="976442" cy="976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6440"/>
                <a:gd name="f7" fmla="val 129427"/>
                <a:gd name="f8" fmla="val 373391"/>
                <a:gd name="f9" fmla="val 603049"/>
                <a:gd name="f10" fmla="val 847013"/>
                <a:gd name="f11" fmla="+- 0 0 -90"/>
                <a:gd name="f12" fmla="*/ f3 1 976440"/>
                <a:gd name="f13" fmla="*/ f4 1 97644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976440"/>
                <a:gd name="f20" fmla="*/ 129427 f17 1"/>
                <a:gd name="f21" fmla="*/ 373391 f17 1"/>
                <a:gd name="f22" fmla="*/ 603049 f17 1"/>
                <a:gd name="f23" fmla="*/ 847013 f17 1"/>
                <a:gd name="f24" fmla="+- f18 0 f1"/>
                <a:gd name="f25" fmla="*/ f20 1 976440"/>
                <a:gd name="f26" fmla="*/ f21 1 976440"/>
                <a:gd name="f27" fmla="*/ f22 1 976440"/>
                <a:gd name="f28" fmla="*/ f23 1 976440"/>
                <a:gd name="f29" fmla="*/ f14 1 f19"/>
                <a:gd name="f30" fmla="*/ f15 1 f19"/>
                <a:gd name="f31" fmla="*/ f25 1 f19"/>
                <a:gd name="f32" fmla="*/ f26 1 f19"/>
                <a:gd name="f33" fmla="*/ f27 1 f19"/>
                <a:gd name="f34" fmla="*/ f28 1 f19"/>
                <a:gd name="f35" fmla="*/ f29 f12 1"/>
                <a:gd name="f36" fmla="*/ f30 f12 1"/>
                <a:gd name="f37" fmla="*/ f30 f13 1"/>
                <a:gd name="f38" fmla="*/ f29 f13 1"/>
                <a:gd name="f39" fmla="*/ f31 f12 1"/>
                <a:gd name="f40" fmla="*/ f32 f13 1"/>
                <a:gd name="f41" fmla="*/ f32 f12 1"/>
                <a:gd name="f42" fmla="*/ f31 f13 1"/>
                <a:gd name="f43" fmla="*/ f33 f12 1"/>
                <a:gd name="f44" fmla="*/ f34 f12 1"/>
                <a:gd name="f45" fmla="*/ f33 f13 1"/>
                <a:gd name="f46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0"/>
                </a:cxn>
                <a:cxn ang="f24">
                  <a:pos x="f44" y="f40"/>
                </a:cxn>
                <a:cxn ang="f24">
                  <a:pos x="f44" y="f45"/>
                </a:cxn>
                <a:cxn ang="f24">
                  <a:pos x="f43" y="f45"/>
                </a:cxn>
                <a:cxn ang="f24">
                  <a:pos x="f43" y="f46"/>
                </a:cxn>
                <a:cxn ang="f24">
                  <a:pos x="f41" y="f46"/>
                </a:cxn>
                <a:cxn ang="f24">
                  <a:pos x="f41" y="f45"/>
                </a:cxn>
                <a:cxn ang="f24">
                  <a:pos x="f39" y="f45"/>
                </a:cxn>
                <a:cxn ang="f24">
                  <a:pos x="f39" y="f40"/>
                </a:cxn>
              </a:cxnLst>
              <a:rect l="f35" t="f38" r="f36" b="f37"/>
              <a:pathLst>
                <a:path w="976440" h="976440">
                  <a:moveTo>
                    <a:pt x="f7" y="f8"/>
                  </a:moveTo>
                  <a:lnTo>
                    <a:pt x="f8" y="f8"/>
                  </a:lnTo>
                  <a:lnTo>
                    <a:pt x="f8" y="f7"/>
                  </a:lnTo>
                  <a:lnTo>
                    <a:pt x="f9" y="f7"/>
                  </a:lnTo>
                  <a:lnTo>
                    <a:pt x="f9" y="f8"/>
                  </a:lnTo>
                  <a:lnTo>
                    <a:pt x="f10" y="f8"/>
                  </a:lnTo>
                  <a:lnTo>
                    <a:pt x="f10" y="f9"/>
                  </a:lnTo>
                  <a:lnTo>
                    <a:pt x="f9" y="f9"/>
                  </a:lnTo>
                  <a:lnTo>
                    <a:pt x="f9" y="f10"/>
                  </a:lnTo>
                  <a:lnTo>
                    <a:pt x="f8" y="f10"/>
                  </a:lnTo>
                  <a:lnTo>
                    <a:pt x="f8" y="f9"/>
                  </a:lnTo>
                  <a:lnTo>
                    <a:pt x="f7" y="f9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B0D6F0"/>
            </a:solidFill>
            <a:ln cap="flat">
              <a:noFill/>
              <a:prstDash val="solid"/>
            </a:ln>
          </p:spPr>
          <p:txBody>
            <a:bodyPr vert="horz" wrap="square" lIns="129424" tIns="373395" rIns="129424" bIns="373395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DE67735-66D6-AF13-17B3-AB19292F1FBC}"/>
                </a:ext>
              </a:extLst>
            </p:cNvPr>
            <p:cNvSpPr/>
            <p:nvPr/>
          </p:nvSpPr>
          <p:spPr>
            <a:xfrm>
              <a:off x="3615281" y="2380850"/>
              <a:ext cx="1683520" cy="168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3517"/>
                <a:gd name="f7" fmla="val 841759"/>
                <a:gd name="f8" fmla="val 376868"/>
                <a:gd name="f9" fmla="val 1306650"/>
                <a:gd name="f10" fmla="val 1683518"/>
                <a:gd name="f11" fmla="+- 0 0 -90"/>
                <a:gd name="f12" fmla="*/ f3 1 1683517"/>
                <a:gd name="f13" fmla="*/ f4 1 1683517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1683517"/>
                <a:gd name="f20" fmla="*/ 0 f17 1"/>
                <a:gd name="f21" fmla="*/ 841759 f17 1"/>
                <a:gd name="f22" fmla="*/ 1683518 f17 1"/>
                <a:gd name="f23" fmla="+- f18 0 f1"/>
                <a:gd name="f24" fmla="*/ f20 1 1683517"/>
                <a:gd name="f25" fmla="*/ f21 1 1683517"/>
                <a:gd name="f26" fmla="*/ f22 1 1683517"/>
                <a:gd name="f27" fmla="*/ f14 1 f19"/>
                <a:gd name="f28" fmla="*/ f15 1 f19"/>
                <a:gd name="f29" fmla="*/ f24 1 f19"/>
                <a:gd name="f30" fmla="*/ f25 1 f19"/>
                <a:gd name="f31" fmla="*/ f26 1 f19"/>
                <a:gd name="f32" fmla="*/ f27 f12 1"/>
                <a:gd name="f33" fmla="*/ f28 f12 1"/>
                <a:gd name="f34" fmla="*/ f28 f13 1"/>
                <a:gd name="f35" fmla="*/ f27 f13 1"/>
                <a:gd name="f36" fmla="*/ f29 f12 1"/>
                <a:gd name="f37" fmla="*/ f30 f13 1"/>
                <a:gd name="f38" fmla="*/ f30 f12 1"/>
                <a:gd name="f39" fmla="*/ f29 f13 1"/>
                <a:gd name="f40" fmla="*/ f31 f12 1"/>
                <a:gd name="f41" fmla="*/ f31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6" y="f37"/>
                </a:cxn>
                <a:cxn ang="f23">
                  <a:pos x="f38" y="f39"/>
                </a:cxn>
                <a:cxn ang="f23">
                  <a:pos x="f40" y="f37"/>
                </a:cxn>
                <a:cxn ang="f23">
                  <a:pos x="f38" y="f41"/>
                </a:cxn>
                <a:cxn ang="f23">
                  <a:pos x="f36" y="f37"/>
                </a:cxn>
              </a:cxnLst>
              <a:rect l="f32" t="f35" r="f33" b="f34"/>
              <a:pathLst>
                <a:path w="1683517" h="1683517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10" y="f8"/>
                    <a:pt x="f10" y="f7"/>
                  </a:cubicBezTo>
                  <a:cubicBezTo>
                    <a:pt x="f10" y="f9"/>
                    <a:pt x="f9" y="f10"/>
                    <a:pt x="f7" y="f10"/>
                  </a:cubicBezTo>
                  <a:cubicBezTo>
                    <a:pt x="f8" y="f10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77026" tIns="277026" rIns="277026" bIns="277026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Use Update Services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38CFA84-CB1B-BB3C-DB95-0BDDB02C0A59}"/>
                </a:ext>
              </a:extLst>
            </p:cNvPr>
            <p:cNvSpPr/>
            <p:nvPr/>
          </p:nvSpPr>
          <p:spPr>
            <a:xfrm>
              <a:off x="5435504" y="2734385"/>
              <a:ext cx="976442" cy="976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6440"/>
                <a:gd name="f7" fmla="val 129427"/>
                <a:gd name="f8" fmla="val 373391"/>
                <a:gd name="f9" fmla="val 603049"/>
                <a:gd name="f10" fmla="val 847013"/>
                <a:gd name="f11" fmla="+- 0 0 -90"/>
                <a:gd name="f12" fmla="*/ f3 1 976440"/>
                <a:gd name="f13" fmla="*/ f4 1 97644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976440"/>
                <a:gd name="f20" fmla="*/ 129427 f17 1"/>
                <a:gd name="f21" fmla="*/ 373391 f17 1"/>
                <a:gd name="f22" fmla="*/ 603049 f17 1"/>
                <a:gd name="f23" fmla="*/ 847013 f17 1"/>
                <a:gd name="f24" fmla="+- f18 0 f1"/>
                <a:gd name="f25" fmla="*/ f20 1 976440"/>
                <a:gd name="f26" fmla="*/ f21 1 976440"/>
                <a:gd name="f27" fmla="*/ f22 1 976440"/>
                <a:gd name="f28" fmla="*/ f23 1 976440"/>
                <a:gd name="f29" fmla="*/ f14 1 f19"/>
                <a:gd name="f30" fmla="*/ f15 1 f19"/>
                <a:gd name="f31" fmla="*/ f25 1 f19"/>
                <a:gd name="f32" fmla="*/ f26 1 f19"/>
                <a:gd name="f33" fmla="*/ f27 1 f19"/>
                <a:gd name="f34" fmla="*/ f28 1 f19"/>
                <a:gd name="f35" fmla="*/ f29 f12 1"/>
                <a:gd name="f36" fmla="*/ f30 f12 1"/>
                <a:gd name="f37" fmla="*/ f30 f13 1"/>
                <a:gd name="f38" fmla="*/ f29 f13 1"/>
                <a:gd name="f39" fmla="*/ f31 f12 1"/>
                <a:gd name="f40" fmla="*/ f32 f13 1"/>
                <a:gd name="f41" fmla="*/ f32 f12 1"/>
                <a:gd name="f42" fmla="*/ f31 f13 1"/>
                <a:gd name="f43" fmla="*/ f33 f12 1"/>
                <a:gd name="f44" fmla="*/ f34 f12 1"/>
                <a:gd name="f45" fmla="*/ f33 f13 1"/>
                <a:gd name="f46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0"/>
                </a:cxn>
                <a:cxn ang="f24">
                  <a:pos x="f44" y="f40"/>
                </a:cxn>
                <a:cxn ang="f24">
                  <a:pos x="f44" y="f45"/>
                </a:cxn>
                <a:cxn ang="f24">
                  <a:pos x="f43" y="f45"/>
                </a:cxn>
                <a:cxn ang="f24">
                  <a:pos x="f43" y="f46"/>
                </a:cxn>
                <a:cxn ang="f24">
                  <a:pos x="f41" y="f46"/>
                </a:cxn>
                <a:cxn ang="f24">
                  <a:pos x="f41" y="f45"/>
                </a:cxn>
                <a:cxn ang="f24">
                  <a:pos x="f39" y="f45"/>
                </a:cxn>
                <a:cxn ang="f24">
                  <a:pos x="f39" y="f40"/>
                </a:cxn>
              </a:cxnLst>
              <a:rect l="f35" t="f38" r="f36" b="f37"/>
              <a:pathLst>
                <a:path w="976440" h="976440">
                  <a:moveTo>
                    <a:pt x="f7" y="f8"/>
                  </a:moveTo>
                  <a:lnTo>
                    <a:pt x="f8" y="f8"/>
                  </a:lnTo>
                  <a:lnTo>
                    <a:pt x="f8" y="f7"/>
                  </a:lnTo>
                  <a:lnTo>
                    <a:pt x="f9" y="f7"/>
                  </a:lnTo>
                  <a:lnTo>
                    <a:pt x="f9" y="f8"/>
                  </a:lnTo>
                  <a:lnTo>
                    <a:pt x="f10" y="f8"/>
                  </a:lnTo>
                  <a:lnTo>
                    <a:pt x="f10" y="f9"/>
                  </a:lnTo>
                  <a:lnTo>
                    <a:pt x="f9" y="f9"/>
                  </a:lnTo>
                  <a:lnTo>
                    <a:pt x="f9" y="f10"/>
                  </a:lnTo>
                  <a:lnTo>
                    <a:pt x="f8" y="f10"/>
                  </a:lnTo>
                  <a:lnTo>
                    <a:pt x="f8" y="f9"/>
                  </a:lnTo>
                  <a:lnTo>
                    <a:pt x="f7" y="f9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B0D6F0"/>
            </a:solidFill>
            <a:ln cap="flat">
              <a:noFill/>
              <a:prstDash val="solid"/>
            </a:ln>
          </p:spPr>
          <p:txBody>
            <a:bodyPr vert="horz" wrap="square" lIns="129424" tIns="373395" rIns="129424" bIns="373395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9CCE939-4227-66CD-99F2-7E1010683122}"/>
                </a:ext>
              </a:extLst>
            </p:cNvPr>
            <p:cNvSpPr/>
            <p:nvPr/>
          </p:nvSpPr>
          <p:spPr>
            <a:xfrm>
              <a:off x="6548640" y="2380850"/>
              <a:ext cx="1683520" cy="168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3517"/>
                <a:gd name="f7" fmla="val 841759"/>
                <a:gd name="f8" fmla="val 376868"/>
                <a:gd name="f9" fmla="val 1306650"/>
                <a:gd name="f10" fmla="val 1683518"/>
                <a:gd name="f11" fmla="+- 0 0 -90"/>
                <a:gd name="f12" fmla="*/ f3 1 1683517"/>
                <a:gd name="f13" fmla="*/ f4 1 1683517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1683517"/>
                <a:gd name="f20" fmla="*/ 0 f17 1"/>
                <a:gd name="f21" fmla="*/ 841759 f17 1"/>
                <a:gd name="f22" fmla="*/ 1683518 f17 1"/>
                <a:gd name="f23" fmla="+- f18 0 f1"/>
                <a:gd name="f24" fmla="*/ f20 1 1683517"/>
                <a:gd name="f25" fmla="*/ f21 1 1683517"/>
                <a:gd name="f26" fmla="*/ f22 1 1683517"/>
                <a:gd name="f27" fmla="*/ f14 1 f19"/>
                <a:gd name="f28" fmla="*/ f15 1 f19"/>
                <a:gd name="f29" fmla="*/ f24 1 f19"/>
                <a:gd name="f30" fmla="*/ f25 1 f19"/>
                <a:gd name="f31" fmla="*/ f26 1 f19"/>
                <a:gd name="f32" fmla="*/ f27 f12 1"/>
                <a:gd name="f33" fmla="*/ f28 f12 1"/>
                <a:gd name="f34" fmla="*/ f28 f13 1"/>
                <a:gd name="f35" fmla="*/ f27 f13 1"/>
                <a:gd name="f36" fmla="*/ f29 f12 1"/>
                <a:gd name="f37" fmla="*/ f30 f13 1"/>
                <a:gd name="f38" fmla="*/ f30 f12 1"/>
                <a:gd name="f39" fmla="*/ f29 f13 1"/>
                <a:gd name="f40" fmla="*/ f31 f12 1"/>
                <a:gd name="f41" fmla="*/ f31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6" y="f37"/>
                </a:cxn>
                <a:cxn ang="f23">
                  <a:pos x="f38" y="f39"/>
                </a:cxn>
                <a:cxn ang="f23">
                  <a:pos x="f40" y="f37"/>
                </a:cxn>
                <a:cxn ang="f23">
                  <a:pos x="f38" y="f41"/>
                </a:cxn>
                <a:cxn ang="f23">
                  <a:pos x="f36" y="f37"/>
                </a:cxn>
              </a:cxnLst>
              <a:rect l="f32" t="f35" r="f33" b="f34"/>
              <a:pathLst>
                <a:path w="1683517" h="1683517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10" y="f8"/>
                    <a:pt x="f10" y="f7"/>
                  </a:cubicBezTo>
                  <a:cubicBezTo>
                    <a:pt x="f10" y="f9"/>
                    <a:pt x="f9" y="f10"/>
                    <a:pt x="f7" y="f10"/>
                  </a:cubicBezTo>
                  <a:cubicBezTo>
                    <a:pt x="f8" y="f10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77026" tIns="277026" rIns="277026" bIns="277026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Use LS Support Channel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126389-6F26-2AAE-B3E5-AA155094D093}"/>
                </a:ext>
              </a:extLst>
            </p:cNvPr>
            <p:cNvSpPr/>
            <p:nvPr/>
          </p:nvSpPr>
          <p:spPr>
            <a:xfrm>
              <a:off x="8368863" y="2734385"/>
              <a:ext cx="976442" cy="9764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76440"/>
                <a:gd name="f7" fmla="val 129427"/>
                <a:gd name="f8" fmla="val 201147"/>
                <a:gd name="f9" fmla="val 847013"/>
                <a:gd name="f10" fmla="val 430805"/>
                <a:gd name="f11" fmla="val 545635"/>
                <a:gd name="f12" fmla="val 775293"/>
                <a:gd name="f13" fmla="+- 0 0 -90"/>
                <a:gd name="f14" fmla="*/ f3 1 976440"/>
                <a:gd name="f15" fmla="*/ f4 1 976440"/>
                <a:gd name="f16" fmla="val f5"/>
                <a:gd name="f17" fmla="val f6"/>
                <a:gd name="f18" fmla="*/ f13 f0 1"/>
                <a:gd name="f19" fmla="+- f17 0 f16"/>
                <a:gd name="f20" fmla="*/ f18 1 f2"/>
                <a:gd name="f21" fmla="*/ f19 1 976440"/>
                <a:gd name="f22" fmla="*/ 129427 f19 1"/>
                <a:gd name="f23" fmla="*/ 201147 f19 1"/>
                <a:gd name="f24" fmla="*/ 847013 f19 1"/>
                <a:gd name="f25" fmla="*/ 430805 f19 1"/>
                <a:gd name="f26" fmla="*/ 545635 f19 1"/>
                <a:gd name="f27" fmla="*/ 775293 f19 1"/>
                <a:gd name="f28" fmla="+- f20 0 f1"/>
                <a:gd name="f29" fmla="*/ f22 1 976440"/>
                <a:gd name="f30" fmla="*/ f23 1 976440"/>
                <a:gd name="f31" fmla="*/ f24 1 976440"/>
                <a:gd name="f32" fmla="*/ f25 1 976440"/>
                <a:gd name="f33" fmla="*/ f26 1 976440"/>
                <a:gd name="f34" fmla="*/ f27 1 976440"/>
                <a:gd name="f35" fmla="*/ f16 1 f21"/>
                <a:gd name="f36" fmla="*/ f17 1 f21"/>
                <a:gd name="f37" fmla="*/ f29 1 f21"/>
                <a:gd name="f38" fmla="*/ f30 1 f21"/>
                <a:gd name="f39" fmla="*/ f31 1 f21"/>
                <a:gd name="f40" fmla="*/ f32 1 f21"/>
                <a:gd name="f41" fmla="*/ f33 1 f21"/>
                <a:gd name="f42" fmla="*/ f34 1 f21"/>
                <a:gd name="f43" fmla="*/ f35 f14 1"/>
                <a:gd name="f44" fmla="*/ f36 f14 1"/>
                <a:gd name="f45" fmla="*/ f36 f15 1"/>
                <a:gd name="f46" fmla="*/ f35 f15 1"/>
                <a:gd name="f47" fmla="*/ f37 f14 1"/>
                <a:gd name="f48" fmla="*/ f38 f15 1"/>
                <a:gd name="f49" fmla="*/ f39 f14 1"/>
                <a:gd name="f50" fmla="*/ f40 f15 1"/>
                <a:gd name="f51" fmla="*/ f41 f15 1"/>
                <a:gd name="f52" fmla="*/ f42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7" y="f48"/>
                </a:cxn>
                <a:cxn ang="f28">
                  <a:pos x="f49" y="f48"/>
                </a:cxn>
                <a:cxn ang="f28">
                  <a:pos x="f49" y="f50"/>
                </a:cxn>
                <a:cxn ang="f28">
                  <a:pos x="f47" y="f50"/>
                </a:cxn>
                <a:cxn ang="f28">
                  <a:pos x="f47" y="f48"/>
                </a:cxn>
                <a:cxn ang="f28">
                  <a:pos x="f47" y="f51"/>
                </a:cxn>
                <a:cxn ang="f28">
                  <a:pos x="f49" y="f51"/>
                </a:cxn>
                <a:cxn ang="f28">
                  <a:pos x="f49" y="f52"/>
                </a:cxn>
                <a:cxn ang="f28">
                  <a:pos x="f47" y="f52"/>
                </a:cxn>
                <a:cxn ang="f28">
                  <a:pos x="f47" y="f51"/>
                </a:cxn>
              </a:cxnLst>
              <a:rect l="f43" t="f46" r="f44" b="f45"/>
              <a:pathLst>
                <a:path w="976440" h="976440">
                  <a:moveTo>
                    <a:pt x="f7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7" y="f10"/>
                  </a:lnTo>
                  <a:lnTo>
                    <a:pt x="f7" y="f8"/>
                  </a:lnTo>
                  <a:close/>
                  <a:moveTo>
                    <a:pt x="f7" y="f11"/>
                  </a:moveTo>
                  <a:lnTo>
                    <a:pt x="f9" y="f11"/>
                  </a:lnTo>
                  <a:lnTo>
                    <a:pt x="f9" y="f12"/>
                  </a:lnTo>
                  <a:lnTo>
                    <a:pt x="f7" y="f12"/>
                  </a:lnTo>
                  <a:lnTo>
                    <a:pt x="f7" y="f11"/>
                  </a:lnTo>
                  <a:close/>
                </a:path>
              </a:pathLst>
            </a:custGeom>
            <a:solidFill>
              <a:srgbClr val="B0D6F0"/>
            </a:solidFill>
            <a:ln cap="flat">
              <a:noFill/>
              <a:prstDash val="solid"/>
            </a:ln>
          </p:spPr>
          <p:txBody>
            <a:bodyPr vert="horz" wrap="square" lIns="129424" tIns="201149" rIns="129424" bIns="201149" anchor="ctr" anchorCtr="1" compatLnSpc="1">
              <a:noAutofit/>
            </a:bodyPr>
            <a:lstStyle/>
            <a:p>
              <a:pPr marL="0" marR="0" lvl="0" indent="0" algn="ctr" defTabSz="933446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C3731CA-AB71-83B1-13B3-54769EF2BD6B}"/>
                </a:ext>
              </a:extLst>
            </p:cNvPr>
            <p:cNvSpPr/>
            <p:nvPr/>
          </p:nvSpPr>
          <p:spPr>
            <a:xfrm>
              <a:off x="9482007" y="2380850"/>
              <a:ext cx="1683520" cy="1683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683517"/>
                <a:gd name="f7" fmla="val 841759"/>
                <a:gd name="f8" fmla="val 376868"/>
                <a:gd name="f9" fmla="val 1306650"/>
                <a:gd name="f10" fmla="val 1683518"/>
                <a:gd name="f11" fmla="+- 0 0 -90"/>
                <a:gd name="f12" fmla="*/ f3 1 1683517"/>
                <a:gd name="f13" fmla="*/ f4 1 1683517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1683517"/>
                <a:gd name="f20" fmla="*/ 0 f17 1"/>
                <a:gd name="f21" fmla="*/ 841759 f17 1"/>
                <a:gd name="f22" fmla="*/ 1683518 f17 1"/>
                <a:gd name="f23" fmla="+- f18 0 f1"/>
                <a:gd name="f24" fmla="*/ f20 1 1683517"/>
                <a:gd name="f25" fmla="*/ f21 1 1683517"/>
                <a:gd name="f26" fmla="*/ f22 1 1683517"/>
                <a:gd name="f27" fmla="*/ f14 1 f19"/>
                <a:gd name="f28" fmla="*/ f15 1 f19"/>
                <a:gd name="f29" fmla="*/ f24 1 f19"/>
                <a:gd name="f30" fmla="*/ f25 1 f19"/>
                <a:gd name="f31" fmla="*/ f26 1 f19"/>
                <a:gd name="f32" fmla="*/ f27 f12 1"/>
                <a:gd name="f33" fmla="*/ f28 f12 1"/>
                <a:gd name="f34" fmla="*/ f28 f13 1"/>
                <a:gd name="f35" fmla="*/ f27 f13 1"/>
                <a:gd name="f36" fmla="*/ f29 f12 1"/>
                <a:gd name="f37" fmla="*/ f30 f13 1"/>
                <a:gd name="f38" fmla="*/ f30 f12 1"/>
                <a:gd name="f39" fmla="*/ f29 f13 1"/>
                <a:gd name="f40" fmla="*/ f31 f12 1"/>
                <a:gd name="f41" fmla="*/ f31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6" y="f37"/>
                </a:cxn>
                <a:cxn ang="f23">
                  <a:pos x="f38" y="f39"/>
                </a:cxn>
                <a:cxn ang="f23">
                  <a:pos x="f40" y="f37"/>
                </a:cxn>
                <a:cxn ang="f23">
                  <a:pos x="f38" y="f41"/>
                </a:cxn>
                <a:cxn ang="f23">
                  <a:pos x="f36" y="f37"/>
                </a:cxn>
              </a:cxnLst>
              <a:rect l="f32" t="f35" r="f33" b="f34"/>
              <a:pathLst>
                <a:path w="1683517" h="1683517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10" y="f8"/>
                    <a:pt x="f10" y="f7"/>
                  </a:cubicBezTo>
                  <a:cubicBezTo>
                    <a:pt x="f10" y="f9"/>
                    <a:pt x="f9" y="f10"/>
                    <a:pt x="f7" y="f10"/>
                  </a:cubicBezTo>
                  <a:cubicBezTo>
                    <a:pt x="f8" y="f10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43B3E6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77026" tIns="277026" rIns="277026" bIns="277026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Best Practices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13E6-4BA6-5232-8D0A-2AB72EEA8C0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096003" y="4720343"/>
            <a:ext cx="5605217" cy="1185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lvl="0" indent="0" algn="ctr">
              <a:buNone/>
            </a:pPr>
            <a:r>
              <a:rPr lang="en-US" sz="4000" b="1">
                <a:solidFill>
                  <a:srgbClr val="FFFFFF"/>
                </a:solidFill>
                <a:latin typeface="Segoe UI" pitchFamily="34"/>
                <a:cs typeface="Segoe UI" pitchFamily="34"/>
              </a:rPr>
              <a:t>Conclusion </a:t>
            </a:r>
          </a:p>
        </p:txBody>
      </p:sp>
      <p:pic>
        <p:nvPicPr>
          <p:cNvPr id="3" name="Picture 2" descr="four person hands wrap around shoulders while looking at sunset">
            <a:extLst>
              <a:ext uri="{FF2B5EF4-FFF2-40B4-BE49-F238E27FC236}">
                <a16:creationId xmlns:a16="http://schemas.microsoft.com/office/drawing/2014/main" id="{0F049974-66B8-0090-10B8-4BE5D266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3347" y="1438031"/>
            <a:ext cx="6698546" cy="44679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710E2F0-12B7-8195-6C98-6FB3BB407A0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6604" y="2836194"/>
            <a:ext cx="10718797" cy="11856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lvl="0" indent="0" algn="ctr">
              <a:buNone/>
            </a:pPr>
            <a:r>
              <a:rPr lang="en-US" sz="4400" b="1">
                <a:solidFill>
                  <a:srgbClr val="FFFFFF"/>
                </a:solidFill>
                <a:latin typeface="Segoe UI" pitchFamily="34"/>
                <a:cs typeface="Segoe UI" pitchFamily="34"/>
              </a:rPr>
              <a:t>Questions?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nk you text">
            <a:extLst>
              <a:ext uri="{FF2B5EF4-FFF2-40B4-BE49-F238E27FC236}">
                <a16:creationId xmlns:a16="http://schemas.microsoft.com/office/drawing/2014/main" id="{BCF0C28F-433F-1954-8D82-EC2E6FAD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84" b="32228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 lapse photography of coffee on cup">
            <a:extLst>
              <a:ext uri="{FF2B5EF4-FFF2-40B4-BE49-F238E27FC236}">
                <a16:creationId xmlns:a16="http://schemas.microsoft.com/office/drawing/2014/main" id="{08FD7749-4EBA-5E91-17B5-B3872E82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8197"/>
          <a:stretch>
            <a:fillRect/>
          </a:stretch>
        </p:blipFill>
        <p:spPr>
          <a:xfrm>
            <a:off x="7609115" y="555177"/>
            <a:ext cx="4582890" cy="6302822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2878308-CC04-BE45-5DAE-40076C344B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418697"/>
            <a:ext cx="7609115" cy="588635"/>
          </a:xfrm>
        </p:spPr>
        <p:txBody>
          <a:bodyPr anchorCtr="1"/>
          <a:lstStyle/>
          <a:p>
            <a:pPr lvl="0" algn="ctr"/>
            <a:r>
              <a:rPr lang="en-US"/>
              <a:t>Time for Bali Coffee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ancake in an oven&#10;&#10;Description automatically generated with low confidence">
            <a:extLst>
              <a:ext uri="{FF2B5EF4-FFF2-40B4-BE49-F238E27FC236}">
                <a16:creationId xmlns:a16="http://schemas.microsoft.com/office/drawing/2014/main" id="{B8A162CA-FE69-9A7D-625A-B0C028C7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51" r="32806" b="-1"/>
          <a:stretch>
            <a:fillRect/>
          </a:stretch>
        </p:blipFill>
        <p:spPr>
          <a:xfrm>
            <a:off x="18" y="9"/>
            <a:ext cx="4874382" cy="685799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2925C-03F9-D6BA-8498-6342E3C1C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3442" y="2115693"/>
            <a:ext cx="6638260" cy="588635"/>
          </a:xfrm>
        </p:spPr>
        <p:txBody>
          <a:bodyPr anchorCtr="1"/>
          <a:lstStyle/>
          <a:p>
            <a:pPr lvl="0" algn="ctr"/>
            <a:r>
              <a:rPr lang="en-US"/>
              <a:t>SaaS Hot Cake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E3A10-99F2-735A-4B5B-8A7F27B665B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213442" y="3671041"/>
            <a:ext cx="6638260" cy="27551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When you bring me in your  </a:t>
            </a:r>
          </a:p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SaaS Journey 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756D-DFCA-7BCA-E8DE-02419559B8C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Implementation Guide</a:t>
            </a:r>
          </a:p>
        </p:txBody>
      </p:sp>
      <p:pic>
        <p:nvPicPr>
          <p:cNvPr id="3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135A29-DA41-5476-8C53-C527EDCA8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26" t="40969" r="31038" b="38928"/>
          <a:stretch>
            <a:fillRect/>
          </a:stretch>
        </p:blipFill>
        <p:spPr>
          <a:xfrm>
            <a:off x="718480" y="1359950"/>
            <a:ext cx="6298176" cy="3030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8029FF4-3F50-32BD-6D0E-EA15B6C871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79"/>
          <a:stretch>
            <a:fillRect/>
          </a:stretch>
        </p:blipFill>
        <p:spPr>
          <a:xfrm>
            <a:off x="4618433" y="3570357"/>
            <a:ext cx="6298176" cy="32963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B8637D-8C4B-4472-6FD6-C139A068084E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361477" y="1518653"/>
            <a:ext cx="5014661" cy="17689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lvl="0" indent="0" algn="ctr">
              <a:buNone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LS Retail Online help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326D-A72B-3521-C9F2-E686124E45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4A405-B108-50CB-79AE-E2760F3D6D2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352553"/>
            <a:ext cx="9874523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To understand Microsoft Partner Central and Admin Center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Calibri"/>
              </a:rPr>
              <a:t>Hardware Station using Update Services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To know where to find Information, Guidance &amp; Support related to SaaS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/>
              </a:rPr>
              <a:t>Data Migration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/>
              </a:rPr>
              <a:t>Onboarding  and CAP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3847-75FA-BC57-78E7-D589EE7C86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C80FE-C017-6475-FB76-EF847227F73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340293" y="1606545"/>
            <a:ext cx="11484278" cy="50736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Manage your customer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Support method &amp; Tools</a:t>
            </a:r>
          </a:p>
          <a:p>
            <a:pPr lvl="0">
              <a:lnSpc>
                <a:spcPct val="150000"/>
              </a:lnSpc>
              <a:buSzPct val="100000"/>
              <a:buFont typeface="Arial" pitchFamily="34"/>
            </a:pPr>
            <a:r>
              <a:rPr lang="en-US">
                <a:solidFill>
                  <a:srgbClr val="FFFFFF"/>
                </a:solidFill>
                <a:latin typeface="Segoe UI" pitchFamily="34"/>
                <a:cs typeface="Segoe UI" pitchFamily="34"/>
              </a:rPr>
              <a:t>Support channel </a:t>
            </a:r>
          </a:p>
        </p:txBody>
      </p:sp>
      <p:pic>
        <p:nvPicPr>
          <p:cNvPr id="4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78A0945-B711-5649-9CB5-CE23BB62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38" y="2641601"/>
            <a:ext cx="6739402" cy="4216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8C33-4102-15D1-7253-1258DA417DC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Partner Center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F5990B-1774-371E-A61C-F86D2EC2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062"/>
          <a:stretch>
            <a:fillRect/>
          </a:stretch>
        </p:blipFill>
        <p:spPr>
          <a:xfrm>
            <a:off x="683239" y="3280629"/>
            <a:ext cx="8948665" cy="34428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995FA-422E-DAFD-E70B-8C2E61B25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241" y="1192414"/>
            <a:ext cx="8948665" cy="20523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389BB22-E39F-209D-0837-E86B13251B2D}"/>
              </a:ext>
            </a:extLst>
          </p:cNvPr>
          <p:cNvSpPr txBox="1"/>
          <p:nvPr/>
        </p:nvSpPr>
        <p:spPr>
          <a:xfrm>
            <a:off x="541425" y="1090888"/>
            <a:ext cx="2389052" cy="18834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1200" cap="none" spc="0" baseline="0">
              <a:solidFill>
                <a:srgbClr val="FFFFFF"/>
              </a:solidFill>
              <a:uFillTx/>
              <a:latin typeface="Segoe UI" pitchFamily="34"/>
              <a:cs typeface="Segoe UI" pitchFamily="34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Segoe UI" pitchFamily="34"/>
                <a:cs typeface="Segoe UI" pitchFamily="34"/>
              </a:rPr>
              <a:t>CSP and MPN Signed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FFFFFF"/>
              </a:solidFill>
              <a:uFillTx/>
              <a:latin typeface="Segoe UI" pitchFamily="34"/>
              <a:cs typeface="Segoe UI" pitchFamily="34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1200" cap="none" spc="0" baseline="0">
              <a:solidFill>
                <a:srgbClr val="FFFFFF"/>
              </a:solidFill>
              <a:uFillTx/>
              <a:latin typeface="Segoe UI" pitchFamily="34"/>
              <a:cs typeface="Segoe UI" pitchFamily="34"/>
            </a:endParaRPr>
          </a:p>
        </p:txBody>
      </p:sp>
      <p:grpSp>
        <p:nvGrpSpPr>
          <p:cNvPr id="6" name="Diagram 15">
            <a:extLst>
              <a:ext uri="{FF2B5EF4-FFF2-40B4-BE49-F238E27FC236}">
                <a16:creationId xmlns:a16="http://schemas.microsoft.com/office/drawing/2014/main" id="{7CDEA8C3-CC9A-24FF-E20D-F35EA0A7F446}"/>
              </a:ext>
            </a:extLst>
          </p:cNvPr>
          <p:cNvGrpSpPr/>
          <p:nvPr/>
        </p:nvGrpSpPr>
        <p:grpSpPr>
          <a:xfrm>
            <a:off x="6298835" y="3834335"/>
            <a:ext cx="4713942" cy="2482916"/>
            <a:chOff x="6298835" y="3834335"/>
            <a:chExt cx="4713942" cy="24829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72827E-AF72-08DF-0234-7C79862BD21F}"/>
                </a:ext>
              </a:extLst>
            </p:cNvPr>
            <p:cNvSpPr/>
            <p:nvPr/>
          </p:nvSpPr>
          <p:spPr>
            <a:xfrm>
              <a:off x="6298835" y="4114772"/>
              <a:ext cx="4713942" cy="47879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1" cap="flat">
              <a:solidFill>
                <a:srgbClr val="A75A17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5A0C35-59D7-9AED-E807-10CC353CCBC8}"/>
                </a:ext>
              </a:extLst>
            </p:cNvPr>
            <p:cNvSpPr/>
            <p:nvPr/>
          </p:nvSpPr>
          <p:spPr>
            <a:xfrm>
              <a:off x="6534531" y="3834335"/>
              <a:ext cx="3299758" cy="560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9758"/>
                <a:gd name="f7" fmla="val 560880"/>
                <a:gd name="f8" fmla="val 93482"/>
                <a:gd name="f9" fmla="val 41853"/>
                <a:gd name="f10" fmla="val 3206276"/>
                <a:gd name="f11" fmla="val 3257905"/>
                <a:gd name="f12" fmla="val 467398"/>
                <a:gd name="f13" fmla="val 519027"/>
                <a:gd name="f14" fmla="+- 0 0 -90"/>
                <a:gd name="f15" fmla="*/ f3 1 3299758"/>
                <a:gd name="f16" fmla="*/ f4 1 56088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3299758"/>
                <a:gd name="f25" fmla="*/ f21 1 560880"/>
                <a:gd name="f26" fmla="*/ 0 f22 1"/>
                <a:gd name="f27" fmla="*/ 93482 f21 1"/>
                <a:gd name="f28" fmla="*/ 93482 f22 1"/>
                <a:gd name="f29" fmla="*/ 0 f21 1"/>
                <a:gd name="f30" fmla="*/ 3206276 f22 1"/>
                <a:gd name="f31" fmla="*/ 3299758 f22 1"/>
                <a:gd name="f32" fmla="*/ 467398 f21 1"/>
                <a:gd name="f33" fmla="*/ 560880 f21 1"/>
                <a:gd name="f34" fmla="+- f23 0 f1"/>
                <a:gd name="f35" fmla="*/ f26 1 3299758"/>
                <a:gd name="f36" fmla="*/ f27 1 560880"/>
                <a:gd name="f37" fmla="*/ f28 1 3299758"/>
                <a:gd name="f38" fmla="*/ f29 1 560880"/>
                <a:gd name="f39" fmla="*/ f30 1 3299758"/>
                <a:gd name="f40" fmla="*/ f31 1 3299758"/>
                <a:gd name="f41" fmla="*/ f32 1 560880"/>
                <a:gd name="f42" fmla="*/ f33 1 56088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3299758" h="5608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75A17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101" tIns="27377" rIns="152101" bIns="27377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Subscription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5CB917-E1FC-7153-796B-950D97EB15C2}"/>
                </a:ext>
              </a:extLst>
            </p:cNvPr>
            <p:cNvSpPr/>
            <p:nvPr/>
          </p:nvSpPr>
          <p:spPr>
            <a:xfrm>
              <a:off x="6298835" y="4976612"/>
              <a:ext cx="4713942" cy="47879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1" cap="flat">
              <a:solidFill>
                <a:srgbClr val="E69A72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90471C-5EF7-F3B6-B349-BDDEAC250406}"/>
                </a:ext>
              </a:extLst>
            </p:cNvPr>
            <p:cNvSpPr/>
            <p:nvPr/>
          </p:nvSpPr>
          <p:spPr>
            <a:xfrm>
              <a:off x="6534531" y="4696175"/>
              <a:ext cx="3299758" cy="560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9758"/>
                <a:gd name="f7" fmla="val 560880"/>
                <a:gd name="f8" fmla="val 93482"/>
                <a:gd name="f9" fmla="val 41853"/>
                <a:gd name="f10" fmla="val 3206276"/>
                <a:gd name="f11" fmla="val 3257905"/>
                <a:gd name="f12" fmla="val 467398"/>
                <a:gd name="f13" fmla="val 519027"/>
                <a:gd name="f14" fmla="+- 0 0 -90"/>
                <a:gd name="f15" fmla="*/ f3 1 3299758"/>
                <a:gd name="f16" fmla="*/ f4 1 56088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3299758"/>
                <a:gd name="f25" fmla="*/ f21 1 560880"/>
                <a:gd name="f26" fmla="*/ 0 f22 1"/>
                <a:gd name="f27" fmla="*/ 93482 f21 1"/>
                <a:gd name="f28" fmla="*/ 93482 f22 1"/>
                <a:gd name="f29" fmla="*/ 0 f21 1"/>
                <a:gd name="f30" fmla="*/ 3206276 f22 1"/>
                <a:gd name="f31" fmla="*/ 3299758 f22 1"/>
                <a:gd name="f32" fmla="*/ 467398 f21 1"/>
                <a:gd name="f33" fmla="*/ 560880 f21 1"/>
                <a:gd name="f34" fmla="+- f23 0 f1"/>
                <a:gd name="f35" fmla="*/ f26 1 3299758"/>
                <a:gd name="f36" fmla="*/ f27 1 560880"/>
                <a:gd name="f37" fmla="*/ f28 1 3299758"/>
                <a:gd name="f38" fmla="*/ f29 1 560880"/>
                <a:gd name="f39" fmla="*/ f30 1 3299758"/>
                <a:gd name="f40" fmla="*/ f31 1 3299758"/>
                <a:gd name="f41" fmla="*/ f32 1 560880"/>
                <a:gd name="f42" fmla="*/ f33 1 56088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3299758" h="5608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E7A17D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101" tIns="27377" rIns="152101" bIns="27377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Billing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0F8577-44D3-41AA-C3F2-DFB80A040CA9}"/>
                </a:ext>
              </a:extLst>
            </p:cNvPr>
            <p:cNvSpPr/>
            <p:nvPr/>
          </p:nvSpPr>
          <p:spPr>
            <a:xfrm>
              <a:off x="6298835" y="5838453"/>
              <a:ext cx="4713942" cy="47879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1" cap="flat">
              <a:solidFill>
                <a:srgbClr val="E69A72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4FF6B8-1614-AA21-BDC9-AC0D6FE074F4}"/>
                </a:ext>
              </a:extLst>
            </p:cNvPr>
            <p:cNvSpPr/>
            <p:nvPr/>
          </p:nvSpPr>
          <p:spPr>
            <a:xfrm>
              <a:off x="6534531" y="5558015"/>
              <a:ext cx="3299758" cy="5608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9758"/>
                <a:gd name="f7" fmla="val 560880"/>
                <a:gd name="f8" fmla="val 93482"/>
                <a:gd name="f9" fmla="val 41853"/>
                <a:gd name="f10" fmla="val 3206276"/>
                <a:gd name="f11" fmla="val 3257905"/>
                <a:gd name="f12" fmla="val 467398"/>
                <a:gd name="f13" fmla="val 519027"/>
                <a:gd name="f14" fmla="+- 0 0 -90"/>
                <a:gd name="f15" fmla="*/ f3 1 3299758"/>
                <a:gd name="f16" fmla="*/ f4 1 560880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3299758"/>
                <a:gd name="f25" fmla="*/ f21 1 560880"/>
                <a:gd name="f26" fmla="*/ 0 f22 1"/>
                <a:gd name="f27" fmla="*/ 93482 f21 1"/>
                <a:gd name="f28" fmla="*/ 93482 f22 1"/>
                <a:gd name="f29" fmla="*/ 0 f21 1"/>
                <a:gd name="f30" fmla="*/ 3206276 f22 1"/>
                <a:gd name="f31" fmla="*/ 3299758 f22 1"/>
                <a:gd name="f32" fmla="*/ 467398 f21 1"/>
                <a:gd name="f33" fmla="*/ 560880 f21 1"/>
                <a:gd name="f34" fmla="+- f23 0 f1"/>
                <a:gd name="f35" fmla="*/ f26 1 3299758"/>
                <a:gd name="f36" fmla="*/ f27 1 560880"/>
                <a:gd name="f37" fmla="*/ f28 1 3299758"/>
                <a:gd name="f38" fmla="*/ f29 1 560880"/>
                <a:gd name="f39" fmla="*/ f30 1 3299758"/>
                <a:gd name="f40" fmla="*/ f31 1 3299758"/>
                <a:gd name="f41" fmla="*/ f32 1 560880"/>
                <a:gd name="f42" fmla="*/ f33 1 560880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4"/>
                <a:gd name="f53" fmla="*/ f41 1 f25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5 1"/>
                <a:gd name="f65" fmla="*/ f53 f16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2"/>
                </a:cxn>
                <a:cxn ang="f34">
                  <a:pos x="f64" y="f60"/>
                </a:cxn>
                <a:cxn ang="f34">
                  <a:pos x="f64" y="f65"/>
                </a:cxn>
                <a:cxn ang="f34">
                  <a:pos x="f63" y="f66"/>
                </a:cxn>
                <a:cxn ang="f34">
                  <a:pos x="f61" y="f66"/>
                </a:cxn>
                <a:cxn ang="f34">
                  <a:pos x="f59" y="f65"/>
                </a:cxn>
                <a:cxn ang="f34">
                  <a:pos x="f59" y="f60"/>
                </a:cxn>
              </a:cxnLst>
              <a:rect l="f55" t="f58" r="f56" b="f57"/>
              <a:pathLst>
                <a:path w="3299758" h="5608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E7A17D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2101" tIns="27377" rIns="152101" bIns="27377" anchor="ctr" anchorCtr="0" compatLnSpc="1">
              <a:noAutofit/>
            </a:bodyPr>
            <a:lstStyle/>
            <a:p>
              <a:pPr marL="0" marR="0" lvl="0" indent="0" algn="l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00" b="0" i="0" u="none" strike="noStrike" kern="1200" cap="none" spc="0" baseline="0">
                  <a:solidFill>
                    <a:srgbClr val="FFFFFF"/>
                  </a:solidFill>
                  <a:uFillTx/>
                  <a:latin typeface="Segoe UI" pitchFamily="34"/>
                  <a:cs typeface="Segoe UI" pitchFamily="34"/>
                </a:rPr>
                <a:t>Create new Tenant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1_Purp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urple produc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 produc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F27D3C-E4E4-479A-8BB9-7CF7297E9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7E5944-C188-4880-B04F-73AC658B78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Saas%20Best%20Practice</Template>
  <TotalTime>750</TotalTime>
  <Words>526</Words>
  <Application>Microsoft Office PowerPoint</Application>
  <PresentationFormat>Widescreen</PresentationFormat>
  <Paragraphs>202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Segoe UI</vt:lpstr>
      <vt:lpstr>Segoe UI Black</vt:lpstr>
      <vt:lpstr>Segoe UI Semibold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Best Practices</vt:lpstr>
      <vt:lpstr>Time for Bali Coffee </vt:lpstr>
      <vt:lpstr>SaaS Hot Cake</vt:lpstr>
      <vt:lpstr>Implementation Guide</vt:lpstr>
      <vt:lpstr>Objective</vt:lpstr>
      <vt:lpstr>Agenda</vt:lpstr>
      <vt:lpstr>Partner Center</vt:lpstr>
      <vt:lpstr>Partner Center – Delegate Admin Access</vt:lpstr>
      <vt:lpstr>Admin Center</vt:lpstr>
      <vt:lpstr>Admin Center – Tenant Environment Info</vt:lpstr>
      <vt:lpstr>Admin Center – Notification </vt:lpstr>
      <vt:lpstr>Admin Center – Your Help and Support info</vt:lpstr>
      <vt:lpstr>Admin Center- Capacity</vt:lpstr>
      <vt:lpstr>Admin Center - Managing Storage Capacity</vt:lpstr>
      <vt:lpstr>Admin Central – Report Outage</vt:lpstr>
      <vt:lpstr>Agenda</vt:lpstr>
      <vt:lpstr>Support Concept</vt:lpstr>
      <vt:lpstr>Migration Tools</vt:lpstr>
      <vt:lpstr>Database size </vt:lpstr>
      <vt:lpstr>Deployment experiences</vt:lpstr>
      <vt:lpstr>Update Service Deployment</vt:lpstr>
      <vt:lpstr>KDS Version</vt:lpstr>
      <vt:lpstr>Update Service Online OR Offline </vt:lpstr>
      <vt:lpstr>Hardware Station </vt:lpstr>
      <vt:lpstr>Sandbox</vt:lpstr>
      <vt:lpstr>Agenda</vt:lpstr>
      <vt:lpstr>Support - Invitation</vt:lpstr>
      <vt:lpstr>Support – Book Session</vt:lpstr>
      <vt:lpstr>LS Academy – On demand </vt:lpstr>
      <vt:lpstr>LS Support Channel</vt:lpstr>
      <vt:lpstr>LS Support Channel</vt:lpstr>
      <vt:lpstr>LS Support Channel - CAP</vt:lpstr>
      <vt:lpstr>LS Support Channel – Phase 2 CAP Paths Options</vt:lpstr>
      <vt:lpstr>Summary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2</cp:revision>
  <dcterms:created xsi:type="dcterms:W3CDTF">2023-02-27T15:31:06Z</dcterms:created>
  <dcterms:modified xsi:type="dcterms:W3CDTF">2023-03-08T13:26:07Z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