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  <p:sldMasterId id="2147483668" r:id="rId6"/>
    <p:sldMasterId id="2147483692" r:id="rId7"/>
  </p:sldMasterIdLst>
  <p:notesMasterIdLst>
    <p:notesMasterId r:id="rId70"/>
  </p:notesMasterIdLst>
  <p:sldIdLst>
    <p:sldId id="286" r:id="rId8"/>
    <p:sldId id="284" r:id="rId9"/>
    <p:sldId id="290" r:id="rId10"/>
    <p:sldId id="1619" r:id="rId11"/>
    <p:sldId id="404" r:id="rId12"/>
    <p:sldId id="406" r:id="rId13"/>
    <p:sldId id="422" r:id="rId14"/>
    <p:sldId id="423" r:id="rId15"/>
    <p:sldId id="424" r:id="rId16"/>
    <p:sldId id="1608" r:id="rId17"/>
    <p:sldId id="426" r:id="rId18"/>
    <p:sldId id="1609" r:id="rId19"/>
    <p:sldId id="1574" r:id="rId20"/>
    <p:sldId id="407" r:id="rId21"/>
    <p:sldId id="1611" r:id="rId22"/>
    <p:sldId id="1484" r:id="rId23"/>
    <p:sldId id="1575" r:id="rId24"/>
    <p:sldId id="1589" r:id="rId25"/>
    <p:sldId id="1576" r:id="rId26"/>
    <p:sldId id="1612" r:id="rId27"/>
    <p:sldId id="1577" r:id="rId28"/>
    <p:sldId id="1614" r:id="rId29"/>
    <p:sldId id="1615" r:id="rId30"/>
    <p:sldId id="1616" r:id="rId31"/>
    <p:sldId id="1613" r:id="rId32"/>
    <p:sldId id="1617" r:id="rId33"/>
    <p:sldId id="1618" r:id="rId34"/>
    <p:sldId id="1644" r:id="rId35"/>
    <p:sldId id="1645" r:id="rId36"/>
    <p:sldId id="454" r:id="rId37"/>
    <p:sldId id="1599" r:id="rId38"/>
    <p:sldId id="1601" r:id="rId39"/>
    <p:sldId id="291" r:id="rId40"/>
    <p:sldId id="1580" r:id="rId41"/>
    <p:sldId id="1621" r:id="rId42"/>
    <p:sldId id="1622" r:id="rId43"/>
    <p:sldId id="1623" r:id="rId44"/>
    <p:sldId id="1624" r:id="rId45"/>
    <p:sldId id="1620" r:id="rId46"/>
    <p:sldId id="1581" r:id="rId47"/>
    <p:sldId id="1582" r:id="rId48"/>
    <p:sldId id="1583" r:id="rId49"/>
    <p:sldId id="1584" r:id="rId50"/>
    <p:sldId id="1625" r:id="rId51"/>
    <p:sldId id="1626" r:id="rId52"/>
    <p:sldId id="1627" r:id="rId53"/>
    <p:sldId id="1628" r:id="rId54"/>
    <p:sldId id="1597" r:id="rId55"/>
    <p:sldId id="1643" r:id="rId56"/>
    <p:sldId id="1604" r:id="rId57"/>
    <p:sldId id="1629" r:id="rId58"/>
    <p:sldId id="408" r:id="rId59"/>
    <p:sldId id="1641" r:id="rId60"/>
    <p:sldId id="1640" r:id="rId61"/>
    <p:sldId id="1631" r:id="rId62"/>
    <p:sldId id="1637" r:id="rId63"/>
    <p:sldId id="1636" r:id="rId64"/>
    <p:sldId id="1633" r:id="rId65"/>
    <p:sldId id="1632" r:id="rId66"/>
    <p:sldId id="1634" r:id="rId67"/>
    <p:sldId id="1642" r:id="rId68"/>
    <p:sldId id="257" r:id="rId69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17138E-E308-C940-A345-391241ED4264}">
          <p14:sldIdLst>
            <p14:sldId id="286"/>
            <p14:sldId id="284"/>
            <p14:sldId id="290"/>
            <p14:sldId id="1619"/>
            <p14:sldId id="404"/>
            <p14:sldId id="406"/>
            <p14:sldId id="422"/>
            <p14:sldId id="423"/>
            <p14:sldId id="424"/>
            <p14:sldId id="1608"/>
            <p14:sldId id="426"/>
            <p14:sldId id="1609"/>
            <p14:sldId id="1574"/>
            <p14:sldId id="407"/>
            <p14:sldId id="1611"/>
            <p14:sldId id="1484"/>
            <p14:sldId id="1575"/>
            <p14:sldId id="1589"/>
            <p14:sldId id="1576"/>
            <p14:sldId id="1612"/>
            <p14:sldId id="1577"/>
            <p14:sldId id="1614"/>
            <p14:sldId id="1615"/>
            <p14:sldId id="1616"/>
            <p14:sldId id="1613"/>
            <p14:sldId id="1617"/>
            <p14:sldId id="1618"/>
            <p14:sldId id="1644"/>
            <p14:sldId id="1645"/>
            <p14:sldId id="454"/>
            <p14:sldId id="1599"/>
            <p14:sldId id="1601"/>
            <p14:sldId id="291"/>
            <p14:sldId id="1580"/>
            <p14:sldId id="1621"/>
            <p14:sldId id="1622"/>
            <p14:sldId id="1623"/>
            <p14:sldId id="1624"/>
            <p14:sldId id="1620"/>
            <p14:sldId id="1581"/>
            <p14:sldId id="1582"/>
            <p14:sldId id="1583"/>
            <p14:sldId id="1584"/>
            <p14:sldId id="1625"/>
            <p14:sldId id="1626"/>
            <p14:sldId id="1627"/>
            <p14:sldId id="1628"/>
            <p14:sldId id="1597"/>
            <p14:sldId id="1643"/>
            <p14:sldId id="1604"/>
            <p14:sldId id="1629"/>
            <p14:sldId id="408"/>
            <p14:sldId id="1641"/>
            <p14:sldId id="1640"/>
            <p14:sldId id="1631"/>
            <p14:sldId id="1637"/>
            <p14:sldId id="1636"/>
            <p14:sldId id="1633"/>
            <p14:sldId id="1632"/>
            <p14:sldId id="1634"/>
            <p14:sldId id="1642"/>
            <p14:sldId id="257"/>
          </p14:sldIdLst>
        </p14:section>
        <p14:section name="Logos/Graphics/icons" id="{BCA7F062-8348-B443-A70D-D066310A6DE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36F"/>
    <a:srgbClr val="F6C370"/>
    <a:srgbClr val="323133"/>
    <a:srgbClr val="29B4A9"/>
    <a:srgbClr val="943267"/>
    <a:srgbClr val="361D5C"/>
    <a:srgbClr val="138890"/>
    <a:srgbClr val="1D2526"/>
    <a:srgbClr val="200C3B"/>
    <a:srgbClr val="F05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0A3DD-468B-1B57-6C95-4882BA783CC6}" v="49" dt="2023-05-03T15:58:16.668"/>
    <p1510:client id="{B52C9C21-9568-4CD8-B9A4-ABD6561AB809}" v="4" dt="2023-05-03T15:43:19.887"/>
    <p1510:client id="{DE58E9C8-7802-FF36-93D9-565E230A7890}" v="154" dt="2023-05-04T10:57:04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microsoft.com/office/2015/10/relationships/revisionInfo" Target="revisionInfo.xml"/><Relationship Id="rId7" Type="http://schemas.openxmlformats.org/officeDocument/2006/relationships/slideMaster" Target="slideMasters/slideMaster4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 Johann Jonsson" userId="b5c5b07b-0736-4128-9608-921222621f08" providerId="ADAL" clId="{6F311F74-4EBC-4845-9BB7-553CC2AA60A0}"/>
    <pc:docChg chg="modSld">
      <pc:chgData name="Elias Johann Jonsson" userId="b5c5b07b-0736-4128-9608-921222621f08" providerId="ADAL" clId="{6F311F74-4EBC-4845-9BB7-553CC2AA60A0}" dt="2023-04-24T13:43:24.250" v="59" actId="1076"/>
      <pc:docMkLst>
        <pc:docMk/>
      </pc:docMkLst>
      <pc:sldChg chg="modSp mod">
        <pc:chgData name="Elias Johann Jonsson" userId="b5c5b07b-0736-4128-9608-921222621f08" providerId="ADAL" clId="{6F311F74-4EBC-4845-9BB7-553CC2AA60A0}" dt="2023-04-24T13:38:01.129" v="4" actId="12"/>
        <pc:sldMkLst>
          <pc:docMk/>
          <pc:sldMk cId="590675313" sldId="290"/>
        </pc:sldMkLst>
        <pc:spChg chg="mod">
          <ac:chgData name="Elias Johann Jonsson" userId="b5c5b07b-0736-4128-9608-921222621f08" providerId="ADAL" clId="{6F311F74-4EBC-4845-9BB7-553CC2AA60A0}" dt="2023-04-24T13:37:55.937" v="3" actId="1076"/>
          <ac:spMkLst>
            <pc:docMk/>
            <pc:sldMk cId="590675313" sldId="290"/>
            <ac:spMk id="2" creationId="{3EFDC22D-E9D5-6DC8-7468-A8A62669D393}"/>
          </ac:spMkLst>
        </pc:spChg>
        <pc:spChg chg="mod">
          <ac:chgData name="Elias Johann Jonsson" userId="b5c5b07b-0736-4128-9608-921222621f08" providerId="ADAL" clId="{6F311F74-4EBC-4845-9BB7-553CC2AA60A0}" dt="2023-04-24T13:38:01.129" v="4" actId="12"/>
          <ac:spMkLst>
            <pc:docMk/>
            <pc:sldMk cId="590675313" sldId="290"/>
            <ac:spMk id="3" creationId="{17628324-CC4B-3A1D-F35A-202A24A6D2D8}"/>
          </ac:spMkLst>
        </pc:spChg>
      </pc:sldChg>
      <pc:sldChg chg="modSp mod">
        <pc:chgData name="Elias Johann Jonsson" userId="b5c5b07b-0736-4128-9608-921222621f08" providerId="ADAL" clId="{6F311F74-4EBC-4845-9BB7-553CC2AA60A0}" dt="2023-04-24T13:42:13.941" v="49" actId="14100"/>
        <pc:sldMkLst>
          <pc:docMk/>
          <pc:sldMk cId="1640703884" sldId="292"/>
        </pc:sldMkLst>
        <pc:spChg chg="mod">
          <ac:chgData name="Elias Johann Jonsson" userId="b5c5b07b-0736-4128-9608-921222621f08" providerId="ADAL" clId="{6F311F74-4EBC-4845-9BB7-553CC2AA60A0}" dt="2023-04-24T13:42:08.826" v="47" actId="1076"/>
          <ac:spMkLst>
            <pc:docMk/>
            <pc:sldMk cId="1640703884" sldId="292"/>
            <ac:spMk id="2" creationId="{3EFDC22D-E9D5-6DC8-7468-A8A62669D393}"/>
          </ac:spMkLst>
        </pc:spChg>
        <pc:spChg chg="mod">
          <ac:chgData name="Elias Johann Jonsson" userId="b5c5b07b-0736-4128-9608-921222621f08" providerId="ADAL" clId="{6F311F74-4EBC-4845-9BB7-553CC2AA60A0}" dt="2023-04-24T13:42:13.941" v="49" actId="14100"/>
          <ac:spMkLst>
            <pc:docMk/>
            <pc:sldMk cId="1640703884" sldId="292"/>
            <ac:spMk id="3" creationId="{17628324-CC4B-3A1D-F35A-202A24A6D2D8}"/>
          </ac:spMkLst>
        </pc:spChg>
      </pc:sldChg>
      <pc:sldChg chg="modSp mod">
        <pc:chgData name="Elias Johann Jonsson" userId="b5c5b07b-0736-4128-9608-921222621f08" providerId="ADAL" clId="{6F311F74-4EBC-4845-9BB7-553CC2AA60A0}" dt="2023-04-24T13:39:39.762" v="17" actId="1076"/>
        <pc:sldMkLst>
          <pc:docMk/>
          <pc:sldMk cId="2468732015" sldId="404"/>
        </pc:sldMkLst>
        <pc:spChg chg="mod">
          <ac:chgData name="Elias Johann Jonsson" userId="b5c5b07b-0736-4128-9608-921222621f08" providerId="ADAL" clId="{6F311F74-4EBC-4845-9BB7-553CC2AA60A0}" dt="2023-04-24T13:39:39.762" v="17" actId="1076"/>
          <ac:spMkLst>
            <pc:docMk/>
            <pc:sldMk cId="2468732015" sldId="404"/>
            <ac:spMk id="5" creationId="{6712F250-08EF-4E34-9358-7968ECF5E810}"/>
          </ac:spMkLst>
        </pc:spChg>
      </pc:sldChg>
      <pc:sldChg chg="modSp mod">
        <pc:chgData name="Elias Johann Jonsson" userId="b5c5b07b-0736-4128-9608-921222621f08" providerId="ADAL" clId="{6F311F74-4EBC-4845-9BB7-553CC2AA60A0}" dt="2023-04-24T13:39:22.258" v="14" actId="2711"/>
        <pc:sldMkLst>
          <pc:docMk/>
          <pc:sldMk cId="2746920499" sldId="405"/>
        </pc:sldMkLst>
        <pc:spChg chg="mod">
          <ac:chgData name="Elias Johann Jonsson" userId="b5c5b07b-0736-4128-9608-921222621f08" providerId="ADAL" clId="{6F311F74-4EBC-4845-9BB7-553CC2AA60A0}" dt="2023-04-24T13:39:22.258" v="14" actId="2711"/>
          <ac:spMkLst>
            <pc:docMk/>
            <pc:sldMk cId="2746920499" sldId="405"/>
            <ac:spMk id="5" creationId="{6712F250-08EF-4E34-9358-7968ECF5E810}"/>
          </ac:spMkLst>
        </pc:spChg>
        <pc:cxnChg chg="mod">
          <ac:chgData name="Elias Johann Jonsson" userId="b5c5b07b-0736-4128-9608-921222621f08" providerId="ADAL" clId="{6F311F74-4EBC-4845-9BB7-553CC2AA60A0}" dt="2023-04-24T13:38:13.411" v="5" actId="208"/>
          <ac:cxnSpMkLst>
            <pc:docMk/>
            <pc:sldMk cId="2746920499" sldId="405"/>
            <ac:cxnSpMk id="13" creationId="{05BA73AC-FFC5-74AE-04F2-095F53FC6B9C}"/>
          </ac:cxnSpMkLst>
        </pc:cxnChg>
        <pc:cxnChg chg="mod">
          <ac:chgData name="Elias Johann Jonsson" userId="b5c5b07b-0736-4128-9608-921222621f08" providerId="ADAL" clId="{6F311F74-4EBC-4845-9BB7-553CC2AA60A0}" dt="2023-04-24T13:38:13.411" v="5" actId="208"/>
          <ac:cxnSpMkLst>
            <pc:docMk/>
            <pc:sldMk cId="2746920499" sldId="405"/>
            <ac:cxnSpMk id="20" creationId="{1FD8D6C1-A844-91DD-C844-6141340FEFAD}"/>
          </ac:cxnSpMkLst>
        </pc:cxnChg>
      </pc:sldChg>
      <pc:sldChg chg="modSp mod">
        <pc:chgData name="Elias Johann Jonsson" userId="b5c5b07b-0736-4128-9608-921222621f08" providerId="ADAL" clId="{6F311F74-4EBC-4845-9BB7-553CC2AA60A0}" dt="2023-04-24T13:39:50.332" v="19" actId="1076"/>
        <pc:sldMkLst>
          <pc:docMk/>
          <pc:sldMk cId="459640651" sldId="406"/>
        </pc:sldMkLst>
        <pc:spChg chg="mod">
          <ac:chgData name="Elias Johann Jonsson" userId="b5c5b07b-0736-4128-9608-921222621f08" providerId="ADAL" clId="{6F311F74-4EBC-4845-9BB7-553CC2AA60A0}" dt="2023-04-24T13:39:50.332" v="19" actId="1076"/>
          <ac:spMkLst>
            <pc:docMk/>
            <pc:sldMk cId="459640651" sldId="406"/>
            <ac:spMk id="5" creationId="{6712F250-08EF-4E34-9358-7968ECF5E810}"/>
          </ac:spMkLst>
        </pc:spChg>
      </pc:sldChg>
      <pc:sldChg chg="modSp mod">
        <pc:chgData name="Elias Johann Jonsson" userId="b5c5b07b-0736-4128-9608-921222621f08" providerId="ADAL" clId="{6F311F74-4EBC-4845-9BB7-553CC2AA60A0}" dt="2023-04-24T13:41:23.419" v="35" actId="1076"/>
        <pc:sldMkLst>
          <pc:docMk/>
          <pc:sldMk cId="1922083263" sldId="407"/>
        </pc:sldMkLst>
        <pc:spChg chg="mod">
          <ac:chgData name="Elias Johann Jonsson" userId="b5c5b07b-0736-4128-9608-921222621f08" providerId="ADAL" clId="{6F311F74-4EBC-4845-9BB7-553CC2AA60A0}" dt="2023-04-24T13:41:23.419" v="35" actId="1076"/>
          <ac:spMkLst>
            <pc:docMk/>
            <pc:sldMk cId="1922083263" sldId="407"/>
            <ac:spMk id="5" creationId="{6712F250-08EF-4E34-9358-7968ECF5E810}"/>
          </ac:spMkLst>
        </pc:spChg>
      </pc:sldChg>
      <pc:sldChg chg="modSp mod">
        <pc:chgData name="Elias Johann Jonsson" userId="b5c5b07b-0736-4128-9608-921222621f08" providerId="ADAL" clId="{6F311F74-4EBC-4845-9BB7-553CC2AA60A0}" dt="2023-04-24T13:41:31.586" v="38" actId="404"/>
        <pc:sldMkLst>
          <pc:docMk/>
          <pc:sldMk cId="312336407" sldId="408"/>
        </pc:sldMkLst>
        <pc:spChg chg="mod">
          <ac:chgData name="Elias Johann Jonsson" userId="b5c5b07b-0736-4128-9608-921222621f08" providerId="ADAL" clId="{6F311F74-4EBC-4845-9BB7-553CC2AA60A0}" dt="2023-04-24T13:41:31.586" v="38" actId="404"/>
          <ac:spMkLst>
            <pc:docMk/>
            <pc:sldMk cId="312336407" sldId="408"/>
            <ac:spMk id="5" creationId="{6712F250-08EF-4E34-9358-7968ECF5E810}"/>
          </ac:spMkLst>
        </pc:spChg>
      </pc:sldChg>
      <pc:sldChg chg="modSp mod">
        <pc:chgData name="Elias Johann Jonsson" userId="b5c5b07b-0736-4128-9608-921222621f08" providerId="ADAL" clId="{6F311F74-4EBC-4845-9BB7-553CC2AA60A0}" dt="2023-04-24T13:40:05.188" v="22" actId="1076"/>
        <pc:sldMkLst>
          <pc:docMk/>
          <pc:sldMk cId="3148336704" sldId="422"/>
        </pc:sldMkLst>
        <pc:spChg chg="mod">
          <ac:chgData name="Elias Johann Jonsson" userId="b5c5b07b-0736-4128-9608-921222621f08" providerId="ADAL" clId="{6F311F74-4EBC-4845-9BB7-553CC2AA60A0}" dt="2023-04-24T13:40:05.188" v="22" actId="1076"/>
          <ac:spMkLst>
            <pc:docMk/>
            <pc:sldMk cId="3148336704" sldId="422"/>
            <ac:spMk id="5" creationId="{6712F250-08EF-4E34-9358-7968ECF5E810}"/>
          </ac:spMkLst>
        </pc:spChg>
      </pc:sldChg>
      <pc:sldChg chg="modSp mod">
        <pc:chgData name="Elias Johann Jonsson" userId="b5c5b07b-0736-4128-9608-921222621f08" providerId="ADAL" clId="{6F311F74-4EBC-4845-9BB7-553CC2AA60A0}" dt="2023-04-24T13:40:13.299" v="24" actId="1076"/>
        <pc:sldMkLst>
          <pc:docMk/>
          <pc:sldMk cId="1127654953" sldId="423"/>
        </pc:sldMkLst>
        <pc:spChg chg="mod">
          <ac:chgData name="Elias Johann Jonsson" userId="b5c5b07b-0736-4128-9608-921222621f08" providerId="ADAL" clId="{6F311F74-4EBC-4845-9BB7-553CC2AA60A0}" dt="2023-04-24T13:40:13.299" v="24" actId="1076"/>
          <ac:spMkLst>
            <pc:docMk/>
            <pc:sldMk cId="1127654953" sldId="423"/>
            <ac:spMk id="5" creationId="{6712F250-08EF-4E34-9358-7968ECF5E810}"/>
          </ac:spMkLst>
        </pc:spChg>
      </pc:sldChg>
      <pc:sldChg chg="modSp mod">
        <pc:chgData name="Elias Johann Jonsson" userId="b5c5b07b-0736-4128-9608-921222621f08" providerId="ADAL" clId="{6F311F74-4EBC-4845-9BB7-553CC2AA60A0}" dt="2023-04-24T13:40:23.671" v="26" actId="1076"/>
        <pc:sldMkLst>
          <pc:docMk/>
          <pc:sldMk cId="3986702126" sldId="424"/>
        </pc:sldMkLst>
        <pc:spChg chg="mod">
          <ac:chgData name="Elias Johann Jonsson" userId="b5c5b07b-0736-4128-9608-921222621f08" providerId="ADAL" clId="{6F311F74-4EBC-4845-9BB7-553CC2AA60A0}" dt="2023-04-24T13:40:23.671" v="26" actId="1076"/>
          <ac:spMkLst>
            <pc:docMk/>
            <pc:sldMk cId="3986702126" sldId="424"/>
            <ac:spMk id="5" creationId="{6712F250-08EF-4E34-9358-7968ECF5E810}"/>
          </ac:spMkLst>
        </pc:spChg>
      </pc:sldChg>
      <pc:sldChg chg="modSp mod">
        <pc:chgData name="Elias Johann Jonsson" userId="b5c5b07b-0736-4128-9608-921222621f08" providerId="ADAL" clId="{6F311F74-4EBC-4845-9BB7-553CC2AA60A0}" dt="2023-04-24T13:41:09.041" v="30" actId="1076"/>
        <pc:sldMkLst>
          <pc:docMk/>
          <pc:sldMk cId="2128017301" sldId="426"/>
        </pc:sldMkLst>
        <pc:spChg chg="mod">
          <ac:chgData name="Elias Johann Jonsson" userId="b5c5b07b-0736-4128-9608-921222621f08" providerId="ADAL" clId="{6F311F74-4EBC-4845-9BB7-553CC2AA60A0}" dt="2023-04-24T13:41:09.041" v="30" actId="1076"/>
          <ac:spMkLst>
            <pc:docMk/>
            <pc:sldMk cId="2128017301" sldId="426"/>
            <ac:spMk id="5" creationId="{6712F250-08EF-4E34-9358-7968ECF5E810}"/>
          </ac:spMkLst>
        </pc:spChg>
      </pc:sldChg>
      <pc:sldChg chg="modSp mod">
        <pc:chgData name="Elias Johann Jonsson" userId="b5c5b07b-0736-4128-9608-921222621f08" providerId="ADAL" clId="{6F311F74-4EBC-4845-9BB7-553CC2AA60A0}" dt="2023-04-24T13:43:24.250" v="59" actId="1076"/>
        <pc:sldMkLst>
          <pc:docMk/>
          <pc:sldMk cId="2129588769" sldId="454"/>
        </pc:sldMkLst>
        <pc:spChg chg="mod">
          <ac:chgData name="Elias Johann Jonsson" userId="b5c5b07b-0736-4128-9608-921222621f08" providerId="ADAL" clId="{6F311F74-4EBC-4845-9BB7-553CC2AA60A0}" dt="2023-04-24T13:43:24.250" v="59" actId="1076"/>
          <ac:spMkLst>
            <pc:docMk/>
            <pc:sldMk cId="2129588769" sldId="454"/>
            <ac:spMk id="8" creationId="{6C9BC15A-B1D6-1717-A2CD-9089E6C06FFB}"/>
          </ac:spMkLst>
        </pc:spChg>
        <pc:picChg chg="mod">
          <ac:chgData name="Elias Johann Jonsson" userId="b5c5b07b-0736-4128-9608-921222621f08" providerId="ADAL" clId="{6F311F74-4EBC-4845-9BB7-553CC2AA60A0}" dt="2023-04-24T13:43:19.426" v="58" actId="1076"/>
          <ac:picMkLst>
            <pc:docMk/>
            <pc:sldMk cId="2129588769" sldId="454"/>
            <ac:picMk id="10" creationId="{D5190F7B-A01D-64CF-30B3-574BFEF74788}"/>
          </ac:picMkLst>
        </pc:picChg>
        <pc:picChg chg="mod">
          <ac:chgData name="Elias Johann Jonsson" userId="b5c5b07b-0736-4128-9608-921222621f08" providerId="ADAL" clId="{6F311F74-4EBC-4845-9BB7-553CC2AA60A0}" dt="2023-04-24T13:43:19.426" v="58" actId="1076"/>
          <ac:picMkLst>
            <pc:docMk/>
            <pc:sldMk cId="2129588769" sldId="454"/>
            <ac:picMk id="11" creationId="{547BA362-82FA-F21E-0424-83004E6FB938}"/>
          </ac:picMkLst>
        </pc:picChg>
      </pc:sldChg>
      <pc:sldChg chg="modSp mod">
        <pc:chgData name="Elias Johann Jonsson" userId="b5c5b07b-0736-4128-9608-921222621f08" providerId="ADAL" clId="{6F311F74-4EBC-4845-9BB7-553CC2AA60A0}" dt="2023-04-24T13:41:41.462" v="41" actId="1076"/>
        <pc:sldMkLst>
          <pc:docMk/>
          <pc:sldMk cId="3354582504" sldId="1484"/>
        </pc:sldMkLst>
        <pc:spChg chg="mod">
          <ac:chgData name="Elias Johann Jonsson" userId="b5c5b07b-0736-4128-9608-921222621f08" providerId="ADAL" clId="{6F311F74-4EBC-4845-9BB7-553CC2AA60A0}" dt="2023-04-24T13:41:41.462" v="41" actId="1076"/>
          <ac:spMkLst>
            <pc:docMk/>
            <pc:sldMk cId="3354582504" sldId="1484"/>
            <ac:spMk id="3" creationId="{4FB29191-B89E-479E-9490-764EDB13C017}"/>
          </ac:spMkLst>
        </pc:spChg>
      </pc:sldChg>
      <pc:sldChg chg="modSp mod">
        <pc:chgData name="Elias Johann Jonsson" userId="b5c5b07b-0736-4128-9608-921222621f08" providerId="ADAL" clId="{6F311F74-4EBC-4845-9BB7-553CC2AA60A0}" dt="2023-04-24T13:41:47.131" v="42" actId="1076"/>
        <pc:sldMkLst>
          <pc:docMk/>
          <pc:sldMk cId="3051913067" sldId="1574"/>
        </pc:sldMkLst>
        <pc:spChg chg="mod">
          <ac:chgData name="Elias Johann Jonsson" userId="b5c5b07b-0736-4128-9608-921222621f08" providerId="ADAL" clId="{6F311F74-4EBC-4845-9BB7-553CC2AA60A0}" dt="2023-04-24T13:41:47.131" v="42" actId="1076"/>
          <ac:spMkLst>
            <pc:docMk/>
            <pc:sldMk cId="3051913067" sldId="1574"/>
            <ac:spMk id="3" creationId="{4FB29191-B89E-479E-9490-764EDB13C017}"/>
          </ac:spMkLst>
        </pc:spChg>
      </pc:sldChg>
      <pc:sldChg chg="modSp mod">
        <pc:chgData name="Elias Johann Jonsson" userId="b5c5b07b-0736-4128-9608-921222621f08" providerId="ADAL" clId="{6F311F74-4EBC-4845-9BB7-553CC2AA60A0}" dt="2023-04-24T13:41:53.672" v="43" actId="2711"/>
        <pc:sldMkLst>
          <pc:docMk/>
          <pc:sldMk cId="1063366987" sldId="1575"/>
        </pc:sldMkLst>
        <pc:spChg chg="mod">
          <ac:chgData name="Elias Johann Jonsson" userId="b5c5b07b-0736-4128-9608-921222621f08" providerId="ADAL" clId="{6F311F74-4EBC-4845-9BB7-553CC2AA60A0}" dt="2023-04-24T13:41:53.672" v="43" actId="2711"/>
          <ac:spMkLst>
            <pc:docMk/>
            <pc:sldMk cId="1063366987" sldId="1575"/>
            <ac:spMk id="3" creationId="{4FB29191-B89E-479E-9490-764EDB13C017}"/>
          </ac:spMkLst>
        </pc:spChg>
      </pc:sldChg>
      <pc:sldChg chg="modSp mod">
        <pc:chgData name="Elias Johann Jonsson" userId="b5c5b07b-0736-4128-9608-921222621f08" providerId="ADAL" clId="{6F311F74-4EBC-4845-9BB7-553CC2AA60A0}" dt="2023-04-24T13:42:25.151" v="51" actId="1076"/>
        <pc:sldMkLst>
          <pc:docMk/>
          <pc:sldMk cId="1185862849" sldId="1577"/>
        </pc:sldMkLst>
        <pc:spChg chg="mod">
          <ac:chgData name="Elias Johann Jonsson" userId="b5c5b07b-0736-4128-9608-921222621f08" providerId="ADAL" clId="{6F311F74-4EBC-4845-9BB7-553CC2AA60A0}" dt="2023-04-24T13:42:25.151" v="51" actId="1076"/>
          <ac:spMkLst>
            <pc:docMk/>
            <pc:sldMk cId="1185862849" sldId="1577"/>
            <ac:spMk id="3" creationId="{4FB29191-B89E-479E-9490-764EDB13C017}"/>
          </ac:spMkLst>
        </pc:spChg>
      </pc:sldChg>
      <pc:sldChg chg="modSp mod">
        <pc:chgData name="Elias Johann Jonsson" userId="b5c5b07b-0736-4128-9608-921222621f08" providerId="ADAL" clId="{6F311F74-4EBC-4845-9BB7-553CC2AA60A0}" dt="2023-04-24T13:43:15.307" v="57" actId="1076"/>
        <pc:sldMkLst>
          <pc:docMk/>
          <pc:sldMk cId="2643635658" sldId="1598"/>
        </pc:sldMkLst>
        <pc:spChg chg="mod">
          <ac:chgData name="Elias Johann Jonsson" userId="b5c5b07b-0736-4128-9608-921222621f08" providerId="ADAL" clId="{6F311F74-4EBC-4845-9BB7-553CC2AA60A0}" dt="2023-04-24T13:43:11.613" v="55" actId="1076"/>
          <ac:spMkLst>
            <pc:docMk/>
            <pc:sldMk cId="2643635658" sldId="1598"/>
            <ac:spMk id="3" creationId="{BEEBF645-E69B-624A-2ADD-06D92380220B}"/>
          </ac:spMkLst>
        </pc:spChg>
        <pc:spChg chg="mod">
          <ac:chgData name="Elias Johann Jonsson" userId="b5c5b07b-0736-4128-9608-921222621f08" providerId="ADAL" clId="{6F311F74-4EBC-4845-9BB7-553CC2AA60A0}" dt="2023-04-24T13:43:13.361" v="56" actId="1076"/>
          <ac:spMkLst>
            <pc:docMk/>
            <pc:sldMk cId="2643635658" sldId="1598"/>
            <ac:spMk id="8" creationId="{6C9BC15A-B1D6-1717-A2CD-9089E6C06FFB}"/>
          </ac:spMkLst>
        </pc:spChg>
        <pc:picChg chg="mod">
          <ac:chgData name="Elias Johann Jonsson" userId="b5c5b07b-0736-4128-9608-921222621f08" providerId="ADAL" clId="{6F311F74-4EBC-4845-9BB7-553CC2AA60A0}" dt="2023-04-24T13:43:15.307" v="57" actId="1076"/>
          <ac:picMkLst>
            <pc:docMk/>
            <pc:sldMk cId="2643635658" sldId="1598"/>
            <ac:picMk id="9" creationId="{DFD7C59D-42F5-789F-896F-8938A4033D2E}"/>
          </ac:picMkLst>
        </pc:picChg>
      </pc:sldChg>
      <pc:sldChg chg="modSp mod">
        <pc:chgData name="Elias Johann Jonsson" userId="b5c5b07b-0736-4128-9608-921222621f08" providerId="ADAL" clId="{6F311F74-4EBC-4845-9BB7-553CC2AA60A0}" dt="2023-04-24T13:40:32.127" v="28" actId="1076"/>
        <pc:sldMkLst>
          <pc:docMk/>
          <pc:sldMk cId="769270022" sldId="1608"/>
        </pc:sldMkLst>
        <pc:spChg chg="mod">
          <ac:chgData name="Elias Johann Jonsson" userId="b5c5b07b-0736-4128-9608-921222621f08" providerId="ADAL" clId="{6F311F74-4EBC-4845-9BB7-553CC2AA60A0}" dt="2023-04-24T13:40:32.127" v="28" actId="1076"/>
          <ac:spMkLst>
            <pc:docMk/>
            <pc:sldMk cId="769270022" sldId="1608"/>
            <ac:spMk id="5" creationId="{6712F250-08EF-4E34-9358-7968ECF5E810}"/>
          </ac:spMkLst>
        </pc:spChg>
      </pc:sldChg>
      <pc:sldChg chg="modSp mod">
        <pc:chgData name="Elias Johann Jonsson" userId="b5c5b07b-0736-4128-9608-921222621f08" providerId="ADAL" clId="{6F311F74-4EBC-4845-9BB7-553CC2AA60A0}" dt="2023-04-24T13:41:15.212" v="32" actId="1076"/>
        <pc:sldMkLst>
          <pc:docMk/>
          <pc:sldMk cId="3038111414" sldId="1609"/>
        </pc:sldMkLst>
        <pc:spChg chg="mod">
          <ac:chgData name="Elias Johann Jonsson" userId="b5c5b07b-0736-4128-9608-921222621f08" providerId="ADAL" clId="{6F311F74-4EBC-4845-9BB7-553CC2AA60A0}" dt="2023-04-24T13:41:15.212" v="32" actId="1076"/>
          <ac:spMkLst>
            <pc:docMk/>
            <pc:sldMk cId="3038111414" sldId="1609"/>
            <ac:spMk id="5" creationId="{6712F250-08EF-4E34-9358-7968ECF5E810}"/>
          </ac:spMkLst>
        </pc:spChg>
      </pc:sldChg>
      <pc:sldChg chg="modSp mod">
        <pc:chgData name="Elias Johann Jonsson" userId="b5c5b07b-0736-4128-9608-921222621f08" providerId="ADAL" clId="{6F311F74-4EBC-4845-9BB7-553CC2AA60A0}" dt="2023-04-24T13:39:12.507" v="13" actId="2711"/>
        <pc:sldMkLst>
          <pc:docMk/>
          <pc:sldMk cId="3926016838" sldId="1610"/>
        </pc:sldMkLst>
        <pc:spChg chg="mod">
          <ac:chgData name="Elias Johann Jonsson" userId="b5c5b07b-0736-4128-9608-921222621f08" providerId="ADAL" clId="{6F311F74-4EBC-4845-9BB7-553CC2AA60A0}" dt="2023-04-24T13:39:12.507" v="13" actId="2711"/>
          <ac:spMkLst>
            <pc:docMk/>
            <pc:sldMk cId="3926016838" sldId="1610"/>
            <ac:spMk id="5" creationId="{6712F250-08EF-4E34-9358-7968ECF5E810}"/>
          </ac:spMkLst>
        </pc:spChg>
        <pc:spChg chg="mod">
          <ac:chgData name="Elias Johann Jonsson" userId="b5c5b07b-0736-4128-9608-921222621f08" providerId="ADAL" clId="{6F311F74-4EBC-4845-9BB7-553CC2AA60A0}" dt="2023-04-24T13:38:45.433" v="11" actId="208"/>
          <ac:spMkLst>
            <pc:docMk/>
            <pc:sldMk cId="3926016838" sldId="1610"/>
            <ac:spMk id="6" creationId="{AD3E7504-284A-4ACE-BB34-5085BB71B565}"/>
          </ac:spMkLst>
        </pc:spChg>
        <pc:spChg chg="mod">
          <ac:chgData name="Elias Johann Jonsson" userId="b5c5b07b-0736-4128-9608-921222621f08" providerId="ADAL" clId="{6F311F74-4EBC-4845-9BB7-553CC2AA60A0}" dt="2023-04-24T13:38:45.433" v="11" actId="208"/>
          <ac:spMkLst>
            <pc:docMk/>
            <pc:sldMk cId="3926016838" sldId="1610"/>
            <ac:spMk id="7" creationId="{B9923D36-38A2-4BFD-BE15-D36779F9558F}"/>
          </ac:spMkLst>
        </pc:spChg>
        <pc:picChg chg="mod">
          <ac:chgData name="Elias Johann Jonsson" userId="b5c5b07b-0736-4128-9608-921222621f08" providerId="ADAL" clId="{6F311F74-4EBC-4845-9BB7-553CC2AA60A0}" dt="2023-04-24T13:38:29.564" v="7" actId="1076"/>
          <ac:picMkLst>
            <pc:docMk/>
            <pc:sldMk cId="3926016838" sldId="1610"/>
            <ac:picMk id="12" creationId="{C5AA623D-CF05-4874-B76D-BCCA5C99EA20}"/>
          </ac:picMkLst>
        </pc:picChg>
        <pc:cxnChg chg="mod">
          <ac:chgData name="Elias Johann Jonsson" userId="b5c5b07b-0736-4128-9608-921222621f08" providerId="ADAL" clId="{6F311F74-4EBC-4845-9BB7-553CC2AA60A0}" dt="2023-04-24T13:38:49.274" v="12" actId="208"/>
          <ac:cxnSpMkLst>
            <pc:docMk/>
            <pc:sldMk cId="3926016838" sldId="1610"/>
            <ac:cxnSpMk id="24" creationId="{547BFAA8-37C6-4984-ABEC-9579EAAD624D}"/>
          </ac:cxnSpMkLst>
        </pc:cxnChg>
      </pc:sldChg>
      <pc:sldChg chg="modSp mod">
        <pc:chgData name="Elias Johann Jonsson" userId="b5c5b07b-0736-4128-9608-921222621f08" providerId="ADAL" clId="{6F311F74-4EBC-4845-9BB7-553CC2AA60A0}" dt="2023-04-24T13:41:37.888" v="40" actId="1076"/>
        <pc:sldMkLst>
          <pc:docMk/>
          <pc:sldMk cId="663193276" sldId="1611"/>
        </pc:sldMkLst>
        <pc:spChg chg="mod">
          <ac:chgData name="Elias Johann Jonsson" userId="b5c5b07b-0736-4128-9608-921222621f08" providerId="ADAL" clId="{6F311F74-4EBC-4845-9BB7-553CC2AA60A0}" dt="2023-04-24T13:41:37.888" v="40" actId="1076"/>
          <ac:spMkLst>
            <pc:docMk/>
            <pc:sldMk cId="663193276" sldId="1611"/>
            <ac:spMk id="3" creationId="{4FB29191-B89E-479E-9490-764EDB13C017}"/>
          </ac:spMkLst>
        </pc:spChg>
      </pc:sldChg>
      <pc:sldChg chg="modSp mod">
        <pc:chgData name="Elias Johann Jonsson" userId="b5c5b07b-0736-4128-9608-921222621f08" providerId="ADAL" clId="{6F311F74-4EBC-4845-9BB7-553CC2AA60A0}" dt="2023-04-24T13:42:21.852" v="50" actId="1076"/>
        <pc:sldMkLst>
          <pc:docMk/>
          <pc:sldMk cId="3529435016" sldId="1612"/>
        </pc:sldMkLst>
        <pc:spChg chg="mod">
          <ac:chgData name="Elias Johann Jonsson" userId="b5c5b07b-0736-4128-9608-921222621f08" providerId="ADAL" clId="{6F311F74-4EBC-4845-9BB7-553CC2AA60A0}" dt="2023-04-24T13:42:21.852" v="50" actId="1076"/>
          <ac:spMkLst>
            <pc:docMk/>
            <pc:sldMk cId="3529435016" sldId="1612"/>
            <ac:spMk id="3" creationId="{4FB29191-B89E-479E-9490-764EDB13C017}"/>
          </ac:spMkLst>
        </pc:spChg>
      </pc:sldChg>
    </pc:docChg>
  </pc:docChgLst>
  <pc:docChgLst>
    <pc:chgData name="Anil Momin" userId="S::anilmo@lsretail.com::d82a848c-8846-4862-a23c-99f0edd3f30e" providerId="AD" clId="Web-{70B49285-0D77-8396-8ACD-9485B86BDF46}"/>
    <pc:docChg chg="delSld modSection">
      <pc:chgData name="Anil Momin" userId="S::anilmo@lsretail.com::d82a848c-8846-4862-a23c-99f0edd3f30e" providerId="AD" clId="Web-{70B49285-0D77-8396-8ACD-9485B86BDF46}" dt="2023-04-26T17:03:12.302" v="0"/>
      <pc:docMkLst>
        <pc:docMk/>
      </pc:docMkLst>
      <pc:sldChg chg="del">
        <pc:chgData name="Anil Momin" userId="S::anilmo@lsretail.com::d82a848c-8846-4862-a23c-99f0edd3f30e" providerId="AD" clId="Web-{70B49285-0D77-8396-8ACD-9485B86BDF46}" dt="2023-04-26T17:03:12.302" v="0"/>
        <pc:sldMkLst>
          <pc:docMk/>
          <pc:sldMk cId="4087898891" sldId="1630"/>
        </pc:sldMkLst>
      </pc:sldChg>
    </pc:docChg>
  </pc:docChgLst>
  <pc:docChgLst>
    <pc:chgData name="Bhawana Sharma" userId="S::bhawanash@lsretail.com::542becef-dc61-4451-9b27-921aab3f0c3a" providerId="AD" clId="Web-{395EB17F-FC54-A158-AD81-B6890B53DD14}"/>
    <pc:docChg chg="modSld">
      <pc:chgData name="Bhawana Sharma" userId="S::bhawanash@lsretail.com::542becef-dc61-4451-9b27-921aab3f0c3a" providerId="AD" clId="Web-{395EB17F-FC54-A158-AD81-B6890B53DD14}" dt="2023-04-22T11:52:20.022" v="136" actId="20577"/>
      <pc:docMkLst>
        <pc:docMk/>
      </pc:docMkLst>
      <pc:sldChg chg="addSp delSp modSp">
        <pc:chgData name="Bhawana Sharma" userId="S::bhawanash@lsretail.com::542becef-dc61-4451-9b27-921aab3f0c3a" providerId="AD" clId="Web-{395EB17F-FC54-A158-AD81-B6890B53DD14}" dt="2023-04-22T11:52:20.022" v="136" actId="20577"/>
        <pc:sldMkLst>
          <pc:docMk/>
          <pc:sldMk cId="1916913483" sldId="284"/>
        </pc:sldMkLst>
        <pc:spChg chg="mod">
          <ac:chgData name="Bhawana Sharma" userId="S::bhawanash@lsretail.com::542becef-dc61-4451-9b27-921aab3f0c3a" providerId="AD" clId="Web-{395EB17F-FC54-A158-AD81-B6890B53DD14}" dt="2023-04-22T11:52:20.022" v="136" actId="20577"/>
          <ac:spMkLst>
            <pc:docMk/>
            <pc:sldMk cId="1916913483" sldId="284"/>
            <ac:spMk id="2" creationId="{BE786A27-7D82-EC0D-64FA-D75441AB7BF1}"/>
          </ac:spMkLst>
        </pc:spChg>
        <pc:spChg chg="mod">
          <ac:chgData name="Bhawana Sharma" userId="S::bhawanash@lsretail.com::542becef-dc61-4451-9b27-921aab3f0c3a" providerId="AD" clId="Web-{395EB17F-FC54-A158-AD81-B6890B53DD14}" dt="2023-04-22T11:50:37.844" v="121" actId="20577"/>
          <ac:spMkLst>
            <pc:docMk/>
            <pc:sldMk cId="1916913483" sldId="284"/>
            <ac:spMk id="3" creationId="{3FB1AD3B-E96C-7816-5DAA-8EE9CACFACAC}"/>
          </ac:spMkLst>
        </pc:spChg>
        <pc:spChg chg="add del">
          <ac:chgData name="Bhawana Sharma" userId="S::bhawanash@lsretail.com::542becef-dc61-4451-9b27-921aab3f0c3a" providerId="AD" clId="Web-{395EB17F-FC54-A158-AD81-B6890B53DD14}" dt="2023-04-22T11:49:35.528" v="99"/>
          <ac:spMkLst>
            <pc:docMk/>
            <pc:sldMk cId="1916913483" sldId="284"/>
            <ac:spMk id="4" creationId="{A4FE7BB2-FE6F-F85A-2F50-B49CC6489C86}"/>
          </ac:spMkLst>
        </pc:spChg>
        <pc:spChg chg="add del mod">
          <ac:chgData name="Bhawana Sharma" userId="S::bhawanash@lsretail.com::542becef-dc61-4451-9b27-921aab3f0c3a" providerId="AD" clId="Web-{395EB17F-FC54-A158-AD81-B6890B53DD14}" dt="2023-04-22T11:49:38.731" v="101" actId="1076"/>
          <ac:spMkLst>
            <pc:docMk/>
            <pc:sldMk cId="1916913483" sldId="284"/>
            <ac:spMk id="5" creationId="{7899B01E-1236-D2F1-645F-F9CFCE46A864}"/>
          </ac:spMkLst>
        </pc:spChg>
        <pc:spChg chg="mod">
          <ac:chgData name="Bhawana Sharma" userId="S::bhawanash@lsretail.com::542becef-dc61-4451-9b27-921aab3f0c3a" providerId="AD" clId="Web-{395EB17F-FC54-A158-AD81-B6890B53DD14}" dt="2023-04-22T11:49:39.544" v="106" actId="20577"/>
          <ac:spMkLst>
            <pc:docMk/>
            <pc:sldMk cId="1916913483" sldId="284"/>
            <ac:spMk id="6" creationId="{0F49204F-D913-9017-2B0F-E8DCB91D4283}"/>
          </ac:spMkLst>
        </pc:spChg>
        <pc:spChg chg="mod">
          <ac:chgData name="Bhawana Sharma" userId="S::bhawanash@lsretail.com::542becef-dc61-4451-9b27-921aab3f0c3a" providerId="AD" clId="Web-{395EB17F-FC54-A158-AD81-B6890B53DD14}" dt="2023-04-22T11:49:23.121" v="88"/>
          <ac:spMkLst>
            <pc:docMk/>
            <pc:sldMk cId="1916913483" sldId="284"/>
            <ac:spMk id="7" creationId="{901C2CF0-F7FA-3BE7-8F5F-249655367A27}"/>
          </ac:spMkLst>
        </pc:spChg>
        <pc:spChg chg="mod">
          <ac:chgData name="Bhawana Sharma" userId="S::bhawanash@lsretail.com::542becef-dc61-4451-9b27-921aab3f0c3a" providerId="AD" clId="Web-{395EB17F-FC54-A158-AD81-B6890B53DD14}" dt="2023-04-22T11:49:43.341" v="116" actId="20577"/>
          <ac:spMkLst>
            <pc:docMk/>
            <pc:sldMk cId="1916913483" sldId="284"/>
            <ac:spMk id="8" creationId="{7BCB9DC1-CBBF-80F9-9517-3E1EF4C3A457}"/>
          </ac:spMkLst>
        </pc:spChg>
        <pc:spChg chg="mod">
          <ac:chgData name="Bhawana Sharma" userId="S::bhawanash@lsretail.com::542becef-dc61-4451-9b27-921aab3f0c3a" providerId="AD" clId="Web-{395EB17F-FC54-A158-AD81-B6890B53DD14}" dt="2023-04-22T11:49:30.434" v="93" actId="20577"/>
          <ac:spMkLst>
            <pc:docMk/>
            <pc:sldMk cId="1916913483" sldId="284"/>
            <ac:spMk id="9" creationId="{EFB9E9A3-4AAB-AB9D-C6A9-D0FE0A2362BB}"/>
          </ac:spMkLst>
        </pc:spChg>
      </pc:sldChg>
    </pc:docChg>
  </pc:docChgLst>
  <pc:docChgLst>
    <pc:chgData name="Kristjan Asvaldsson" userId="bef31231-22ff-42a6-9d80-742405529172" providerId="ADAL" clId="{119E7859-EDC6-4BB8-81B0-89338819B029}"/>
    <pc:docChg chg="undo redo custSel addSld delSld modSld sldOrd modSection">
      <pc:chgData name="Kristjan Asvaldsson" userId="bef31231-22ff-42a6-9d80-742405529172" providerId="ADAL" clId="{119E7859-EDC6-4BB8-81B0-89338819B029}" dt="2023-04-26T11:16:41.552" v="3668" actId="1076"/>
      <pc:docMkLst>
        <pc:docMk/>
      </pc:docMkLst>
      <pc:sldChg chg="modSp mod modClrScheme chgLayout">
        <pc:chgData name="Kristjan Asvaldsson" userId="bef31231-22ff-42a6-9d80-742405529172" providerId="ADAL" clId="{119E7859-EDC6-4BB8-81B0-89338819B029}" dt="2023-04-07T07:54:12.111" v="2885"/>
        <pc:sldMkLst>
          <pc:docMk/>
          <pc:sldMk cId="1916913483" sldId="284"/>
        </pc:sldMkLst>
        <pc:spChg chg="mod">
          <ac:chgData name="Kristjan Asvaldsson" userId="bef31231-22ff-42a6-9d80-742405529172" providerId="ADAL" clId="{119E7859-EDC6-4BB8-81B0-89338819B029}" dt="2023-03-18T23:41:11.314" v="70" actId="207"/>
          <ac:spMkLst>
            <pc:docMk/>
            <pc:sldMk cId="1916913483" sldId="284"/>
            <ac:spMk id="2" creationId="{BE786A27-7D82-EC0D-64FA-D75441AB7BF1}"/>
          </ac:spMkLst>
        </pc:spChg>
        <pc:spChg chg="mod">
          <ac:chgData name="Kristjan Asvaldsson" userId="bef31231-22ff-42a6-9d80-742405529172" providerId="ADAL" clId="{119E7859-EDC6-4BB8-81B0-89338819B029}" dt="2023-03-18T23:41:14.678" v="71" actId="207"/>
          <ac:spMkLst>
            <pc:docMk/>
            <pc:sldMk cId="1916913483" sldId="284"/>
            <ac:spMk id="3" creationId="{3FB1AD3B-E96C-7816-5DAA-8EE9CACFACAC}"/>
          </ac:spMkLst>
        </pc:spChg>
        <pc:spChg chg="mod">
          <ac:chgData name="Kristjan Asvaldsson" userId="bef31231-22ff-42a6-9d80-742405529172" providerId="ADAL" clId="{119E7859-EDC6-4BB8-81B0-89338819B029}" dt="2023-03-18T23:41:31.012" v="76" actId="207"/>
          <ac:spMkLst>
            <pc:docMk/>
            <pc:sldMk cId="1916913483" sldId="284"/>
            <ac:spMk id="4" creationId="{A4FE7BB2-FE6F-F85A-2F50-B49CC6489C86}"/>
          </ac:spMkLst>
        </pc:spChg>
        <pc:spChg chg="mod">
          <ac:chgData name="Kristjan Asvaldsson" userId="bef31231-22ff-42a6-9d80-742405529172" providerId="ADAL" clId="{119E7859-EDC6-4BB8-81B0-89338819B029}" dt="2023-03-18T23:40:21.465" v="66" actId="1076"/>
          <ac:spMkLst>
            <pc:docMk/>
            <pc:sldMk cId="1916913483" sldId="284"/>
            <ac:spMk id="5" creationId="{7899B01E-1236-D2F1-645F-F9CFCE46A864}"/>
          </ac:spMkLst>
        </pc:spChg>
        <pc:spChg chg="mod">
          <ac:chgData name="Kristjan Asvaldsson" userId="bef31231-22ff-42a6-9d80-742405529172" providerId="ADAL" clId="{119E7859-EDC6-4BB8-81B0-89338819B029}" dt="2023-03-18T23:41:28.248" v="75" actId="207"/>
          <ac:spMkLst>
            <pc:docMk/>
            <pc:sldMk cId="1916913483" sldId="284"/>
            <ac:spMk id="6" creationId="{0F49204F-D913-9017-2B0F-E8DCB91D4283}"/>
          </ac:spMkLst>
        </pc:spChg>
        <pc:spChg chg="mod">
          <ac:chgData name="Kristjan Asvaldsson" userId="bef31231-22ff-42a6-9d80-742405529172" providerId="ADAL" clId="{119E7859-EDC6-4BB8-81B0-89338819B029}" dt="2023-04-07T07:54:12.111" v="2885"/>
          <ac:spMkLst>
            <pc:docMk/>
            <pc:sldMk cId="1916913483" sldId="284"/>
            <ac:spMk id="7" creationId="{901C2CF0-F7FA-3BE7-8F5F-249655367A27}"/>
          </ac:spMkLst>
        </pc:spChg>
        <pc:spChg chg="mod">
          <ac:chgData name="Kristjan Asvaldsson" userId="bef31231-22ff-42a6-9d80-742405529172" providerId="ADAL" clId="{119E7859-EDC6-4BB8-81B0-89338819B029}" dt="2023-03-18T23:41:19.349" v="73" actId="207"/>
          <ac:spMkLst>
            <pc:docMk/>
            <pc:sldMk cId="1916913483" sldId="284"/>
            <ac:spMk id="8" creationId="{7BCB9DC1-CBBF-80F9-9517-3E1EF4C3A457}"/>
          </ac:spMkLst>
        </pc:spChg>
        <pc:spChg chg="mod">
          <ac:chgData name="Kristjan Asvaldsson" userId="bef31231-22ff-42a6-9d80-742405529172" providerId="ADAL" clId="{119E7859-EDC6-4BB8-81B0-89338819B029}" dt="2023-04-07T07:54:06.464" v="2880"/>
          <ac:spMkLst>
            <pc:docMk/>
            <pc:sldMk cId="1916913483" sldId="284"/>
            <ac:spMk id="9" creationId="{EFB9E9A3-4AAB-AB9D-C6A9-D0FE0A2362BB}"/>
          </ac:spMkLst>
        </pc:spChg>
      </pc:sldChg>
      <pc:sldChg chg="mod modClrScheme chgLayout">
        <pc:chgData name="Kristjan Asvaldsson" userId="bef31231-22ff-42a6-9d80-742405529172" providerId="ADAL" clId="{119E7859-EDC6-4BB8-81B0-89338819B029}" dt="2023-03-18T23:41:43.811" v="77" actId="700"/>
        <pc:sldMkLst>
          <pc:docMk/>
          <pc:sldMk cId="1991456047" sldId="286"/>
        </pc:sldMkLst>
      </pc:sldChg>
      <pc:sldChg chg="addSp delSp modSp mod modClrScheme chgLayout">
        <pc:chgData name="Kristjan Asvaldsson" userId="bef31231-22ff-42a6-9d80-742405529172" providerId="ADAL" clId="{119E7859-EDC6-4BB8-81B0-89338819B029}" dt="2023-03-18T23:42:13.023" v="79"/>
        <pc:sldMkLst>
          <pc:docMk/>
          <pc:sldMk cId="590675313" sldId="290"/>
        </pc:sldMkLst>
        <pc:spChg chg="mod ord">
          <ac:chgData name="Kristjan Asvaldsson" userId="bef31231-22ff-42a6-9d80-742405529172" providerId="ADAL" clId="{119E7859-EDC6-4BB8-81B0-89338819B029}" dt="2023-03-18T23:36:53.020" v="38" actId="700"/>
          <ac:spMkLst>
            <pc:docMk/>
            <pc:sldMk cId="590675313" sldId="290"/>
            <ac:spMk id="2" creationId="{3EFDC22D-E9D5-6DC8-7468-A8A62669D393}"/>
          </ac:spMkLst>
        </pc:spChg>
        <pc:spChg chg="mod ord">
          <ac:chgData name="Kristjan Asvaldsson" userId="bef31231-22ff-42a6-9d80-742405529172" providerId="ADAL" clId="{119E7859-EDC6-4BB8-81B0-89338819B029}" dt="2023-03-18T23:36:53.020" v="38" actId="700"/>
          <ac:spMkLst>
            <pc:docMk/>
            <pc:sldMk cId="590675313" sldId="290"/>
            <ac:spMk id="3" creationId="{17628324-CC4B-3A1D-F35A-202A24A6D2D8}"/>
          </ac:spMkLst>
        </pc:spChg>
        <pc:spChg chg="add del mod">
          <ac:chgData name="Kristjan Asvaldsson" userId="bef31231-22ff-42a6-9d80-742405529172" providerId="ADAL" clId="{119E7859-EDC6-4BB8-81B0-89338819B029}" dt="2023-03-18T23:42:13.023" v="79"/>
          <ac:spMkLst>
            <pc:docMk/>
            <pc:sldMk cId="590675313" sldId="290"/>
            <ac:spMk id="4" creationId="{D1B035C0-43AD-1E72-BED0-AA32E0BD15F1}"/>
          </ac:spMkLst>
        </pc:spChg>
        <pc:spChg chg="mod">
          <ac:chgData name="Kristjan Asvaldsson" userId="bef31231-22ff-42a6-9d80-742405529172" providerId="ADAL" clId="{119E7859-EDC6-4BB8-81B0-89338819B029}" dt="2023-03-18T23:42:09.852" v="78"/>
          <ac:spMkLst>
            <pc:docMk/>
            <pc:sldMk cId="590675313" sldId="290"/>
            <ac:spMk id="9" creationId="{5B0345C4-3BD2-E5E2-9171-C40F3BB5E67B}"/>
          </ac:spMkLst>
        </pc:spChg>
        <pc:spChg chg="mod">
          <ac:chgData name="Kristjan Asvaldsson" userId="bef31231-22ff-42a6-9d80-742405529172" providerId="ADAL" clId="{119E7859-EDC6-4BB8-81B0-89338819B029}" dt="2023-03-18T23:42:09.852" v="78"/>
          <ac:spMkLst>
            <pc:docMk/>
            <pc:sldMk cId="590675313" sldId="290"/>
            <ac:spMk id="10" creationId="{F37CA8C0-E29A-82DF-3E4B-A4793C36F732}"/>
          </ac:spMkLst>
        </pc:spChg>
        <pc:spChg chg="mod">
          <ac:chgData name="Kristjan Asvaldsson" userId="bef31231-22ff-42a6-9d80-742405529172" providerId="ADAL" clId="{119E7859-EDC6-4BB8-81B0-89338819B029}" dt="2023-03-18T23:42:09.852" v="78"/>
          <ac:spMkLst>
            <pc:docMk/>
            <pc:sldMk cId="590675313" sldId="290"/>
            <ac:spMk id="12" creationId="{072CE34A-1619-5489-BB14-6B3131DA5A3D}"/>
          </ac:spMkLst>
        </pc:spChg>
        <pc:spChg chg="mod">
          <ac:chgData name="Kristjan Asvaldsson" userId="bef31231-22ff-42a6-9d80-742405529172" providerId="ADAL" clId="{119E7859-EDC6-4BB8-81B0-89338819B029}" dt="2023-03-18T23:42:09.852" v="78"/>
          <ac:spMkLst>
            <pc:docMk/>
            <pc:sldMk cId="590675313" sldId="290"/>
            <ac:spMk id="13" creationId="{9BB698B2-52FC-328D-9877-73F8F43C0399}"/>
          </ac:spMkLst>
        </pc:spChg>
        <pc:grpChg chg="add del mod">
          <ac:chgData name="Kristjan Asvaldsson" userId="bef31231-22ff-42a6-9d80-742405529172" providerId="ADAL" clId="{119E7859-EDC6-4BB8-81B0-89338819B029}" dt="2023-03-18T23:42:13.023" v="79"/>
          <ac:grpSpMkLst>
            <pc:docMk/>
            <pc:sldMk cId="590675313" sldId="290"/>
            <ac:grpSpMk id="5" creationId="{4F062CBF-F389-A3D2-259B-97FFBF2A0CD4}"/>
          </ac:grpSpMkLst>
        </pc:grpChg>
        <pc:picChg chg="mod">
          <ac:chgData name="Kristjan Asvaldsson" userId="bef31231-22ff-42a6-9d80-742405529172" providerId="ADAL" clId="{119E7859-EDC6-4BB8-81B0-89338819B029}" dt="2023-03-18T23:42:09.852" v="78"/>
          <ac:picMkLst>
            <pc:docMk/>
            <pc:sldMk cId="590675313" sldId="290"/>
            <ac:picMk id="6" creationId="{5499860D-DAB9-970D-690C-02B7928CA079}"/>
          </ac:picMkLst>
        </pc:picChg>
        <pc:picChg chg="mod">
          <ac:chgData name="Kristjan Asvaldsson" userId="bef31231-22ff-42a6-9d80-742405529172" providerId="ADAL" clId="{119E7859-EDC6-4BB8-81B0-89338819B029}" dt="2023-03-18T23:42:09.852" v="78"/>
          <ac:picMkLst>
            <pc:docMk/>
            <pc:sldMk cId="590675313" sldId="290"/>
            <ac:picMk id="7" creationId="{69BF855E-D991-FD62-0B35-32477DB7F9AD}"/>
          </ac:picMkLst>
        </pc:picChg>
        <pc:cxnChg chg="mod">
          <ac:chgData name="Kristjan Asvaldsson" userId="bef31231-22ff-42a6-9d80-742405529172" providerId="ADAL" clId="{119E7859-EDC6-4BB8-81B0-89338819B029}" dt="2023-03-18T23:42:09.852" v="78"/>
          <ac:cxnSpMkLst>
            <pc:docMk/>
            <pc:sldMk cId="590675313" sldId="290"/>
            <ac:cxnSpMk id="8" creationId="{F60A9E55-F02B-50AB-A5E8-DA24349F0C48}"/>
          </ac:cxnSpMkLst>
        </pc:cxnChg>
        <pc:cxnChg chg="mod">
          <ac:chgData name="Kristjan Asvaldsson" userId="bef31231-22ff-42a6-9d80-742405529172" providerId="ADAL" clId="{119E7859-EDC6-4BB8-81B0-89338819B029}" dt="2023-03-18T23:42:09.852" v="78"/>
          <ac:cxnSpMkLst>
            <pc:docMk/>
            <pc:sldMk cId="590675313" sldId="290"/>
            <ac:cxnSpMk id="11" creationId="{6DF9A1F8-4501-D327-1CCF-A01BB2EE4127}"/>
          </ac:cxnSpMkLst>
        </pc:cxnChg>
      </pc:sldChg>
      <pc:sldChg chg="modSp mod ord modClrScheme chgLayout">
        <pc:chgData name="Kristjan Asvaldsson" userId="bef31231-22ff-42a6-9d80-742405529172" providerId="ADAL" clId="{119E7859-EDC6-4BB8-81B0-89338819B029}" dt="2023-04-26T10:39:27.586" v="3184" actId="20577"/>
        <pc:sldMkLst>
          <pc:docMk/>
          <pc:sldMk cId="2954091512" sldId="291"/>
        </pc:sldMkLst>
        <pc:spChg chg="mod ord">
          <ac:chgData name="Kristjan Asvaldsson" userId="bef31231-22ff-42a6-9d80-742405529172" providerId="ADAL" clId="{119E7859-EDC6-4BB8-81B0-89338819B029}" dt="2023-03-18T23:36:53.020" v="38" actId="700"/>
          <ac:spMkLst>
            <pc:docMk/>
            <pc:sldMk cId="2954091512" sldId="291"/>
            <ac:spMk id="2" creationId="{3EFDC22D-E9D5-6DC8-7468-A8A62669D393}"/>
          </ac:spMkLst>
        </pc:spChg>
        <pc:spChg chg="mod ord">
          <ac:chgData name="Kristjan Asvaldsson" userId="bef31231-22ff-42a6-9d80-742405529172" providerId="ADAL" clId="{119E7859-EDC6-4BB8-81B0-89338819B029}" dt="2023-04-26T10:39:27.586" v="3184" actId="20577"/>
          <ac:spMkLst>
            <pc:docMk/>
            <pc:sldMk cId="2954091512" sldId="291"/>
            <ac:spMk id="3" creationId="{17628324-CC4B-3A1D-F35A-202A24A6D2D8}"/>
          </ac:spMkLst>
        </pc:spChg>
      </pc:sldChg>
      <pc:sldChg chg="modSp mod ord modClrScheme chgLayout">
        <pc:chgData name="Kristjan Asvaldsson" userId="bef31231-22ff-42a6-9d80-742405529172" providerId="ADAL" clId="{119E7859-EDC6-4BB8-81B0-89338819B029}" dt="2023-04-04T07:51:00.534" v="2877"/>
        <pc:sldMkLst>
          <pc:docMk/>
          <pc:sldMk cId="1640703884" sldId="292"/>
        </pc:sldMkLst>
        <pc:spChg chg="mod ord">
          <ac:chgData name="Kristjan Asvaldsson" userId="bef31231-22ff-42a6-9d80-742405529172" providerId="ADAL" clId="{119E7859-EDC6-4BB8-81B0-89338819B029}" dt="2023-04-04T07:51:00.534" v="2877"/>
          <ac:spMkLst>
            <pc:docMk/>
            <pc:sldMk cId="1640703884" sldId="292"/>
            <ac:spMk id="2" creationId="{3EFDC22D-E9D5-6DC8-7468-A8A62669D393}"/>
          </ac:spMkLst>
        </pc:spChg>
        <pc:spChg chg="mod ord">
          <ac:chgData name="Kristjan Asvaldsson" userId="bef31231-22ff-42a6-9d80-742405529172" providerId="ADAL" clId="{119E7859-EDC6-4BB8-81B0-89338819B029}" dt="2023-03-23T09:59:27.325" v="1591" actId="20577"/>
          <ac:spMkLst>
            <pc:docMk/>
            <pc:sldMk cId="1640703884" sldId="292"/>
            <ac:spMk id="3" creationId="{17628324-CC4B-3A1D-F35A-202A24A6D2D8}"/>
          </ac:spMkLst>
        </pc:spChg>
      </pc:sldChg>
      <pc:sldChg chg="modSp mod modClrScheme chgLayout">
        <pc:chgData name="Kristjan Asvaldsson" userId="bef31231-22ff-42a6-9d80-742405529172" providerId="ADAL" clId="{119E7859-EDC6-4BB8-81B0-89338819B029}" dt="2023-03-18T23:36:53.020" v="38" actId="700"/>
        <pc:sldMkLst>
          <pc:docMk/>
          <pc:sldMk cId="3800025988" sldId="293"/>
        </pc:sldMkLst>
        <pc:spChg chg="mod ord">
          <ac:chgData name="Kristjan Asvaldsson" userId="bef31231-22ff-42a6-9d80-742405529172" providerId="ADAL" clId="{119E7859-EDC6-4BB8-81B0-89338819B029}" dt="2023-03-18T23:36:53.020" v="38" actId="700"/>
          <ac:spMkLst>
            <pc:docMk/>
            <pc:sldMk cId="3800025988" sldId="293"/>
            <ac:spMk id="2" creationId="{3EFDC22D-E9D5-6DC8-7468-A8A62669D393}"/>
          </ac:spMkLst>
        </pc:spChg>
        <pc:spChg chg="mod ord">
          <ac:chgData name="Kristjan Asvaldsson" userId="bef31231-22ff-42a6-9d80-742405529172" providerId="ADAL" clId="{119E7859-EDC6-4BB8-81B0-89338819B029}" dt="2023-03-18T23:36:53.020" v="38" actId="700"/>
          <ac:spMkLst>
            <pc:docMk/>
            <pc:sldMk cId="3800025988" sldId="293"/>
            <ac:spMk id="3" creationId="{17628324-CC4B-3A1D-F35A-202A24A6D2D8}"/>
          </ac:spMkLst>
        </pc:spChg>
      </pc:sldChg>
      <pc:sldChg chg="modSp del mod ord modClrScheme chgLayout">
        <pc:chgData name="Kristjan Asvaldsson" userId="bef31231-22ff-42a6-9d80-742405529172" providerId="ADAL" clId="{119E7859-EDC6-4BB8-81B0-89338819B029}" dt="2023-04-26T11:01:33.564" v="3592" actId="47"/>
        <pc:sldMkLst>
          <pc:docMk/>
          <pc:sldMk cId="2472511853" sldId="294"/>
        </pc:sldMkLst>
        <pc:spChg chg="mod ord">
          <ac:chgData name="Kristjan Asvaldsson" userId="bef31231-22ff-42a6-9d80-742405529172" providerId="ADAL" clId="{119E7859-EDC6-4BB8-81B0-89338819B029}" dt="2023-04-26T10:58:20.370" v="3476" actId="1076"/>
          <ac:spMkLst>
            <pc:docMk/>
            <pc:sldMk cId="2472511853" sldId="294"/>
            <ac:spMk id="2" creationId="{3EFDC22D-E9D5-6DC8-7468-A8A62669D393}"/>
          </ac:spMkLst>
        </pc:spChg>
        <pc:spChg chg="mod ord">
          <ac:chgData name="Kristjan Asvaldsson" userId="bef31231-22ff-42a6-9d80-742405529172" providerId="ADAL" clId="{119E7859-EDC6-4BB8-81B0-89338819B029}" dt="2023-04-26T10:58:10.179" v="3473" actId="6549"/>
          <ac:spMkLst>
            <pc:docMk/>
            <pc:sldMk cId="2472511853" sldId="294"/>
            <ac:spMk id="3" creationId="{17628324-CC4B-3A1D-F35A-202A24A6D2D8}"/>
          </ac:spMkLst>
        </pc:spChg>
      </pc:sldChg>
      <pc:sldChg chg="addSp delSp modSp del mod ord modClrScheme chgLayout">
        <pc:chgData name="Kristjan Asvaldsson" userId="bef31231-22ff-42a6-9d80-742405529172" providerId="ADAL" clId="{119E7859-EDC6-4BB8-81B0-89338819B029}" dt="2023-03-31T04:14:29.949" v="2071" actId="47"/>
        <pc:sldMkLst>
          <pc:docMk/>
          <pc:sldMk cId="6746186" sldId="295"/>
        </pc:sldMkLst>
        <pc:spChg chg="mod ord">
          <ac:chgData name="Kristjan Asvaldsson" userId="bef31231-22ff-42a6-9d80-742405529172" providerId="ADAL" clId="{119E7859-EDC6-4BB8-81B0-89338819B029}" dt="2023-03-18T23:36:53.020" v="38" actId="700"/>
          <ac:spMkLst>
            <pc:docMk/>
            <pc:sldMk cId="6746186" sldId="295"/>
            <ac:spMk id="2" creationId="{3EFDC22D-E9D5-6DC8-7468-A8A62669D393}"/>
          </ac:spMkLst>
        </pc:spChg>
        <pc:spChg chg="del mod ord">
          <ac:chgData name="Kristjan Asvaldsson" userId="bef31231-22ff-42a6-9d80-742405529172" providerId="ADAL" clId="{119E7859-EDC6-4BB8-81B0-89338819B029}" dt="2023-03-18T23:36:53.020" v="38" actId="700"/>
          <ac:spMkLst>
            <pc:docMk/>
            <pc:sldMk cId="6746186" sldId="295"/>
            <ac:spMk id="3" creationId="{17628324-CC4B-3A1D-F35A-202A24A6D2D8}"/>
          </ac:spMkLst>
        </pc:spChg>
        <pc:spChg chg="add mod ord">
          <ac:chgData name="Kristjan Asvaldsson" userId="bef31231-22ff-42a6-9d80-742405529172" providerId="ADAL" clId="{119E7859-EDC6-4BB8-81B0-89338819B029}" dt="2023-03-18T23:36:53.020" v="38" actId="700"/>
          <ac:spMkLst>
            <pc:docMk/>
            <pc:sldMk cId="6746186" sldId="295"/>
            <ac:spMk id="4" creationId="{A0A68E6B-70CC-6C18-2672-8C2DEC87E211}"/>
          </ac:spMkLst>
        </pc:spChg>
      </pc:sldChg>
      <pc:sldChg chg="addSp delSp modSp add del mod modClrScheme chgLayout">
        <pc:chgData name="Kristjan Asvaldsson" userId="bef31231-22ff-42a6-9d80-742405529172" providerId="ADAL" clId="{119E7859-EDC6-4BB8-81B0-89338819B029}" dt="2023-03-19T10:21:26.308" v="539" actId="2696"/>
        <pc:sldMkLst>
          <pc:docMk/>
          <pc:sldMk cId="207700220" sldId="401"/>
        </pc:sldMkLst>
        <pc:spChg chg="add del mod ord">
          <ac:chgData name="Kristjan Asvaldsson" userId="bef31231-22ff-42a6-9d80-742405529172" providerId="ADAL" clId="{119E7859-EDC6-4BB8-81B0-89338819B029}" dt="2023-03-19T10:16:24.786" v="481" actId="700"/>
          <ac:spMkLst>
            <pc:docMk/>
            <pc:sldMk cId="207700220" sldId="401"/>
            <ac:spMk id="2" creationId="{6ADF6158-4298-AF83-4964-9D0450D76A78}"/>
          </ac:spMkLst>
        </pc:spChg>
        <pc:spChg chg="mod ord">
          <ac:chgData name="Kristjan Asvaldsson" userId="bef31231-22ff-42a6-9d80-742405529172" providerId="ADAL" clId="{119E7859-EDC6-4BB8-81B0-89338819B029}" dt="2023-03-19T10:16:48.952" v="485"/>
          <ac:spMkLst>
            <pc:docMk/>
            <pc:sldMk cId="207700220" sldId="401"/>
            <ac:spMk id="4" creationId="{80002289-6C57-4AEE-8903-88DF413615EE}"/>
          </ac:spMkLst>
        </pc:spChg>
        <pc:spChg chg="mod ord">
          <ac:chgData name="Kristjan Asvaldsson" userId="bef31231-22ff-42a6-9d80-742405529172" providerId="ADAL" clId="{119E7859-EDC6-4BB8-81B0-89338819B029}" dt="2023-03-19T10:20:33.835" v="528" actId="21"/>
          <ac:spMkLst>
            <pc:docMk/>
            <pc:sldMk cId="207700220" sldId="401"/>
            <ac:spMk id="5" creationId="{6712F250-08EF-4E34-9358-7968ECF5E810}"/>
          </ac:spMkLst>
        </pc:spChg>
        <pc:spChg chg="add del mod">
          <ac:chgData name="Kristjan Asvaldsson" userId="bef31231-22ff-42a6-9d80-742405529172" providerId="ADAL" clId="{119E7859-EDC6-4BB8-81B0-89338819B029}" dt="2023-03-19T10:16:48.952" v="485"/>
          <ac:spMkLst>
            <pc:docMk/>
            <pc:sldMk cId="207700220" sldId="401"/>
            <ac:spMk id="7" creationId="{464399CA-5D55-E38D-E3B1-70022B4F445D}"/>
          </ac:spMkLst>
        </pc:spChg>
        <pc:spChg chg="add del mod">
          <ac:chgData name="Kristjan Asvaldsson" userId="bef31231-22ff-42a6-9d80-742405529172" providerId="ADAL" clId="{119E7859-EDC6-4BB8-81B0-89338819B029}" dt="2023-03-19T10:16:48.952" v="485"/>
          <ac:spMkLst>
            <pc:docMk/>
            <pc:sldMk cId="207700220" sldId="401"/>
            <ac:spMk id="9" creationId="{597A56DB-1E27-57C8-6B5F-F094BD3BD71C}"/>
          </ac:spMkLst>
        </pc:spChg>
        <pc:picChg chg="add del">
          <ac:chgData name="Kristjan Asvaldsson" userId="bef31231-22ff-42a6-9d80-742405529172" providerId="ADAL" clId="{119E7859-EDC6-4BB8-81B0-89338819B029}" dt="2023-03-19T10:16:24.077" v="480" actId="478"/>
          <ac:picMkLst>
            <pc:docMk/>
            <pc:sldMk cId="207700220" sldId="401"/>
            <ac:picMk id="3" creationId="{A6377808-2AC8-4F58-B601-85F44DC0CA14}"/>
          </ac:picMkLst>
        </pc:picChg>
        <pc:picChg chg="del">
          <ac:chgData name="Kristjan Asvaldsson" userId="bef31231-22ff-42a6-9d80-742405529172" providerId="ADAL" clId="{119E7859-EDC6-4BB8-81B0-89338819B029}" dt="2023-03-19T10:21:07.200" v="533" actId="21"/>
          <ac:picMkLst>
            <pc:docMk/>
            <pc:sldMk cId="207700220" sldId="401"/>
            <ac:picMk id="6" creationId="{C832DFC0-2470-43F6-FC64-F3AD7D71F88F}"/>
          </ac:picMkLst>
        </pc:picChg>
        <pc:picChg chg="del">
          <ac:chgData name="Kristjan Asvaldsson" userId="bef31231-22ff-42a6-9d80-742405529172" providerId="ADAL" clId="{119E7859-EDC6-4BB8-81B0-89338819B029}" dt="2023-03-19T10:21:15.445" v="536" actId="21"/>
          <ac:picMkLst>
            <pc:docMk/>
            <pc:sldMk cId="207700220" sldId="401"/>
            <ac:picMk id="8" creationId="{A3F65355-8038-B1F9-8EDD-E655063E2312}"/>
          </ac:picMkLst>
        </pc:picChg>
      </pc:sldChg>
      <pc:sldChg chg="addSp delSp modSp add del mod modClrScheme chgLayout">
        <pc:chgData name="Kristjan Asvaldsson" userId="bef31231-22ff-42a6-9d80-742405529172" providerId="ADAL" clId="{119E7859-EDC6-4BB8-81B0-89338819B029}" dt="2023-03-19T10:22:32.683" v="558" actId="47"/>
        <pc:sldMkLst>
          <pc:docMk/>
          <pc:sldMk cId="2701831066" sldId="402"/>
        </pc:sldMkLst>
        <pc:spChg chg="add del mod ord">
          <ac:chgData name="Kristjan Asvaldsson" userId="bef31231-22ff-42a6-9d80-742405529172" providerId="ADAL" clId="{119E7859-EDC6-4BB8-81B0-89338819B029}" dt="2023-03-19T10:16:24.786" v="481" actId="700"/>
          <ac:spMkLst>
            <pc:docMk/>
            <pc:sldMk cId="2701831066" sldId="402"/>
            <ac:spMk id="2" creationId="{B72C2617-6948-5D10-5366-F1F2C2E33F2C}"/>
          </ac:spMkLst>
        </pc:spChg>
        <pc:spChg chg="mod ord">
          <ac:chgData name="Kristjan Asvaldsson" userId="bef31231-22ff-42a6-9d80-742405529172" providerId="ADAL" clId="{119E7859-EDC6-4BB8-81B0-89338819B029}" dt="2023-03-19T10:16:33.973" v="483"/>
          <ac:spMkLst>
            <pc:docMk/>
            <pc:sldMk cId="2701831066" sldId="402"/>
            <ac:spMk id="4" creationId="{80002289-6C57-4AEE-8903-88DF413615EE}"/>
          </ac:spMkLst>
        </pc:spChg>
        <pc:spChg chg="mod ord">
          <ac:chgData name="Kristjan Asvaldsson" userId="bef31231-22ff-42a6-9d80-742405529172" providerId="ADAL" clId="{119E7859-EDC6-4BB8-81B0-89338819B029}" dt="2023-03-19T10:16:24.786" v="481" actId="700"/>
          <ac:spMkLst>
            <pc:docMk/>
            <pc:sldMk cId="2701831066" sldId="402"/>
            <ac:spMk id="5" creationId="{6712F250-08EF-4E34-9358-7968ECF5E810}"/>
          </ac:spMkLst>
        </pc:spChg>
        <pc:picChg chg="del">
          <ac:chgData name="Kristjan Asvaldsson" userId="bef31231-22ff-42a6-9d80-742405529172" providerId="ADAL" clId="{119E7859-EDC6-4BB8-81B0-89338819B029}" dt="2023-03-19T10:22:09.274" v="545" actId="21"/>
          <ac:picMkLst>
            <pc:docMk/>
            <pc:sldMk cId="2701831066" sldId="402"/>
            <ac:picMk id="6" creationId="{6A5131DE-6CBF-B0CD-D8F5-59D82EAC91E4}"/>
          </ac:picMkLst>
        </pc:picChg>
        <pc:picChg chg="del">
          <ac:chgData name="Kristjan Asvaldsson" userId="bef31231-22ff-42a6-9d80-742405529172" providerId="ADAL" clId="{119E7859-EDC6-4BB8-81B0-89338819B029}" dt="2023-03-19T10:22:16.738" v="548" actId="21"/>
          <ac:picMkLst>
            <pc:docMk/>
            <pc:sldMk cId="2701831066" sldId="402"/>
            <ac:picMk id="8" creationId="{6B621124-A1D4-9223-8068-47DAB0503FA6}"/>
          </ac:picMkLst>
        </pc:picChg>
      </pc:sldChg>
      <pc:sldChg chg="addSp delSp modSp add mod modClrScheme chgLayout">
        <pc:chgData name="Kristjan Asvaldsson" userId="bef31231-22ff-42a6-9d80-742405529172" providerId="ADAL" clId="{119E7859-EDC6-4BB8-81B0-89338819B029}" dt="2023-03-31T03:47:12.953" v="1801"/>
        <pc:sldMkLst>
          <pc:docMk/>
          <pc:sldMk cId="2468732015" sldId="404"/>
        </pc:sldMkLst>
        <pc:spChg chg="mod">
          <ac:chgData name="Kristjan Asvaldsson" userId="bef31231-22ff-42a6-9d80-742405529172" providerId="ADAL" clId="{119E7859-EDC6-4BB8-81B0-89338819B029}" dt="2023-03-18T23:58:17.330" v="215" actId="1076"/>
          <ac:spMkLst>
            <pc:docMk/>
            <pc:sldMk cId="2468732015" sldId="404"/>
            <ac:spMk id="2" creationId="{8045892D-69F0-4091-B38C-4B63011DD8B6}"/>
          </ac:spMkLst>
        </pc:spChg>
        <pc:spChg chg="add del mod ord">
          <ac:chgData name="Kristjan Asvaldsson" userId="bef31231-22ff-42a6-9d80-742405529172" providerId="ADAL" clId="{119E7859-EDC6-4BB8-81B0-89338819B029}" dt="2023-03-18T23:45:09.839" v="93" actId="700"/>
          <ac:spMkLst>
            <pc:docMk/>
            <pc:sldMk cId="2468732015" sldId="404"/>
            <ac:spMk id="3" creationId="{85138B87-0FAE-9582-878F-3A0447359534}"/>
          </ac:spMkLst>
        </pc:spChg>
        <pc:spChg chg="del mod ord">
          <ac:chgData name="Kristjan Asvaldsson" userId="bef31231-22ff-42a6-9d80-742405529172" providerId="ADAL" clId="{119E7859-EDC6-4BB8-81B0-89338819B029}" dt="2023-03-18T23:58:02.938" v="213" actId="478"/>
          <ac:spMkLst>
            <pc:docMk/>
            <pc:sldMk cId="2468732015" sldId="404"/>
            <ac:spMk id="4" creationId="{80002289-6C57-4AEE-8903-88DF413615EE}"/>
          </ac:spMkLst>
        </pc:spChg>
        <pc:spChg chg="mod ord">
          <ac:chgData name="Kristjan Asvaldsson" userId="bef31231-22ff-42a6-9d80-742405529172" providerId="ADAL" clId="{119E7859-EDC6-4BB8-81B0-89338819B029}" dt="2023-03-19T10:33:32.780" v="671" actId="1076"/>
          <ac:spMkLst>
            <pc:docMk/>
            <pc:sldMk cId="2468732015" sldId="404"/>
            <ac:spMk id="5" creationId="{6712F250-08EF-4E34-9358-7968ECF5E810}"/>
          </ac:spMkLst>
        </pc:spChg>
        <pc:spChg chg="mod">
          <ac:chgData name="Kristjan Asvaldsson" userId="bef31231-22ff-42a6-9d80-742405529172" providerId="ADAL" clId="{119E7859-EDC6-4BB8-81B0-89338819B029}" dt="2023-03-18T23:58:17.330" v="215" actId="1076"/>
          <ac:spMkLst>
            <pc:docMk/>
            <pc:sldMk cId="2468732015" sldId="404"/>
            <ac:spMk id="8" creationId="{28F9138B-E129-416E-B801-D1433892D0B5}"/>
          </ac:spMkLst>
        </pc:spChg>
        <pc:spChg chg="mod">
          <ac:chgData name="Kristjan Asvaldsson" userId="bef31231-22ff-42a6-9d80-742405529172" providerId="ADAL" clId="{119E7859-EDC6-4BB8-81B0-89338819B029}" dt="2023-03-18T23:58:17.330" v="215" actId="1076"/>
          <ac:spMkLst>
            <pc:docMk/>
            <pc:sldMk cId="2468732015" sldId="404"/>
            <ac:spMk id="9" creationId="{44443752-1F31-479A-BEF6-24A623ED4A8B}"/>
          </ac:spMkLst>
        </pc:spChg>
        <pc:spChg chg="mod">
          <ac:chgData name="Kristjan Asvaldsson" userId="bef31231-22ff-42a6-9d80-742405529172" providerId="ADAL" clId="{119E7859-EDC6-4BB8-81B0-89338819B029}" dt="2023-03-18T23:58:17.330" v="215" actId="1076"/>
          <ac:spMkLst>
            <pc:docMk/>
            <pc:sldMk cId="2468732015" sldId="404"/>
            <ac:spMk id="10" creationId="{4525B0EA-6AEA-417E-B3E7-CB465C579167}"/>
          </ac:spMkLst>
        </pc:spChg>
        <pc:spChg chg="mod">
          <ac:chgData name="Kristjan Asvaldsson" userId="bef31231-22ff-42a6-9d80-742405529172" providerId="ADAL" clId="{119E7859-EDC6-4BB8-81B0-89338819B029}" dt="2023-03-31T03:46:54.313" v="1800" actId="207"/>
          <ac:spMkLst>
            <pc:docMk/>
            <pc:sldMk cId="2468732015" sldId="404"/>
            <ac:spMk id="12" creationId="{9FE295AC-57D2-4BA6-A412-AD8F8FEDC199}"/>
          </ac:spMkLst>
        </pc:spChg>
        <pc:spChg chg="add mod ord">
          <ac:chgData name="Kristjan Asvaldsson" userId="bef31231-22ff-42a6-9d80-742405529172" providerId="ADAL" clId="{119E7859-EDC6-4BB8-81B0-89338819B029}" dt="2023-03-31T03:47:12.953" v="1801"/>
          <ac:spMkLst>
            <pc:docMk/>
            <pc:sldMk cId="2468732015" sldId="404"/>
            <ac:spMk id="13" creationId="{ABB47B1D-51B2-FC51-B3ED-262F6945189A}"/>
          </ac:spMkLst>
        </pc:spChg>
        <pc:spChg chg="add del mod">
          <ac:chgData name="Kristjan Asvaldsson" userId="bef31231-22ff-42a6-9d80-742405529172" providerId="ADAL" clId="{119E7859-EDC6-4BB8-81B0-89338819B029}" dt="2023-03-18T23:58:04.378" v="214" actId="478"/>
          <ac:spMkLst>
            <pc:docMk/>
            <pc:sldMk cId="2468732015" sldId="404"/>
            <ac:spMk id="17" creationId="{710F91C1-B6E0-4997-91D1-2384BB87C481}"/>
          </ac:spMkLst>
        </pc:spChg>
        <pc:picChg chg="mod">
          <ac:chgData name="Kristjan Asvaldsson" userId="bef31231-22ff-42a6-9d80-742405529172" providerId="ADAL" clId="{119E7859-EDC6-4BB8-81B0-89338819B029}" dt="2023-03-18T23:58:17.330" v="215" actId="1076"/>
          <ac:picMkLst>
            <pc:docMk/>
            <pc:sldMk cId="2468732015" sldId="404"/>
            <ac:picMk id="6" creationId="{9C1FE5B0-B332-440D-9DFD-CC3010B90D58}"/>
          </ac:picMkLst>
        </pc:picChg>
        <pc:picChg chg="mod">
          <ac:chgData name="Kristjan Asvaldsson" userId="bef31231-22ff-42a6-9d80-742405529172" providerId="ADAL" clId="{119E7859-EDC6-4BB8-81B0-89338819B029}" dt="2023-03-18T23:58:22.603" v="216" actId="1076"/>
          <ac:picMkLst>
            <pc:docMk/>
            <pc:sldMk cId="2468732015" sldId="404"/>
            <ac:picMk id="7" creationId="{07C7D7C1-DDDA-404C-A91C-7D216541BD3C}"/>
          </ac:picMkLst>
        </pc:picChg>
        <pc:picChg chg="mod">
          <ac:chgData name="Kristjan Asvaldsson" userId="bef31231-22ff-42a6-9d80-742405529172" providerId="ADAL" clId="{119E7859-EDC6-4BB8-81B0-89338819B029}" dt="2023-03-18T23:58:17.330" v="215" actId="1076"/>
          <ac:picMkLst>
            <pc:docMk/>
            <pc:sldMk cId="2468732015" sldId="404"/>
            <ac:picMk id="11" creationId="{5025113A-390D-4AC7-99BE-E30CFEF9C697}"/>
          </ac:picMkLst>
        </pc:picChg>
        <pc:cxnChg chg="mod">
          <ac:chgData name="Kristjan Asvaldsson" userId="bef31231-22ff-42a6-9d80-742405529172" providerId="ADAL" clId="{119E7859-EDC6-4BB8-81B0-89338819B029}" dt="2023-03-18T23:58:17.330" v="215" actId="1076"/>
          <ac:cxnSpMkLst>
            <pc:docMk/>
            <pc:sldMk cId="2468732015" sldId="404"/>
            <ac:cxnSpMk id="14" creationId="{3CCF84DA-2898-4072-AFDB-8C094A6735B6}"/>
          </ac:cxnSpMkLst>
        </pc:cxnChg>
        <pc:cxnChg chg="mod">
          <ac:chgData name="Kristjan Asvaldsson" userId="bef31231-22ff-42a6-9d80-742405529172" providerId="ADAL" clId="{119E7859-EDC6-4BB8-81B0-89338819B029}" dt="2023-03-18T23:58:17.330" v="215" actId="1076"/>
          <ac:cxnSpMkLst>
            <pc:docMk/>
            <pc:sldMk cId="2468732015" sldId="404"/>
            <ac:cxnSpMk id="16" creationId="{FF5FA813-1E88-409F-ACF0-C227C0C2C14A}"/>
          </ac:cxnSpMkLst>
        </pc:cxnChg>
        <pc:cxnChg chg="mod">
          <ac:chgData name="Kristjan Asvaldsson" userId="bef31231-22ff-42a6-9d80-742405529172" providerId="ADAL" clId="{119E7859-EDC6-4BB8-81B0-89338819B029}" dt="2023-03-18T23:58:17.330" v="215" actId="1076"/>
          <ac:cxnSpMkLst>
            <pc:docMk/>
            <pc:sldMk cId="2468732015" sldId="404"/>
            <ac:cxnSpMk id="18" creationId="{8BA5C897-3C16-4218-B51B-1EC1D7E40B28}"/>
          </ac:cxnSpMkLst>
        </pc:cxnChg>
        <pc:cxnChg chg="mod">
          <ac:chgData name="Kristjan Asvaldsson" userId="bef31231-22ff-42a6-9d80-742405529172" providerId="ADAL" clId="{119E7859-EDC6-4BB8-81B0-89338819B029}" dt="2023-03-18T23:58:17.330" v="215" actId="1076"/>
          <ac:cxnSpMkLst>
            <pc:docMk/>
            <pc:sldMk cId="2468732015" sldId="404"/>
            <ac:cxnSpMk id="20" creationId="{476CB8B9-FC12-4312-AF20-E8CCBB192D21}"/>
          </ac:cxnSpMkLst>
        </pc:cxnChg>
        <pc:cxnChg chg="mod">
          <ac:chgData name="Kristjan Asvaldsson" userId="bef31231-22ff-42a6-9d80-742405529172" providerId="ADAL" clId="{119E7859-EDC6-4BB8-81B0-89338819B029}" dt="2023-03-18T23:58:17.330" v="215" actId="1076"/>
          <ac:cxnSpMkLst>
            <pc:docMk/>
            <pc:sldMk cId="2468732015" sldId="404"/>
            <ac:cxnSpMk id="22" creationId="{8ABCD978-E4A9-445F-9F6D-00050C582877}"/>
          </ac:cxnSpMkLst>
        </pc:cxnChg>
      </pc:sldChg>
      <pc:sldChg chg="addSp delSp modSp add mod modClrScheme chgLayout">
        <pc:chgData name="Kristjan Asvaldsson" userId="bef31231-22ff-42a6-9d80-742405529172" providerId="ADAL" clId="{119E7859-EDC6-4BB8-81B0-89338819B029}" dt="2023-03-31T04:14:01.470" v="2068" actId="20577"/>
        <pc:sldMkLst>
          <pc:docMk/>
          <pc:sldMk cId="2746920499" sldId="405"/>
        </pc:sldMkLst>
        <pc:spChg chg="add del mod ord">
          <ac:chgData name="Kristjan Asvaldsson" userId="bef31231-22ff-42a6-9d80-742405529172" providerId="ADAL" clId="{119E7859-EDC6-4BB8-81B0-89338819B029}" dt="2023-03-18T23:45:09.839" v="93" actId="700"/>
          <ac:spMkLst>
            <pc:docMk/>
            <pc:sldMk cId="2746920499" sldId="405"/>
            <ac:spMk id="2" creationId="{AEA7FA8C-E26C-C4D5-D3D5-B25B6B2BBECE}"/>
          </ac:spMkLst>
        </pc:spChg>
        <pc:spChg chg="del mod ord">
          <ac:chgData name="Kristjan Asvaldsson" userId="bef31231-22ff-42a6-9d80-742405529172" providerId="ADAL" clId="{119E7859-EDC6-4BB8-81B0-89338819B029}" dt="2023-03-18T23:58:46.106" v="219" actId="478"/>
          <ac:spMkLst>
            <pc:docMk/>
            <pc:sldMk cId="2746920499" sldId="405"/>
            <ac:spMk id="4" creationId="{80002289-6C57-4AEE-8903-88DF413615EE}"/>
          </ac:spMkLst>
        </pc:spChg>
        <pc:spChg chg="mod ord">
          <ac:chgData name="Kristjan Asvaldsson" userId="bef31231-22ff-42a6-9d80-742405529172" providerId="ADAL" clId="{119E7859-EDC6-4BB8-81B0-89338819B029}" dt="2023-03-31T04:13:50.019" v="2059"/>
          <ac:spMkLst>
            <pc:docMk/>
            <pc:sldMk cId="2746920499" sldId="405"/>
            <ac:spMk id="5" creationId="{6712F250-08EF-4E34-9358-7968ECF5E810}"/>
          </ac:spMkLst>
        </pc:spChg>
        <pc:spChg chg="del mod">
          <ac:chgData name="Kristjan Asvaldsson" userId="bef31231-22ff-42a6-9d80-742405529172" providerId="ADAL" clId="{119E7859-EDC6-4BB8-81B0-89338819B029}" dt="2023-03-31T04:13:33.065" v="2055" actId="478"/>
          <ac:spMkLst>
            <pc:docMk/>
            <pc:sldMk cId="2746920499" sldId="405"/>
            <ac:spMk id="6" creationId="{AD3E7504-284A-4ACE-BB34-5085BB71B565}"/>
          </ac:spMkLst>
        </pc:spChg>
        <pc:spChg chg="del mod">
          <ac:chgData name="Kristjan Asvaldsson" userId="bef31231-22ff-42a6-9d80-742405529172" providerId="ADAL" clId="{119E7859-EDC6-4BB8-81B0-89338819B029}" dt="2023-03-31T04:13:30.242" v="2052" actId="478"/>
          <ac:spMkLst>
            <pc:docMk/>
            <pc:sldMk cId="2746920499" sldId="405"/>
            <ac:spMk id="7" creationId="{B9923D36-38A2-4BFD-BE15-D36779F9558F}"/>
          </ac:spMkLst>
        </pc:spChg>
        <pc:spChg chg="add mod ord">
          <ac:chgData name="Kristjan Asvaldsson" userId="bef31231-22ff-42a6-9d80-742405529172" providerId="ADAL" clId="{119E7859-EDC6-4BB8-81B0-89338819B029}" dt="2023-03-31T04:14:01.470" v="2068" actId="20577"/>
          <ac:spMkLst>
            <pc:docMk/>
            <pc:sldMk cId="2746920499" sldId="405"/>
            <ac:spMk id="8" creationId="{24D47780-4A9E-B0BE-43B1-656033F9ED34}"/>
          </ac:spMkLst>
        </pc:spChg>
        <pc:spChg chg="add mod">
          <ac:chgData name="Kristjan Asvaldsson" userId="bef31231-22ff-42a6-9d80-742405529172" providerId="ADAL" clId="{119E7859-EDC6-4BB8-81B0-89338819B029}" dt="2023-03-31T04:13:39.576" v="2057" actId="1076"/>
          <ac:spMkLst>
            <pc:docMk/>
            <pc:sldMk cId="2746920499" sldId="405"/>
            <ac:spMk id="14" creationId="{B9462D02-0187-87C2-3899-DA6385E64728}"/>
          </ac:spMkLst>
        </pc:spChg>
        <pc:spChg chg="add mod">
          <ac:chgData name="Kristjan Asvaldsson" userId="bef31231-22ff-42a6-9d80-742405529172" providerId="ADAL" clId="{119E7859-EDC6-4BB8-81B0-89338819B029}" dt="2023-03-31T04:13:39.576" v="2057" actId="1076"/>
          <ac:spMkLst>
            <pc:docMk/>
            <pc:sldMk cId="2746920499" sldId="405"/>
            <ac:spMk id="18" creationId="{776E0DA1-99E1-7CB8-48A1-33DFE4A397DF}"/>
          </ac:spMkLst>
        </pc:spChg>
        <pc:spChg chg="add mod">
          <ac:chgData name="Kristjan Asvaldsson" userId="bef31231-22ff-42a6-9d80-742405529172" providerId="ADAL" clId="{119E7859-EDC6-4BB8-81B0-89338819B029}" dt="2023-03-31T04:13:39.576" v="2057" actId="1076"/>
          <ac:spMkLst>
            <pc:docMk/>
            <pc:sldMk cId="2746920499" sldId="405"/>
            <ac:spMk id="22" creationId="{6F1393A3-EB20-87E7-C021-E4C9EA93B941}"/>
          </ac:spMkLst>
        </pc:spChg>
        <pc:spChg chg="add mod">
          <ac:chgData name="Kristjan Asvaldsson" userId="bef31231-22ff-42a6-9d80-742405529172" providerId="ADAL" clId="{119E7859-EDC6-4BB8-81B0-89338819B029}" dt="2023-03-31T04:13:39.576" v="2057" actId="1076"/>
          <ac:spMkLst>
            <pc:docMk/>
            <pc:sldMk cId="2746920499" sldId="405"/>
            <ac:spMk id="23" creationId="{BF2CA32C-4E0B-280B-7995-7A719A8ADF9F}"/>
          </ac:spMkLst>
        </pc:spChg>
        <pc:picChg chg="add mod">
          <ac:chgData name="Kristjan Asvaldsson" userId="bef31231-22ff-42a6-9d80-742405529172" providerId="ADAL" clId="{119E7859-EDC6-4BB8-81B0-89338819B029}" dt="2023-03-31T04:13:39.576" v="2057" actId="1076"/>
          <ac:picMkLst>
            <pc:docMk/>
            <pc:sldMk cId="2746920499" sldId="405"/>
            <ac:picMk id="2" creationId="{8D96259A-9759-0D01-5404-C02250D11FCC}"/>
          </ac:picMkLst>
        </pc:picChg>
        <pc:picChg chg="add mod">
          <ac:chgData name="Kristjan Asvaldsson" userId="bef31231-22ff-42a6-9d80-742405529172" providerId="ADAL" clId="{119E7859-EDC6-4BB8-81B0-89338819B029}" dt="2023-03-31T04:13:39.576" v="2057" actId="1076"/>
          <ac:picMkLst>
            <pc:docMk/>
            <pc:sldMk cId="2746920499" sldId="405"/>
            <ac:picMk id="4" creationId="{DABA0C44-89D1-CF5D-32DD-FDDA7839B2A6}"/>
          </ac:picMkLst>
        </pc:picChg>
        <pc:picChg chg="del mod">
          <ac:chgData name="Kristjan Asvaldsson" userId="bef31231-22ff-42a6-9d80-742405529172" providerId="ADAL" clId="{119E7859-EDC6-4BB8-81B0-89338819B029}" dt="2023-03-31T04:13:30.242" v="2052" actId="478"/>
          <ac:picMkLst>
            <pc:docMk/>
            <pc:sldMk cId="2746920499" sldId="405"/>
            <ac:picMk id="9" creationId="{57F04AC6-8F41-477E-82A7-E2142DFB9A37}"/>
          </ac:picMkLst>
        </pc:picChg>
        <pc:picChg chg="del mod">
          <ac:chgData name="Kristjan Asvaldsson" userId="bef31231-22ff-42a6-9d80-742405529172" providerId="ADAL" clId="{119E7859-EDC6-4BB8-81B0-89338819B029}" dt="2023-03-31T04:13:30.242" v="2052" actId="478"/>
          <ac:picMkLst>
            <pc:docMk/>
            <pc:sldMk cId="2746920499" sldId="405"/>
            <ac:picMk id="10" creationId="{34C22EC5-F634-48A3-B7EC-47CC2912A616}"/>
          </ac:picMkLst>
        </pc:picChg>
        <pc:picChg chg="del mod">
          <ac:chgData name="Kristjan Asvaldsson" userId="bef31231-22ff-42a6-9d80-742405529172" providerId="ADAL" clId="{119E7859-EDC6-4BB8-81B0-89338819B029}" dt="2023-03-31T04:13:30.242" v="2052" actId="478"/>
          <ac:picMkLst>
            <pc:docMk/>
            <pc:sldMk cId="2746920499" sldId="405"/>
            <ac:picMk id="11" creationId="{2204FC5F-A498-4D14-AF0F-63A787372D11}"/>
          </ac:picMkLst>
        </pc:picChg>
        <pc:picChg chg="del mod">
          <ac:chgData name="Kristjan Asvaldsson" userId="bef31231-22ff-42a6-9d80-742405529172" providerId="ADAL" clId="{119E7859-EDC6-4BB8-81B0-89338819B029}" dt="2023-03-31T04:13:30.242" v="2052" actId="478"/>
          <ac:picMkLst>
            <pc:docMk/>
            <pc:sldMk cId="2746920499" sldId="405"/>
            <ac:picMk id="12" creationId="{C5AA623D-CF05-4874-B76D-BCCA5C99EA20}"/>
          </ac:picMkLst>
        </pc:picChg>
        <pc:picChg chg="del mod">
          <ac:chgData name="Kristjan Asvaldsson" userId="bef31231-22ff-42a6-9d80-742405529172" providerId="ADAL" clId="{119E7859-EDC6-4BB8-81B0-89338819B029}" dt="2023-03-31T04:13:31.148" v="2053" actId="478"/>
          <ac:picMkLst>
            <pc:docMk/>
            <pc:sldMk cId="2746920499" sldId="405"/>
            <ac:picMk id="16" creationId="{47617FD4-D98E-42BA-B014-A2E80E5F90E2}"/>
          </ac:picMkLst>
        </pc:picChg>
        <pc:picChg chg="del mod">
          <ac:chgData name="Kristjan Asvaldsson" userId="bef31231-22ff-42a6-9d80-742405529172" providerId="ADAL" clId="{119E7859-EDC6-4BB8-81B0-89338819B029}" dt="2023-03-31T04:13:30.242" v="2052" actId="478"/>
          <ac:picMkLst>
            <pc:docMk/>
            <pc:sldMk cId="2746920499" sldId="405"/>
            <ac:picMk id="17" creationId="{33036CB8-DA88-4759-828C-6A5A5B813A25}"/>
          </ac:picMkLst>
        </pc:picChg>
        <pc:cxnChg chg="del mod">
          <ac:chgData name="Kristjan Asvaldsson" userId="bef31231-22ff-42a6-9d80-742405529172" providerId="ADAL" clId="{119E7859-EDC6-4BB8-81B0-89338819B029}" dt="2023-03-31T04:13:30.242" v="2052" actId="478"/>
          <ac:cxnSpMkLst>
            <pc:docMk/>
            <pc:sldMk cId="2746920499" sldId="405"/>
            <ac:cxnSpMk id="3" creationId="{781D6724-EA92-4DA5-9E6B-77796F5EEDC5}"/>
          </ac:cxnSpMkLst>
        </pc:cxnChg>
        <pc:cxnChg chg="add mod">
          <ac:chgData name="Kristjan Asvaldsson" userId="bef31231-22ff-42a6-9d80-742405529172" providerId="ADAL" clId="{119E7859-EDC6-4BB8-81B0-89338819B029}" dt="2023-03-31T04:13:39.576" v="2057" actId="1076"/>
          <ac:cxnSpMkLst>
            <pc:docMk/>
            <pc:sldMk cId="2746920499" sldId="405"/>
            <ac:cxnSpMk id="13" creationId="{05BA73AC-FFC5-74AE-04F2-095F53FC6B9C}"/>
          </ac:cxnSpMkLst>
        </pc:cxnChg>
        <pc:cxnChg chg="del mod">
          <ac:chgData name="Kristjan Asvaldsson" userId="bef31231-22ff-42a6-9d80-742405529172" providerId="ADAL" clId="{119E7859-EDC6-4BB8-81B0-89338819B029}" dt="2023-03-31T04:13:30.242" v="2052" actId="478"/>
          <ac:cxnSpMkLst>
            <pc:docMk/>
            <pc:sldMk cId="2746920499" sldId="405"/>
            <ac:cxnSpMk id="15" creationId="{BFA02317-3A73-46C3-8806-FF0B48302825}"/>
          </ac:cxnSpMkLst>
        </pc:cxnChg>
        <pc:cxnChg chg="del mod">
          <ac:chgData name="Kristjan Asvaldsson" userId="bef31231-22ff-42a6-9d80-742405529172" providerId="ADAL" clId="{119E7859-EDC6-4BB8-81B0-89338819B029}" dt="2023-03-31T04:13:30.242" v="2052" actId="478"/>
          <ac:cxnSpMkLst>
            <pc:docMk/>
            <pc:sldMk cId="2746920499" sldId="405"/>
            <ac:cxnSpMk id="19" creationId="{E92108F1-9834-43B7-90C9-1A8E9451DF70}"/>
          </ac:cxnSpMkLst>
        </pc:cxnChg>
        <pc:cxnChg chg="add mod">
          <ac:chgData name="Kristjan Asvaldsson" userId="bef31231-22ff-42a6-9d80-742405529172" providerId="ADAL" clId="{119E7859-EDC6-4BB8-81B0-89338819B029}" dt="2023-03-31T04:13:39.576" v="2057" actId="1076"/>
          <ac:cxnSpMkLst>
            <pc:docMk/>
            <pc:sldMk cId="2746920499" sldId="405"/>
            <ac:cxnSpMk id="20" creationId="{1FD8D6C1-A844-91DD-C844-6141340FEFAD}"/>
          </ac:cxnSpMkLst>
        </pc:cxnChg>
        <pc:cxnChg chg="del mod">
          <ac:chgData name="Kristjan Asvaldsson" userId="bef31231-22ff-42a6-9d80-742405529172" providerId="ADAL" clId="{119E7859-EDC6-4BB8-81B0-89338819B029}" dt="2023-03-31T04:13:30.242" v="2052" actId="478"/>
          <ac:cxnSpMkLst>
            <pc:docMk/>
            <pc:sldMk cId="2746920499" sldId="405"/>
            <ac:cxnSpMk id="21" creationId="{75A6EF82-BE86-44A9-B411-74B7A1ECC578}"/>
          </ac:cxnSpMkLst>
        </pc:cxnChg>
        <pc:cxnChg chg="del mod">
          <ac:chgData name="Kristjan Asvaldsson" userId="bef31231-22ff-42a6-9d80-742405529172" providerId="ADAL" clId="{119E7859-EDC6-4BB8-81B0-89338819B029}" dt="2023-03-31T04:13:30.242" v="2052" actId="478"/>
          <ac:cxnSpMkLst>
            <pc:docMk/>
            <pc:sldMk cId="2746920499" sldId="405"/>
            <ac:cxnSpMk id="24" creationId="{547BFAA8-37C6-4984-ABEC-9579EAAD624D}"/>
          </ac:cxnSpMkLst>
        </pc:cxnChg>
      </pc:sldChg>
      <pc:sldChg chg="addSp delSp modSp add mod modClrScheme chgLayout">
        <pc:chgData name="Kristjan Asvaldsson" userId="bef31231-22ff-42a6-9d80-742405529172" providerId="ADAL" clId="{119E7859-EDC6-4BB8-81B0-89338819B029}" dt="2023-04-07T08:02:09.052" v="3032" actId="14100"/>
        <pc:sldMkLst>
          <pc:docMk/>
          <pc:sldMk cId="459640651" sldId="406"/>
        </pc:sldMkLst>
        <pc:spChg chg="add del mod ord">
          <ac:chgData name="Kristjan Asvaldsson" userId="bef31231-22ff-42a6-9d80-742405529172" providerId="ADAL" clId="{119E7859-EDC6-4BB8-81B0-89338819B029}" dt="2023-03-18T23:45:09.839" v="93" actId="700"/>
          <ac:spMkLst>
            <pc:docMk/>
            <pc:sldMk cId="459640651" sldId="406"/>
            <ac:spMk id="2" creationId="{73A4F0A2-320C-0420-A1EB-A81A93437096}"/>
          </ac:spMkLst>
        </pc:spChg>
        <pc:spChg chg="del mod ord">
          <ac:chgData name="Kristjan Asvaldsson" userId="bef31231-22ff-42a6-9d80-742405529172" providerId="ADAL" clId="{119E7859-EDC6-4BB8-81B0-89338819B029}" dt="2023-03-18T23:59:18.898" v="225" actId="478"/>
          <ac:spMkLst>
            <pc:docMk/>
            <pc:sldMk cId="459640651" sldId="406"/>
            <ac:spMk id="4" creationId="{80002289-6C57-4AEE-8903-88DF413615EE}"/>
          </ac:spMkLst>
        </pc:spChg>
        <pc:spChg chg="mod ord">
          <ac:chgData name="Kristjan Asvaldsson" userId="bef31231-22ff-42a6-9d80-742405529172" providerId="ADAL" clId="{119E7859-EDC6-4BB8-81B0-89338819B029}" dt="2023-03-31T03:50:11.283" v="1809" actId="20577"/>
          <ac:spMkLst>
            <pc:docMk/>
            <pc:sldMk cId="459640651" sldId="406"/>
            <ac:spMk id="5" creationId="{6712F250-08EF-4E34-9358-7968ECF5E810}"/>
          </ac:spMkLst>
        </pc:spChg>
        <pc:spChg chg="add mod ord">
          <ac:chgData name="Kristjan Asvaldsson" userId="bef31231-22ff-42a6-9d80-742405529172" providerId="ADAL" clId="{119E7859-EDC6-4BB8-81B0-89338819B029}" dt="2023-03-19T10:13:30.437" v="398" actId="20577"/>
          <ac:spMkLst>
            <pc:docMk/>
            <pc:sldMk cId="459640651" sldId="406"/>
            <ac:spMk id="6" creationId="{8509F777-4611-2316-B0D4-5C193158A564}"/>
          </ac:spMkLst>
        </pc:spChg>
        <pc:spChg chg="add del mod">
          <ac:chgData name="Kristjan Asvaldsson" userId="bef31231-22ff-42a6-9d80-742405529172" providerId="ADAL" clId="{119E7859-EDC6-4BB8-81B0-89338819B029}" dt="2023-03-18T23:59:22.655" v="226" actId="478"/>
          <ac:spMkLst>
            <pc:docMk/>
            <pc:sldMk cId="459640651" sldId="406"/>
            <ac:spMk id="8" creationId="{AFCFF214-3761-2AFF-2006-62F824FDE2A0}"/>
          </ac:spMkLst>
        </pc:spChg>
        <pc:spChg chg="mod">
          <ac:chgData name="Kristjan Asvaldsson" userId="bef31231-22ff-42a6-9d80-742405529172" providerId="ADAL" clId="{119E7859-EDC6-4BB8-81B0-89338819B029}" dt="2023-03-18T23:59:57.503" v="231" actId="207"/>
          <ac:spMkLst>
            <pc:docMk/>
            <pc:sldMk cId="459640651" sldId="406"/>
            <ac:spMk id="10" creationId="{B0F00B3D-480E-4130-AD90-9654C37E22B0}"/>
          </ac:spMkLst>
        </pc:spChg>
        <pc:picChg chg="mod">
          <ac:chgData name="Kristjan Asvaldsson" userId="bef31231-22ff-42a6-9d80-742405529172" providerId="ADAL" clId="{119E7859-EDC6-4BB8-81B0-89338819B029}" dt="2023-04-07T08:02:09.052" v="3032" actId="14100"/>
          <ac:picMkLst>
            <pc:docMk/>
            <pc:sldMk cId="459640651" sldId="406"/>
            <ac:picMk id="3" creationId="{2094F980-9B7E-4A80-BA49-5C2BF68A13C9}"/>
          </ac:picMkLst>
        </pc:picChg>
      </pc:sldChg>
      <pc:sldChg chg="addSp delSp modSp add mod modClrScheme chgLayout">
        <pc:chgData name="Kristjan Asvaldsson" userId="bef31231-22ff-42a6-9d80-742405529172" providerId="ADAL" clId="{119E7859-EDC6-4BB8-81B0-89338819B029}" dt="2023-04-07T08:02:49.834" v="3050" actId="14100"/>
        <pc:sldMkLst>
          <pc:docMk/>
          <pc:sldMk cId="1922083263" sldId="407"/>
        </pc:sldMkLst>
        <pc:spChg chg="add del mod ord">
          <ac:chgData name="Kristjan Asvaldsson" userId="bef31231-22ff-42a6-9d80-742405529172" providerId="ADAL" clId="{119E7859-EDC6-4BB8-81B0-89338819B029}" dt="2023-03-18T23:45:09.839" v="93" actId="700"/>
          <ac:spMkLst>
            <pc:docMk/>
            <pc:sldMk cId="1922083263" sldId="407"/>
            <ac:spMk id="2" creationId="{5E6528F0-9193-0F4A-59E8-53C021FBCB9B}"/>
          </ac:spMkLst>
        </pc:spChg>
        <pc:spChg chg="add mod ord">
          <ac:chgData name="Kristjan Asvaldsson" userId="bef31231-22ff-42a6-9d80-742405529172" providerId="ADAL" clId="{119E7859-EDC6-4BB8-81B0-89338819B029}" dt="2023-03-19T10:13:57.456" v="417" actId="20577"/>
          <ac:spMkLst>
            <pc:docMk/>
            <pc:sldMk cId="1922083263" sldId="407"/>
            <ac:spMk id="3" creationId="{E17C4653-F7F3-4CD9-CE5C-F0D8B2F3F551}"/>
          </ac:spMkLst>
        </pc:spChg>
        <pc:spChg chg="del mod ord">
          <ac:chgData name="Kristjan Asvaldsson" userId="bef31231-22ff-42a6-9d80-742405529172" providerId="ADAL" clId="{119E7859-EDC6-4BB8-81B0-89338819B029}" dt="2023-03-18T23:48:46.207" v="136" actId="478"/>
          <ac:spMkLst>
            <pc:docMk/>
            <pc:sldMk cId="1922083263" sldId="407"/>
            <ac:spMk id="4" creationId="{80002289-6C57-4AEE-8903-88DF413615EE}"/>
          </ac:spMkLst>
        </pc:spChg>
        <pc:spChg chg="mod ord">
          <ac:chgData name="Kristjan Asvaldsson" userId="bef31231-22ff-42a6-9d80-742405529172" providerId="ADAL" clId="{119E7859-EDC6-4BB8-81B0-89338819B029}" dt="2023-03-19T10:35:00.350" v="679" actId="1076"/>
          <ac:spMkLst>
            <pc:docMk/>
            <pc:sldMk cId="1922083263" sldId="407"/>
            <ac:spMk id="5" creationId="{6712F250-08EF-4E34-9358-7968ECF5E810}"/>
          </ac:spMkLst>
        </pc:spChg>
        <pc:spChg chg="add del mod">
          <ac:chgData name="Kristjan Asvaldsson" userId="bef31231-22ff-42a6-9d80-742405529172" providerId="ADAL" clId="{119E7859-EDC6-4BB8-81B0-89338819B029}" dt="2023-03-18T23:48:57.674" v="138" actId="478"/>
          <ac:spMkLst>
            <pc:docMk/>
            <pc:sldMk cId="1922083263" sldId="407"/>
            <ac:spMk id="7" creationId="{4A37C8EB-7F6F-8F13-5222-D0C1301CF432}"/>
          </ac:spMkLst>
        </pc:spChg>
        <pc:picChg chg="mod">
          <ac:chgData name="Kristjan Asvaldsson" userId="bef31231-22ff-42a6-9d80-742405529172" providerId="ADAL" clId="{119E7859-EDC6-4BB8-81B0-89338819B029}" dt="2023-04-07T08:02:49.834" v="3050" actId="14100"/>
          <ac:picMkLst>
            <pc:docMk/>
            <pc:sldMk cId="1922083263" sldId="407"/>
            <ac:picMk id="10" creationId="{59D8CCFC-51AB-4F31-9170-73F0163663F4}"/>
          </ac:picMkLst>
        </pc:picChg>
        <pc:picChg chg="mod">
          <ac:chgData name="Kristjan Asvaldsson" userId="bef31231-22ff-42a6-9d80-742405529172" providerId="ADAL" clId="{119E7859-EDC6-4BB8-81B0-89338819B029}" dt="2023-03-19T10:43:22.959" v="944" actId="1036"/>
          <ac:picMkLst>
            <pc:docMk/>
            <pc:sldMk cId="1922083263" sldId="407"/>
            <ac:picMk id="12" creationId="{B79E4A49-084A-466C-8B34-CFCD6FCDBEFF}"/>
          </ac:picMkLst>
        </pc:picChg>
      </pc:sldChg>
      <pc:sldChg chg="addSp delSp modSp add mod modClrScheme chgLayout">
        <pc:chgData name="Kristjan Asvaldsson" userId="bef31231-22ff-42a6-9d80-742405529172" providerId="ADAL" clId="{119E7859-EDC6-4BB8-81B0-89338819B029}" dt="2023-04-07T08:02:56.644" v="3055" actId="14100"/>
        <pc:sldMkLst>
          <pc:docMk/>
          <pc:sldMk cId="312336407" sldId="408"/>
        </pc:sldMkLst>
        <pc:spChg chg="add del mod ord">
          <ac:chgData name="Kristjan Asvaldsson" userId="bef31231-22ff-42a6-9d80-742405529172" providerId="ADAL" clId="{119E7859-EDC6-4BB8-81B0-89338819B029}" dt="2023-03-18T23:45:09.839" v="93" actId="700"/>
          <ac:spMkLst>
            <pc:docMk/>
            <pc:sldMk cId="312336407" sldId="408"/>
            <ac:spMk id="2" creationId="{48ABF36B-997C-31B1-A2F9-5FF9DBFBF8A8}"/>
          </ac:spMkLst>
        </pc:spChg>
        <pc:spChg chg="add mod ord">
          <ac:chgData name="Kristjan Asvaldsson" userId="bef31231-22ff-42a6-9d80-742405529172" providerId="ADAL" clId="{119E7859-EDC6-4BB8-81B0-89338819B029}" dt="2023-03-31T04:14:49.283" v="2076" actId="20577"/>
          <ac:spMkLst>
            <pc:docMk/>
            <pc:sldMk cId="312336407" sldId="408"/>
            <ac:spMk id="3" creationId="{DA664897-AF66-D1B3-5F28-D00211F08721}"/>
          </ac:spMkLst>
        </pc:spChg>
        <pc:spChg chg="del mod ord">
          <ac:chgData name="Kristjan Asvaldsson" userId="bef31231-22ff-42a6-9d80-742405529172" providerId="ADAL" clId="{119E7859-EDC6-4BB8-81B0-89338819B029}" dt="2023-03-18T23:48:14.860" v="131" actId="478"/>
          <ac:spMkLst>
            <pc:docMk/>
            <pc:sldMk cId="312336407" sldId="408"/>
            <ac:spMk id="4" creationId="{80002289-6C57-4AEE-8903-88DF413615EE}"/>
          </ac:spMkLst>
        </pc:spChg>
        <pc:spChg chg="mod ord">
          <ac:chgData name="Kristjan Asvaldsson" userId="bef31231-22ff-42a6-9d80-742405529172" providerId="ADAL" clId="{119E7859-EDC6-4BB8-81B0-89338819B029}" dt="2023-03-19T10:35:07.915" v="680" actId="1076"/>
          <ac:spMkLst>
            <pc:docMk/>
            <pc:sldMk cId="312336407" sldId="408"/>
            <ac:spMk id="5" creationId="{6712F250-08EF-4E34-9358-7968ECF5E810}"/>
          </ac:spMkLst>
        </pc:spChg>
        <pc:picChg chg="mod">
          <ac:chgData name="Kristjan Asvaldsson" userId="bef31231-22ff-42a6-9d80-742405529172" providerId="ADAL" clId="{119E7859-EDC6-4BB8-81B0-89338819B029}" dt="2023-04-07T08:02:56.644" v="3055" actId="14100"/>
          <ac:picMkLst>
            <pc:docMk/>
            <pc:sldMk cId="312336407" sldId="408"/>
            <ac:picMk id="8" creationId="{259CED3D-A4CA-42DB-85F2-B8EA4AFABE7F}"/>
          </ac:picMkLst>
        </pc:picChg>
      </pc:sldChg>
      <pc:sldChg chg="addSp delSp modSp add mod modClrScheme chgLayout">
        <pc:chgData name="Kristjan Asvaldsson" userId="bef31231-22ff-42a6-9d80-742405529172" providerId="ADAL" clId="{119E7859-EDC6-4BB8-81B0-89338819B029}" dt="2023-04-07T08:02:14.568" v="3034" actId="14100"/>
        <pc:sldMkLst>
          <pc:docMk/>
          <pc:sldMk cId="3148336704" sldId="422"/>
        </pc:sldMkLst>
        <pc:spChg chg="add del mod ord">
          <ac:chgData name="Kristjan Asvaldsson" userId="bef31231-22ff-42a6-9d80-742405529172" providerId="ADAL" clId="{119E7859-EDC6-4BB8-81B0-89338819B029}" dt="2023-03-18T23:45:09.839" v="93" actId="700"/>
          <ac:spMkLst>
            <pc:docMk/>
            <pc:sldMk cId="3148336704" sldId="422"/>
            <ac:spMk id="2" creationId="{7DEF4E81-2EDC-9B4F-F1BE-BE1B9C1273B6}"/>
          </ac:spMkLst>
        </pc:spChg>
        <pc:spChg chg="add mod ord">
          <ac:chgData name="Kristjan Asvaldsson" userId="bef31231-22ff-42a6-9d80-742405529172" providerId="ADAL" clId="{119E7859-EDC6-4BB8-81B0-89338819B029}" dt="2023-03-19T10:13:25.414" v="396" actId="20577"/>
          <ac:spMkLst>
            <pc:docMk/>
            <pc:sldMk cId="3148336704" sldId="422"/>
            <ac:spMk id="3" creationId="{BAFB5E9B-5BF0-3DD8-7113-EBCF7734A7FA}"/>
          </ac:spMkLst>
        </pc:spChg>
        <pc:spChg chg="del mod ord">
          <ac:chgData name="Kristjan Asvaldsson" userId="bef31231-22ff-42a6-9d80-742405529172" providerId="ADAL" clId="{119E7859-EDC6-4BB8-81B0-89338819B029}" dt="2023-03-18T23:54:21.121" v="185" actId="478"/>
          <ac:spMkLst>
            <pc:docMk/>
            <pc:sldMk cId="3148336704" sldId="422"/>
            <ac:spMk id="4" creationId="{80002289-6C57-4AEE-8903-88DF413615EE}"/>
          </ac:spMkLst>
        </pc:spChg>
        <pc:spChg chg="mod ord">
          <ac:chgData name="Kristjan Asvaldsson" userId="bef31231-22ff-42a6-9d80-742405529172" providerId="ADAL" clId="{119E7859-EDC6-4BB8-81B0-89338819B029}" dt="2023-03-19T10:34:22.691" v="674" actId="1076"/>
          <ac:spMkLst>
            <pc:docMk/>
            <pc:sldMk cId="3148336704" sldId="422"/>
            <ac:spMk id="5" creationId="{6712F250-08EF-4E34-9358-7968ECF5E810}"/>
          </ac:spMkLst>
        </pc:spChg>
        <pc:spChg chg="add del mod">
          <ac:chgData name="Kristjan Asvaldsson" userId="bef31231-22ff-42a6-9d80-742405529172" providerId="ADAL" clId="{119E7859-EDC6-4BB8-81B0-89338819B029}" dt="2023-03-18T23:54:24.329" v="186" actId="478"/>
          <ac:spMkLst>
            <pc:docMk/>
            <pc:sldMk cId="3148336704" sldId="422"/>
            <ac:spMk id="8" creationId="{FE6C17B9-A57E-64E6-3B86-D51D03531B2B}"/>
          </ac:spMkLst>
        </pc:spChg>
        <pc:spChg chg="mod">
          <ac:chgData name="Kristjan Asvaldsson" userId="bef31231-22ff-42a6-9d80-742405529172" providerId="ADAL" clId="{119E7859-EDC6-4BB8-81B0-89338819B029}" dt="2023-03-18T23:54:46.474" v="193" actId="207"/>
          <ac:spMkLst>
            <pc:docMk/>
            <pc:sldMk cId="3148336704" sldId="422"/>
            <ac:spMk id="16" creationId="{CAEDC0AB-A9D7-4C06-9E4F-D7E8F26C4CC0}"/>
          </ac:spMkLst>
        </pc:spChg>
        <pc:spChg chg="mod">
          <ac:chgData name="Kristjan Asvaldsson" userId="bef31231-22ff-42a6-9d80-742405529172" providerId="ADAL" clId="{119E7859-EDC6-4BB8-81B0-89338819B029}" dt="2023-03-18T23:54:49.528" v="194" actId="207"/>
          <ac:spMkLst>
            <pc:docMk/>
            <pc:sldMk cId="3148336704" sldId="422"/>
            <ac:spMk id="18" creationId="{2D931C03-3ED8-449F-BC05-F88FBD27E957}"/>
          </ac:spMkLst>
        </pc:spChg>
        <pc:picChg chg="mod">
          <ac:chgData name="Kristjan Asvaldsson" userId="bef31231-22ff-42a6-9d80-742405529172" providerId="ADAL" clId="{119E7859-EDC6-4BB8-81B0-89338819B029}" dt="2023-04-07T08:02:14.568" v="3034" actId="14100"/>
          <ac:picMkLst>
            <pc:docMk/>
            <pc:sldMk cId="3148336704" sldId="422"/>
            <ac:picMk id="7" creationId="{1A79A8F7-A638-4A8C-8E3E-56004A0B70AA}"/>
          </ac:picMkLst>
        </pc:picChg>
      </pc:sldChg>
      <pc:sldChg chg="addSp delSp modSp add mod modClrScheme chgLayout">
        <pc:chgData name="Kristjan Asvaldsson" userId="bef31231-22ff-42a6-9d80-742405529172" providerId="ADAL" clId="{119E7859-EDC6-4BB8-81B0-89338819B029}" dt="2023-04-07T08:02:20.864" v="3037" actId="14100"/>
        <pc:sldMkLst>
          <pc:docMk/>
          <pc:sldMk cId="1127654953" sldId="423"/>
        </pc:sldMkLst>
        <pc:spChg chg="add del mod ord">
          <ac:chgData name="Kristjan Asvaldsson" userId="bef31231-22ff-42a6-9d80-742405529172" providerId="ADAL" clId="{119E7859-EDC6-4BB8-81B0-89338819B029}" dt="2023-03-18T23:45:09.839" v="93" actId="700"/>
          <ac:spMkLst>
            <pc:docMk/>
            <pc:sldMk cId="1127654953" sldId="423"/>
            <ac:spMk id="2" creationId="{2915E98C-94DD-9230-ACBA-A92377C56BA0}"/>
          </ac:spMkLst>
        </pc:spChg>
        <pc:spChg chg="add mod ord">
          <ac:chgData name="Kristjan Asvaldsson" userId="bef31231-22ff-42a6-9d80-742405529172" providerId="ADAL" clId="{119E7859-EDC6-4BB8-81B0-89338819B029}" dt="2023-03-19T10:13:21.134" v="394" actId="20577"/>
          <ac:spMkLst>
            <pc:docMk/>
            <pc:sldMk cId="1127654953" sldId="423"/>
            <ac:spMk id="3" creationId="{AB72A322-5AE6-6E68-81AE-A413D1400701}"/>
          </ac:spMkLst>
        </pc:spChg>
        <pc:spChg chg="del mod ord">
          <ac:chgData name="Kristjan Asvaldsson" userId="bef31231-22ff-42a6-9d80-742405529172" providerId="ADAL" clId="{119E7859-EDC6-4BB8-81B0-89338819B029}" dt="2023-03-18T23:53:42.083" v="175" actId="478"/>
          <ac:spMkLst>
            <pc:docMk/>
            <pc:sldMk cId="1127654953" sldId="423"/>
            <ac:spMk id="4" creationId="{80002289-6C57-4AEE-8903-88DF413615EE}"/>
          </ac:spMkLst>
        </pc:spChg>
        <pc:spChg chg="add mod">
          <ac:chgData name="Kristjan Asvaldsson" userId="bef31231-22ff-42a6-9d80-742405529172" providerId="ADAL" clId="{119E7859-EDC6-4BB8-81B0-89338819B029}" dt="2023-03-31T03:56:01.373" v="1825"/>
          <ac:spMkLst>
            <pc:docMk/>
            <pc:sldMk cId="1127654953" sldId="423"/>
            <ac:spMk id="4" creationId="{99293BB8-B056-03D4-E737-B626ADB1CBCE}"/>
          </ac:spMkLst>
        </pc:spChg>
        <pc:spChg chg="mod ord">
          <ac:chgData name="Kristjan Asvaldsson" userId="bef31231-22ff-42a6-9d80-742405529172" providerId="ADAL" clId="{119E7859-EDC6-4BB8-81B0-89338819B029}" dt="2023-03-31T03:59:44.475" v="1887" actId="20577"/>
          <ac:spMkLst>
            <pc:docMk/>
            <pc:sldMk cId="1127654953" sldId="423"/>
            <ac:spMk id="5" creationId="{6712F250-08EF-4E34-9358-7968ECF5E810}"/>
          </ac:spMkLst>
        </pc:spChg>
        <pc:spChg chg="add del mod">
          <ac:chgData name="Kristjan Asvaldsson" userId="bef31231-22ff-42a6-9d80-742405529172" providerId="ADAL" clId="{119E7859-EDC6-4BB8-81B0-89338819B029}" dt="2023-03-18T23:53:44.570" v="176" actId="478"/>
          <ac:spMkLst>
            <pc:docMk/>
            <pc:sldMk cId="1127654953" sldId="423"/>
            <ac:spMk id="8" creationId="{C3032AAD-5284-8A3B-BB77-860225ED5AC6}"/>
          </ac:spMkLst>
        </pc:spChg>
        <pc:spChg chg="mod">
          <ac:chgData name="Kristjan Asvaldsson" userId="bef31231-22ff-42a6-9d80-742405529172" providerId="ADAL" clId="{119E7859-EDC6-4BB8-81B0-89338819B029}" dt="2023-03-18T23:54:05.665" v="182" actId="207"/>
          <ac:spMkLst>
            <pc:docMk/>
            <pc:sldMk cId="1127654953" sldId="423"/>
            <ac:spMk id="14" creationId="{C2AD3755-094D-47AC-846E-E0FE3A14C184}"/>
          </ac:spMkLst>
        </pc:spChg>
        <pc:spChg chg="mod">
          <ac:chgData name="Kristjan Asvaldsson" userId="bef31231-22ff-42a6-9d80-742405529172" providerId="ADAL" clId="{119E7859-EDC6-4BB8-81B0-89338819B029}" dt="2023-03-18T23:54:08.884" v="183" actId="207"/>
          <ac:spMkLst>
            <pc:docMk/>
            <pc:sldMk cId="1127654953" sldId="423"/>
            <ac:spMk id="16" creationId="{CF6A5D18-320E-4685-A843-72E27B10883C}"/>
          </ac:spMkLst>
        </pc:spChg>
        <pc:picChg chg="add mod">
          <ac:chgData name="Kristjan Asvaldsson" userId="bef31231-22ff-42a6-9d80-742405529172" providerId="ADAL" clId="{119E7859-EDC6-4BB8-81B0-89338819B029}" dt="2023-03-31T03:56:01.373" v="1825"/>
          <ac:picMkLst>
            <pc:docMk/>
            <pc:sldMk cId="1127654953" sldId="423"/>
            <ac:picMk id="2" creationId="{416AF416-2159-6E1B-F0A6-C00861E77A9B}"/>
          </ac:picMkLst>
        </pc:picChg>
        <pc:picChg chg="mod">
          <ac:chgData name="Kristjan Asvaldsson" userId="bef31231-22ff-42a6-9d80-742405529172" providerId="ADAL" clId="{119E7859-EDC6-4BB8-81B0-89338819B029}" dt="2023-04-07T08:02:20.864" v="3037" actId="14100"/>
          <ac:picMkLst>
            <pc:docMk/>
            <pc:sldMk cId="1127654953" sldId="423"/>
            <ac:picMk id="6" creationId="{27FA6988-0E96-4B1E-8521-73F794DEDBD0}"/>
          </ac:picMkLst>
        </pc:picChg>
      </pc:sldChg>
      <pc:sldChg chg="addSp delSp modSp add mod modClrScheme chgLayout">
        <pc:chgData name="Kristjan Asvaldsson" userId="bef31231-22ff-42a6-9d80-742405529172" providerId="ADAL" clId="{119E7859-EDC6-4BB8-81B0-89338819B029}" dt="2023-04-07T08:02:27.690" v="3040" actId="14100"/>
        <pc:sldMkLst>
          <pc:docMk/>
          <pc:sldMk cId="3986702126" sldId="424"/>
        </pc:sldMkLst>
        <pc:spChg chg="add del mod ord">
          <ac:chgData name="Kristjan Asvaldsson" userId="bef31231-22ff-42a6-9d80-742405529172" providerId="ADAL" clId="{119E7859-EDC6-4BB8-81B0-89338819B029}" dt="2023-03-18T23:45:09.839" v="93" actId="700"/>
          <ac:spMkLst>
            <pc:docMk/>
            <pc:sldMk cId="3986702126" sldId="424"/>
            <ac:spMk id="2" creationId="{91C06B12-C9D5-8A43-BA28-15AEAC95196D}"/>
          </ac:spMkLst>
        </pc:spChg>
        <pc:spChg chg="add mod ord">
          <ac:chgData name="Kristjan Asvaldsson" userId="bef31231-22ff-42a6-9d80-742405529172" providerId="ADAL" clId="{119E7859-EDC6-4BB8-81B0-89338819B029}" dt="2023-03-19T10:13:14.194" v="392" actId="20577"/>
          <ac:spMkLst>
            <pc:docMk/>
            <pc:sldMk cId="3986702126" sldId="424"/>
            <ac:spMk id="3" creationId="{BC9255CC-0E71-A6CB-B204-FCC3A56D4817}"/>
          </ac:spMkLst>
        </pc:spChg>
        <pc:spChg chg="del mod ord">
          <ac:chgData name="Kristjan Asvaldsson" userId="bef31231-22ff-42a6-9d80-742405529172" providerId="ADAL" clId="{119E7859-EDC6-4BB8-81B0-89338819B029}" dt="2023-03-18T23:52:17.766" v="165" actId="478"/>
          <ac:spMkLst>
            <pc:docMk/>
            <pc:sldMk cId="3986702126" sldId="424"/>
            <ac:spMk id="4" creationId="{80002289-6C57-4AEE-8903-88DF413615EE}"/>
          </ac:spMkLst>
        </pc:spChg>
        <pc:spChg chg="mod ord">
          <ac:chgData name="Kristjan Asvaldsson" userId="bef31231-22ff-42a6-9d80-742405529172" providerId="ADAL" clId="{119E7859-EDC6-4BB8-81B0-89338819B029}" dt="2023-03-31T04:04:09.987" v="1943" actId="33524"/>
          <ac:spMkLst>
            <pc:docMk/>
            <pc:sldMk cId="3986702126" sldId="424"/>
            <ac:spMk id="5" creationId="{6712F250-08EF-4E34-9358-7968ECF5E810}"/>
          </ac:spMkLst>
        </pc:spChg>
        <pc:spChg chg="mod">
          <ac:chgData name="Kristjan Asvaldsson" userId="bef31231-22ff-42a6-9d80-742405529172" providerId="ADAL" clId="{119E7859-EDC6-4BB8-81B0-89338819B029}" dt="2023-03-18T23:52:37.494" v="170" actId="207"/>
          <ac:spMkLst>
            <pc:docMk/>
            <pc:sldMk cId="3986702126" sldId="424"/>
            <ac:spMk id="8" creationId="{1F0034DD-FF0A-468D-91B8-603694907CD6}"/>
          </ac:spMkLst>
        </pc:spChg>
        <pc:spChg chg="mod">
          <ac:chgData name="Kristjan Asvaldsson" userId="bef31231-22ff-42a6-9d80-742405529172" providerId="ADAL" clId="{119E7859-EDC6-4BB8-81B0-89338819B029}" dt="2023-03-18T23:52:40.978" v="171" actId="207"/>
          <ac:spMkLst>
            <pc:docMk/>
            <pc:sldMk cId="3986702126" sldId="424"/>
            <ac:spMk id="9" creationId="{8E5D2CEE-2D23-4371-8116-D77661F9D0EA}"/>
          </ac:spMkLst>
        </pc:spChg>
        <pc:spChg chg="del mod">
          <ac:chgData name="Kristjan Asvaldsson" userId="bef31231-22ff-42a6-9d80-742405529172" providerId="ADAL" clId="{119E7859-EDC6-4BB8-81B0-89338819B029}" dt="2023-03-31T03:57:18.104" v="1828" actId="478"/>
          <ac:spMkLst>
            <pc:docMk/>
            <pc:sldMk cId="3986702126" sldId="424"/>
            <ac:spMk id="14" creationId="{4D086FF7-01C2-43CB-AFC7-B1813EFC6B61}"/>
          </ac:spMkLst>
        </pc:spChg>
        <pc:spChg chg="add del mod">
          <ac:chgData name="Kristjan Asvaldsson" userId="bef31231-22ff-42a6-9d80-742405529172" providerId="ADAL" clId="{119E7859-EDC6-4BB8-81B0-89338819B029}" dt="2023-03-18T23:52:20.005" v="166" actId="478"/>
          <ac:spMkLst>
            <pc:docMk/>
            <pc:sldMk cId="3986702126" sldId="424"/>
            <ac:spMk id="20" creationId="{09B54E19-8602-6F3A-2379-7FCB4FC66EF0}"/>
          </ac:spMkLst>
        </pc:spChg>
        <pc:picChg chg="mod">
          <ac:chgData name="Kristjan Asvaldsson" userId="bef31231-22ff-42a6-9d80-742405529172" providerId="ADAL" clId="{119E7859-EDC6-4BB8-81B0-89338819B029}" dt="2023-04-07T08:02:27.690" v="3040" actId="14100"/>
          <ac:picMkLst>
            <pc:docMk/>
            <pc:sldMk cId="3986702126" sldId="424"/>
            <ac:picMk id="6" creationId="{27FA6988-0E96-4B1E-8521-73F794DEDBD0}"/>
          </ac:picMkLst>
        </pc:picChg>
        <pc:picChg chg="del">
          <ac:chgData name="Kristjan Asvaldsson" userId="bef31231-22ff-42a6-9d80-742405529172" providerId="ADAL" clId="{119E7859-EDC6-4BB8-81B0-89338819B029}" dt="2023-03-31T03:57:15.157" v="1826" actId="478"/>
          <ac:picMkLst>
            <pc:docMk/>
            <pc:sldMk cId="3986702126" sldId="424"/>
            <ac:picMk id="13" creationId="{DFE971A9-8A98-4AFB-AE93-17DD54DB9BFF}"/>
          </ac:picMkLst>
        </pc:picChg>
        <pc:cxnChg chg="del">
          <ac:chgData name="Kristjan Asvaldsson" userId="bef31231-22ff-42a6-9d80-742405529172" providerId="ADAL" clId="{119E7859-EDC6-4BB8-81B0-89338819B029}" dt="2023-03-31T03:57:15.157" v="1826" actId="478"/>
          <ac:cxnSpMkLst>
            <pc:docMk/>
            <pc:sldMk cId="3986702126" sldId="424"/>
            <ac:cxnSpMk id="15" creationId="{95BEEB75-3DF5-4EA4-A0EF-94FBEB74DCDA}"/>
          </ac:cxnSpMkLst>
        </pc:cxnChg>
      </pc:sldChg>
      <pc:sldChg chg="addSp delSp modSp add del mod modClrScheme chgLayout">
        <pc:chgData name="Kristjan Asvaldsson" userId="bef31231-22ff-42a6-9d80-742405529172" providerId="ADAL" clId="{119E7859-EDC6-4BB8-81B0-89338819B029}" dt="2023-03-31T04:09:30.755" v="1983" actId="47"/>
        <pc:sldMkLst>
          <pc:docMk/>
          <pc:sldMk cId="2678736462" sldId="425"/>
        </pc:sldMkLst>
        <pc:spChg chg="add del mod ord">
          <ac:chgData name="Kristjan Asvaldsson" userId="bef31231-22ff-42a6-9d80-742405529172" providerId="ADAL" clId="{119E7859-EDC6-4BB8-81B0-89338819B029}" dt="2023-03-18T23:45:09.839" v="93" actId="700"/>
          <ac:spMkLst>
            <pc:docMk/>
            <pc:sldMk cId="2678736462" sldId="425"/>
            <ac:spMk id="2" creationId="{B19CA87D-F3BF-D70B-6574-34409303D1D3}"/>
          </ac:spMkLst>
        </pc:spChg>
        <pc:spChg chg="add mod ord">
          <ac:chgData name="Kristjan Asvaldsson" userId="bef31231-22ff-42a6-9d80-742405529172" providerId="ADAL" clId="{119E7859-EDC6-4BB8-81B0-89338819B029}" dt="2023-03-19T10:13:03.977" v="390" actId="20577"/>
          <ac:spMkLst>
            <pc:docMk/>
            <pc:sldMk cId="2678736462" sldId="425"/>
            <ac:spMk id="3" creationId="{F7A18539-891C-A617-F670-A2FD4E1D5B8E}"/>
          </ac:spMkLst>
        </pc:spChg>
        <pc:spChg chg="del mod ord">
          <ac:chgData name="Kristjan Asvaldsson" userId="bef31231-22ff-42a6-9d80-742405529172" providerId="ADAL" clId="{119E7859-EDC6-4BB8-81B0-89338819B029}" dt="2023-03-18T23:51:25.143" v="153" actId="478"/>
          <ac:spMkLst>
            <pc:docMk/>
            <pc:sldMk cId="2678736462" sldId="425"/>
            <ac:spMk id="4" creationId="{80002289-6C57-4AEE-8903-88DF413615EE}"/>
          </ac:spMkLst>
        </pc:spChg>
        <pc:spChg chg="mod ord">
          <ac:chgData name="Kristjan Asvaldsson" userId="bef31231-22ff-42a6-9d80-742405529172" providerId="ADAL" clId="{119E7859-EDC6-4BB8-81B0-89338819B029}" dt="2023-03-19T10:45:08.885" v="961"/>
          <ac:spMkLst>
            <pc:docMk/>
            <pc:sldMk cId="2678736462" sldId="425"/>
            <ac:spMk id="5" creationId="{6712F250-08EF-4E34-9358-7968ECF5E810}"/>
          </ac:spMkLst>
        </pc:spChg>
        <pc:spChg chg="mod">
          <ac:chgData name="Kristjan Asvaldsson" userId="bef31231-22ff-42a6-9d80-742405529172" providerId="ADAL" clId="{119E7859-EDC6-4BB8-81B0-89338819B029}" dt="2023-03-18T23:51:57.745" v="161" actId="207"/>
          <ac:spMkLst>
            <pc:docMk/>
            <pc:sldMk cId="2678736462" sldId="425"/>
            <ac:spMk id="8" creationId="{39845FCC-4DBA-4172-A6BD-54C3C62A2C73}"/>
          </ac:spMkLst>
        </pc:spChg>
        <pc:spChg chg="mod">
          <ac:chgData name="Kristjan Asvaldsson" userId="bef31231-22ff-42a6-9d80-742405529172" providerId="ADAL" clId="{119E7859-EDC6-4BB8-81B0-89338819B029}" dt="2023-03-18T23:52:03.909" v="163" actId="207"/>
          <ac:spMkLst>
            <pc:docMk/>
            <pc:sldMk cId="2678736462" sldId="425"/>
            <ac:spMk id="9" creationId="{C73BBF79-6AE8-4DE2-A1A1-E0AACE7C1219}"/>
          </ac:spMkLst>
        </pc:spChg>
        <pc:spChg chg="mod">
          <ac:chgData name="Kristjan Asvaldsson" userId="bef31231-22ff-42a6-9d80-742405529172" providerId="ADAL" clId="{119E7859-EDC6-4BB8-81B0-89338819B029}" dt="2023-03-18T23:52:00.651" v="162" actId="207"/>
          <ac:spMkLst>
            <pc:docMk/>
            <pc:sldMk cId="2678736462" sldId="425"/>
            <ac:spMk id="14" creationId="{1019F453-C703-4274-8B74-FB956E611AFB}"/>
          </ac:spMkLst>
        </pc:spChg>
        <pc:spChg chg="add del mod">
          <ac:chgData name="Kristjan Asvaldsson" userId="bef31231-22ff-42a6-9d80-742405529172" providerId="ADAL" clId="{119E7859-EDC6-4BB8-81B0-89338819B029}" dt="2023-03-18T23:51:27.811" v="154" actId="478"/>
          <ac:spMkLst>
            <pc:docMk/>
            <pc:sldMk cId="2678736462" sldId="425"/>
            <ac:spMk id="20" creationId="{B04DA741-E42C-1DD9-1180-4182B24BEDE3}"/>
          </ac:spMkLst>
        </pc:spChg>
        <pc:picChg chg="mod">
          <ac:chgData name="Kristjan Asvaldsson" userId="bef31231-22ff-42a6-9d80-742405529172" providerId="ADAL" clId="{119E7859-EDC6-4BB8-81B0-89338819B029}" dt="2023-03-19T10:45:28.853" v="962" actId="14100"/>
          <ac:picMkLst>
            <pc:docMk/>
            <pc:sldMk cId="2678736462" sldId="425"/>
            <ac:picMk id="6" creationId="{27FA6988-0E96-4B1E-8521-73F794DEDBD0}"/>
          </ac:picMkLst>
        </pc:picChg>
      </pc:sldChg>
      <pc:sldChg chg="addSp delSp modSp add mod modClrScheme chgLayout">
        <pc:chgData name="Kristjan Asvaldsson" userId="bef31231-22ff-42a6-9d80-742405529172" providerId="ADAL" clId="{119E7859-EDC6-4BB8-81B0-89338819B029}" dt="2023-04-07T08:02:38.217" v="3044" actId="14100"/>
        <pc:sldMkLst>
          <pc:docMk/>
          <pc:sldMk cId="2128017301" sldId="426"/>
        </pc:sldMkLst>
        <pc:spChg chg="add del mod ord">
          <ac:chgData name="Kristjan Asvaldsson" userId="bef31231-22ff-42a6-9d80-742405529172" providerId="ADAL" clId="{119E7859-EDC6-4BB8-81B0-89338819B029}" dt="2023-03-18T23:45:09.839" v="93" actId="700"/>
          <ac:spMkLst>
            <pc:docMk/>
            <pc:sldMk cId="2128017301" sldId="426"/>
            <ac:spMk id="2" creationId="{30E9875F-3C21-E19A-D008-6AF4F776589E}"/>
          </ac:spMkLst>
        </pc:spChg>
        <pc:spChg chg="del mod ord">
          <ac:chgData name="Kristjan Asvaldsson" userId="bef31231-22ff-42a6-9d80-742405529172" providerId="ADAL" clId="{119E7859-EDC6-4BB8-81B0-89338819B029}" dt="2023-03-18T23:51:08.901" v="150" actId="478"/>
          <ac:spMkLst>
            <pc:docMk/>
            <pc:sldMk cId="2128017301" sldId="426"/>
            <ac:spMk id="4" creationId="{80002289-6C57-4AEE-8903-88DF413615EE}"/>
          </ac:spMkLst>
        </pc:spChg>
        <pc:spChg chg="mod ord">
          <ac:chgData name="Kristjan Asvaldsson" userId="bef31231-22ff-42a6-9d80-742405529172" providerId="ADAL" clId="{119E7859-EDC6-4BB8-81B0-89338819B029}" dt="2023-03-19T10:46:33.696" v="971" actId="15"/>
          <ac:spMkLst>
            <pc:docMk/>
            <pc:sldMk cId="2128017301" sldId="426"/>
            <ac:spMk id="5" creationId="{6712F250-08EF-4E34-9358-7968ECF5E810}"/>
          </ac:spMkLst>
        </pc:spChg>
        <pc:spChg chg="add mod ord">
          <ac:chgData name="Kristjan Asvaldsson" userId="bef31231-22ff-42a6-9d80-742405529172" providerId="ADAL" clId="{119E7859-EDC6-4BB8-81B0-89338819B029}" dt="2023-03-19T10:13:42.698" v="399"/>
          <ac:spMkLst>
            <pc:docMk/>
            <pc:sldMk cId="2128017301" sldId="426"/>
            <ac:spMk id="6" creationId="{3D172B34-8744-D21E-661C-60B099A20E0D}"/>
          </ac:spMkLst>
        </pc:spChg>
        <pc:spChg chg="add del mod">
          <ac:chgData name="Kristjan Asvaldsson" userId="bef31231-22ff-42a6-9d80-742405529172" providerId="ADAL" clId="{119E7859-EDC6-4BB8-81B0-89338819B029}" dt="2023-03-18T23:51:12.057" v="151" actId="478"/>
          <ac:spMkLst>
            <pc:docMk/>
            <pc:sldMk cId="2128017301" sldId="426"/>
            <ac:spMk id="8" creationId="{D0AB82B9-1DEA-171C-ABCA-30710058DC13}"/>
          </ac:spMkLst>
        </pc:spChg>
        <pc:spChg chg="mod">
          <ac:chgData name="Kristjan Asvaldsson" userId="bef31231-22ff-42a6-9d80-742405529172" providerId="ADAL" clId="{119E7859-EDC6-4BB8-81B0-89338819B029}" dt="2023-03-18T23:50:56.384" v="149" actId="207"/>
          <ac:spMkLst>
            <pc:docMk/>
            <pc:sldMk cId="2128017301" sldId="426"/>
            <ac:spMk id="11" creationId="{B46E08DE-5529-46F5-B139-1FECB085BCBB}"/>
          </ac:spMkLst>
        </pc:spChg>
        <pc:spChg chg="mod">
          <ac:chgData name="Kristjan Asvaldsson" userId="bef31231-22ff-42a6-9d80-742405529172" providerId="ADAL" clId="{119E7859-EDC6-4BB8-81B0-89338819B029}" dt="2023-03-18T23:50:34.497" v="145" actId="1076"/>
          <ac:spMkLst>
            <pc:docMk/>
            <pc:sldMk cId="2128017301" sldId="426"/>
            <ac:spMk id="16" creationId="{A81327EE-2814-4B15-BB6D-0EEB0343F1EB}"/>
          </ac:spMkLst>
        </pc:spChg>
        <pc:picChg chg="mod">
          <ac:chgData name="Kristjan Asvaldsson" userId="bef31231-22ff-42a6-9d80-742405529172" providerId="ADAL" clId="{119E7859-EDC6-4BB8-81B0-89338819B029}" dt="2023-04-07T08:02:38.217" v="3044" actId="14100"/>
          <ac:picMkLst>
            <pc:docMk/>
            <pc:sldMk cId="2128017301" sldId="426"/>
            <ac:picMk id="3" creationId="{2094F980-9B7E-4A80-BA49-5C2BF68A13C9}"/>
          </ac:picMkLst>
        </pc:picChg>
        <pc:picChg chg="mod">
          <ac:chgData name="Kristjan Asvaldsson" userId="bef31231-22ff-42a6-9d80-742405529172" providerId="ADAL" clId="{119E7859-EDC6-4BB8-81B0-89338819B029}" dt="2023-03-18T23:50:34.497" v="145" actId="1076"/>
          <ac:picMkLst>
            <pc:docMk/>
            <pc:sldMk cId="2128017301" sldId="426"/>
            <ac:picMk id="14" creationId="{7A61FA61-1270-4A33-BD7B-94C678155834}"/>
          </ac:picMkLst>
        </pc:picChg>
        <pc:cxnChg chg="mod">
          <ac:chgData name="Kristjan Asvaldsson" userId="bef31231-22ff-42a6-9d80-742405529172" providerId="ADAL" clId="{119E7859-EDC6-4BB8-81B0-89338819B029}" dt="2023-03-18T23:50:38.351" v="146" actId="1076"/>
          <ac:cxnSpMkLst>
            <pc:docMk/>
            <pc:sldMk cId="2128017301" sldId="426"/>
            <ac:cxnSpMk id="12" creationId="{88D4336F-75FF-49C3-B62B-908818FB9C1F}"/>
          </ac:cxnSpMkLst>
        </pc:cxnChg>
      </pc:sldChg>
      <pc:sldChg chg="addSp delSp modSp add mod modClrScheme chgLayout">
        <pc:chgData name="Kristjan Asvaldsson" userId="bef31231-22ff-42a6-9d80-742405529172" providerId="ADAL" clId="{119E7859-EDC6-4BB8-81B0-89338819B029}" dt="2023-03-19T10:24:47.750" v="598" actId="1076"/>
        <pc:sldMkLst>
          <pc:docMk/>
          <pc:sldMk cId="2129588769" sldId="454"/>
        </pc:sldMkLst>
        <pc:spChg chg="add del mod ord">
          <ac:chgData name="Kristjan Asvaldsson" userId="bef31231-22ff-42a6-9d80-742405529172" providerId="ADAL" clId="{119E7859-EDC6-4BB8-81B0-89338819B029}" dt="2023-03-19T10:16:24.786" v="481" actId="700"/>
          <ac:spMkLst>
            <pc:docMk/>
            <pc:sldMk cId="2129588769" sldId="454"/>
            <ac:spMk id="2" creationId="{658E6122-83FF-ABF6-EC07-7B6AEA9A7BFD}"/>
          </ac:spMkLst>
        </pc:spChg>
        <pc:spChg chg="add del mod ord">
          <ac:chgData name="Kristjan Asvaldsson" userId="bef31231-22ff-42a6-9d80-742405529172" providerId="ADAL" clId="{119E7859-EDC6-4BB8-81B0-89338819B029}" dt="2023-03-19T10:23:28.127" v="575" actId="20577"/>
          <ac:spMkLst>
            <pc:docMk/>
            <pc:sldMk cId="2129588769" sldId="454"/>
            <ac:spMk id="3" creationId="{BEEBF645-E69B-624A-2ADD-06D92380220B}"/>
          </ac:spMkLst>
        </pc:spChg>
        <pc:spChg chg="add del mod ord">
          <ac:chgData name="Kristjan Asvaldsson" userId="bef31231-22ff-42a6-9d80-742405529172" providerId="ADAL" clId="{119E7859-EDC6-4BB8-81B0-89338819B029}" dt="2023-03-19T10:18:01.494" v="497" actId="478"/>
          <ac:spMkLst>
            <pc:docMk/>
            <pc:sldMk cId="2129588769" sldId="454"/>
            <ac:spMk id="4" creationId="{80002289-6C57-4AEE-8903-88DF413615EE}"/>
          </ac:spMkLst>
        </pc:spChg>
        <pc:spChg chg="del mod ord">
          <ac:chgData name="Kristjan Asvaldsson" userId="bef31231-22ff-42a6-9d80-742405529172" providerId="ADAL" clId="{119E7859-EDC6-4BB8-81B0-89338819B029}" dt="2023-03-19T10:18:41.372" v="505" actId="478"/>
          <ac:spMkLst>
            <pc:docMk/>
            <pc:sldMk cId="2129588769" sldId="454"/>
            <ac:spMk id="5" creationId="{6712F250-08EF-4E34-9358-7968ECF5E810}"/>
          </ac:spMkLst>
        </pc:spChg>
        <pc:spChg chg="add del mod">
          <ac:chgData name="Kristjan Asvaldsson" userId="bef31231-22ff-42a6-9d80-742405529172" providerId="ADAL" clId="{119E7859-EDC6-4BB8-81B0-89338819B029}" dt="2023-03-19T10:24:43.450" v="597" actId="20577"/>
          <ac:spMkLst>
            <pc:docMk/>
            <pc:sldMk cId="2129588769" sldId="454"/>
            <ac:spMk id="8" creationId="{6C9BC15A-B1D6-1717-A2CD-9089E6C06FFB}"/>
          </ac:spMkLst>
        </pc:spChg>
        <pc:picChg chg="add del mod">
          <ac:chgData name="Kristjan Asvaldsson" userId="bef31231-22ff-42a6-9d80-742405529172" providerId="ADAL" clId="{119E7859-EDC6-4BB8-81B0-89338819B029}" dt="2023-03-19T10:19:36.691" v="522" actId="478"/>
          <ac:picMkLst>
            <pc:docMk/>
            <pc:sldMk cId="2129588769" sldId="454"/>
            <ac:picMk id="6" creationId="{2B87E3AC-E17C-F5B3-73C0-EA0745DE7C5C}"/>
          </ac:picMkLst>
        </pc:picChg>
        <pc:picChg chg="add del mod">
          <ac:chgData name="Kristjan Asvaldsson" userId="bef31231-22ff-42a6-9d80-742405529172" providerId="ADAL" clId="{119E7859-EDC6-4BB8-81B0-89338819B029}" dt="2023-03-19T10:21:02.403" v="532" actId="478"/>
          <ac:picMkLst>
            <pc:docMk/>
            <pc:sldMk cId="2129588769" sldId="454"/>
            <ac:picMk id="9" creationId="{DFD7C59D-42F5-789F-896F-8938A4033D2E}"/>
          </ac:picMkLst>
        </pc:picChg>
        <pc:picChg chg="add mod">
          <ac:chgData name="Kristjan Asvaldsson" userId="bef31231-22ff-42a6-9d80-742405529172" providerId="ADAL" clId="{119E7859-EDC6-4BB8-81B0-89338819B029}" dt="2023-03-19T10:24:21.375" v="581" actId="1076"/>
          <ac:picMkLst>
            <pc:docMk/>
            <pc:sldMk cId="2129588769" sldId="454"/>
            <ac:picMk id="10" creationId="{D5190F7B-A01D-64CF-30B3-574BFEF74788}"/>
          </ac:picMkLst>
        </pc:picChg>
        <pc:picChg chg="add mod">
          <ac:chgData name="Kristjan Asvaldsson" userId="bef31231-22ff-42a6-9d80-742405529172" providerId="ADAL" clId="{119E7859-EDC6-4BB8-81B0-89338819B029}" dt="2023-03-19T10:24:47.750" v="598" actId="1076"/>
          <ac:picMkLst>
            <pc:docMk/>
            <pc:sldMk cId="2129588769" sldId="454"/>
            <ac:picMk id="11" creationId="{547BA362-82FA-F21E-0424-83004E6FB938}"/>
          </ac:picMkLst>
        </pc:picChg>
      </pc:sldChg>
      <pc:sldChg chg="delSp modSp add del mod">
        <pc:chgData name="Kristjan Asvaldsson" userId="bef31231-22ff-42a6-9d80-742405529172" providerId="ADAL" clId="{119E7859-EDC6-4BB8-81B0-89338819B029}" dt="2023-03-19T10:23:10.748" v="571" actId="47"/>
        <pc:sldMkLst>
          <pc:docMk/>
          <pc:sldMk cId="4101752006" sldId="455"/>
        </pc:sldMkLst>
        <pc:spChg chg="mod">
          <ac:chgData name="Kristjan Asvaldsson" userId="bef31231-22ff-42a6-9d80-742405529172" providerId="ADAL" clId="{119E7859-EDC6-4BB8-81B0-89338819B029}" dt="2023-03-19T00:03:39.916" v="246" actId="207"/>
          <ac:spMkLst>
            <pc:docMk/>
            <pc:sldMk cId="4101752006" sldId="455"/>
            <ac:spMk id="4" creationId="{80002289-6C57-4AEE-8903-88DF413615EE}"/>
          </ac:spMkLst>
        </pc:spChg>
        <pc:spChg chg="mod">
          <ac:chgData name="Kristjan Asvaldsson" userId="bef31231-22ff-42a6-9d80-742405529172" providerId="ADAL" clId="{119E7859-EDC6-4BB8-81B0-89338819B029}" dt="2023-03-19T00:03:33" v="245" actId="207"/>
          <ac:spMkLst>
            <pc:docMk/>
            <pc:sldMk cId="4101752006" sldId="455"/>
            <ac:spMk id="5" creationId="{6712F250-08EF-4E34-9358-7968ECF5E810}"/>
          </ac:spMkLst>
        </pc:spChg>
        <pc:picChg chg="del">
          <ac:chgData name="Kristjan Asvaldsson" userId="bef31231-22ff-42a6-9d80-742405529172" providerId="ADAL" clId="{119E7859-EDC6-4BB8-81B0-89338819B029}" dt="2023-03-19T10:23:03.806" v="568" actId="21"/>
          <ac:picMkLst>
            <pc:docMk/>
            <pc:sldMk cId="4101752006" sldId="455"/>
            <ac:picMk id="3" creationId="{660C75E2-06FB-4A91-B670-6D09323ACC05}"/>
          </ac:picMkLst>
        </pc:picChg>
        <pc:picChg chg="del">
          <ac:chgData name="Kristjan Asvaldsson" userId="bef31231-22ff-42a6-9d80-742405529172" providerId="ADAL" clId="{119E7859-EDC6-4BB8-81B0-89338819B029}" dt="2023-03-19T10:22:57.263" v="565" actId="21"/>
          <ac:picMkLst>
            <pc:docMk/>
            <pc:sldMk cId="4101752006" sldId="455"/>
            <ac:picMk id="6" creationId="{07C13AB8-404C-E641-8DB9-0D57FF3D0637}"/>
          </ac:picMkLst>
        </pc:picChg>
      </pc:sldChg>
      <pc:sldChg chg="delSp modSp mod modClrScheme chgLayout">
        <pc:chgData name="Kristjan Asvaldsson" userId="bef31231-22ff-42a6-9d80-742405529172" providerId="ADAL" clId="{119E7859-EDC6-4BB8-81B0-89338819B029}" dt="2023-04-07T08:03:30.801" v="3077" actId="14100"/>
        <pc:sldMkLst>
          <pc:docMk/>
          <pc:sldMk cId="3354582504" sldId="1484"/>
        </pc:sldMkLst>
        <pc:spChg chg="mod ord">
          <ac:chgData name="Kristjan Asvaldsson" userId="bef31231-22ff-42a6-9d80-742405529172" providerId="ADAL" clId="{119E7859-EDC6-4BB8-81B0-89338819B029}" dt="2023-03-19T10:47:23.281" v="974" actId="15"/>
          <ac:spMkLst>
            <pc:docMk/>
            <pc:sldMk cId="3354582504" sldId="1484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9T10:14:33.952" v="434" actId="20577"/>
          <ac:spMkLst>
            <pc:docMk/>
            <pc:sldMk cId="3354582504" sldId="1484"/>
            <ac:spMk id="4" creationId="{97F4DD27-1F72-4D3F-BB28-A3D9E151B473}"/>
          </ac:spMkLst>
        </pc:spChg>
        <pc:picChg chg="del mod">
          <ac:chgData name="Kristjan Asvaldsson" userId="bef31231-22ff-42a6-9d80-742405529172" providerId="ADAL" clId="{119E7859-EDC6-4BB8-81B0-89338819B029}" dt="2023-04-07T07:58:44.570" v="2951" actId="478"/>
          <ac:picMkLst>
            <pc:docMk/>
            <pc:sldMk cId="3354582504" sldId="1484"/>
            <ac:picMk id="7" creationId="{D4AB6493-BB42-4105-95C0-792F165920C1}"/>
          </ac:picMkLst>
        </pc:picChg>
        <pc:picChg chg="mod">
          <ac:chgData name="Kristjan Asvaldsson" userId="bef31231-22ff-42a6-9d80-742405529172" providerId="ADAL" clId="{119E7859-EDC6-4BB8-81B0-89338819B029}" dt="2023-04-07T08:03:30.801" v="3077" actId="14100"/>
          <ac:picMkLst>
            <pc:docMk/>
            <pc:sldMk cId="3354582504" sldId="1484"/>
            <ac:picMk id="8" creationId="{9435B856-EEAE-4A4A-80FD-5CECCDB6AAF2}"/>
          </ac:picMkLst>
        </pc:picChg>
      </pc:sldChg>
      <pc:sldChg chg="modSp del mod modClrScheme chgLayout">
        <pc:chgData name="Kristjan Asvaldsson" userId="bef31231-22ff-42a6-9d80-742405529172" providerId="ADAL" clId="{119E7859-EDC6-4BB8-81B0-89338819B029}" dt="2023-03-31T04:14:24.978" v="2070" actId="47"/>
        <pc:sldMkLst>
          <pc:docMk/>
          <pc:sldMk cId="1743173127" sldId="1485"/>
        </pc:sldMkLst>
        <pc:spChg chg="mod ord">
          <ac:chgData name="Kristjan Asvaldsson" userId="bef31231-22ff-42a6-9d80-742405529172" providerId="ADAL" clId="{119E7859-EDC6-4BB8-81B0-89338819B029}" dt="2023-03-18T23:37:52.351" v="58" actId="14100"/>
          <ac:spMkLst>
            <pc:docMk/>
            <pc:sldMk cId="1743173127" sldId="1485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8T23:36:53.067" v="39" actId="27636"/>
          <ac:spMkLst>
            <pc:docMk/>
            <pc:sldMk cId="1743173127" sldId="1485"/>
            <ac:spMk id="4" creationId="{97F4DD27-1F72-4D3F-BB28-A3D9E151B473}"/>
          </ac:spMkLst>
        </pc:spChg>
        <pc:spChg chg="mod">
          <ac:chgData name="Kristjan Asvaldsson" userId="bef31231-22ff-42a6-9d80-742405529172" providerId="ADAL" clId="{119E7859-EDC6-4BB8-81B0-89338819B029}" dt="2023-03-18T23:38:58.253" v="63" actId="207"/>
          <ac:spMkLst>
            <pc:docMk/>
            <pc:sldMk cId="1743173127" sldId="1485"/>
            <ac:spMk id="10" creationId="{95EDCA56-C57E-47D3-9EBC-B82A506432D4}"/>
          </ac:spMkLst>
        </pc:spChg>
        <pc:spChg chg="mod">
          <ac:chgData name="Kristjan Asvaldsson" userId="bef31231-22ff-42a6-9d80-742405529172" providerId="ADAL" clId="{119E7859-EDC6-4BB8-81B0-89338819B029}" dt="2023-03-18T23:38:47.481" v="62" actId="207"/>
          <ac:spMkLst>
            <pc:docMk/>
            <pc:sldMk cId="1743173127" sldId="1485"/>
            <ac:spMk id="11" creationId="{C9CBD108-EB42-4153-A877-C4C0DF123E20}"/>
          </ac:spMkLst>
        </pc:spChg>
        <pc:spChg chg="mod">
          <ac:chgData name="Kristjan Asvaldsson" userId="bef31231-22ff-42a6-9d80-742405529172" providerId="ADAL" clId="{119E7859-EDC6-4BB8-81B0-89338819B029}" dt="2023-03-18T23:38:58.253" v="63" actId="207"/>
          <ac:spMkLst>
            <pc:docMk/>
            <pc:sldMk cId="1743173127" sldId="1485"/>
            <ac:spMk id="14" creationId="{216B093D-D152-4309-97B4-A4E3B66F88FC}"/>
          </ac:spMkLst>
        </pc:spChg>
        <pc:spChg chg="mod">
          <ac:chgData name="Kristjan Asvaldsson" userId="bef31231-22ff-42a6-9d80-742405529172" providerId="ADAL" clId="{119E7859-EDC6-4BB8-81B0-89338819B029}" dt="2023-03-18T23:38:58.253" v="63" actId="207"/>
          <ac:spMkLst>
            <pc:docMk/>
            <pc:sldMk cId="1743173127" sldId="1485"/>
            <ac:spMk id="16" creationId="{CCF971F6-7C57-4342-8DF6-CF741C1B94EF}"/>
          </ac:spMkLst>
        </pc:spChg>
        <pc:picChg chg="mod">
          <ac:chgData name="Kristjan Asvaldsson" userId="bef31231-22ff-42a6-9d80-742405529172" providerId="ADAL" clId="{119E7859-EDC6-4BB8-81B0-89338819B029}" dt="2023-03-18T23:38:36.798" v="61"/>
          <ac:picMkLst>
            <pc:docMk/>
            <pc:sldMk cId="1743173127" sldId="1485"/>
            <ac:picMk id="7" creationId="{66B595BD-2C07-4634-8729-BF2E244AB80D}"/>
          </ac:picMkLst>
        </pc:picChg>
        <pc:picChg chg="mod">
          <ac:chgData name="Kristjan Asvaldsson" userId="bef31231-22ff-42a6-9d80-742405529172" providerId="ADAL" clId="{119E7859-EDC6-4BB8-81B0-89338819B029}" dt="2023-03-18T23:38:36.798" v="61"/>
          <ac:picMkLst>
            <pc:docMk/>
            <pc:sldMk cId="1743173127" sldId="1485"/>
            <ac:picMk id="8" creationId="{B6A99866-8BB6-4661-9A12-AFC26B47C027}"/>
          </ac:picMkLst>
        </pc:picChg>
        <pc:picChg chg="mod">
          <ac:chgData name="Kristjan Asvaldsson" userId="bef31231-22ff-42a6-9d80-742405529172" providerId="ADAL" clId="{119E7859-EDC6-4BB8-81B0-89338819B029}" dt="2023-03-18T23:39:28.246" v="64"/>
          <ac:picMkLst>
            <pc:docMk/>
            <pc:sldMk cId="1743173127" sldId="1485"/>
            <ac:picMk id="17" creationId="{4C411A17-9799-42EB-9EED-28A77C7B4B7D}"/>
          </ac:picMkLst>
        </pc:picChg>
      </pc:sldChg>
      <pc:sldChg chg="addSp delSp modSp add del mod modClrScheme chgLayout">
        <pc:chgData name="Kristjan Asvaldsson" userId="bef31231-22ff-42a6-9d80-742405529172" providerId="ADAL" clId="{119E7859-EDC6-4BB8-81B0-89338819B029}" dt="2023-03-31T03:46:22.600" v="1791" actId="47"/>
        <pc:sldMkLst>
          <pc:docMk/>
          <pc:sldMk cId="3000770478" sldId="1551"/>
        </pc:sldMkLst>
        <pc:spChg chg="add del mod ord">
          <ac:chgData name="Kristjan Asvaldsson" userId="bef31231-22ff-42a6-9d80-742405529172" providerId="ADAL" clId="{119E7859-EDC6-4BB8-81B0-89338819B029}" dt="2023-03-18T23:33:36.336" v="5" actId="700"/>
          <ac:spMkLst>
            <pc:docMk/>
            <pc:sldMk cId="3000770478" sldId="1551"/>
            <ac:spMk id="2" creationId="{6F46A2BB-0B99-4A29-3F24-0A659B259B05}"/>
          </ac:spMkLst>
        </pc:spChg>
        <pc:spChg chg="add del mod ord">
          <ac:chgData name="Kristjan Asvaldsson" userId="bef31231-22ff-42a6-9d80-742405529172" providerId="ADAL" clId="{119E7859-EDC6-4BB8-81B0-89338819B029}" dt="2023-03-18T23:34:37.707" v="16" actId="700"/>
          <ac:spMkLst>
            <pc:docMk/>
            <pc:sldMk cId="3000770478" sldId="1551"/>
            <ac:spMk id="2" creationId="{9F563528-B887-307F-A4A8-9CC689EE9032}"/>
          </ac:spMkLst>
        </pc:spChg>
        <pc:spChg chg="mod ord">
          <ac:chgData name="Kristjan Asvaldsson" userId="bef31231-22ff-42a6-9d80-742405529172" providerId="ADAL" clId="{119E7859-EDC6-4BB8-81B0-89338819B029}" dt="2023-03-31T03:38:24.828" v="1634" actId="20577"/>
          <ac:spMkLst>
            <pc:docMk/>
            <pc:sldMk cId="3000770478" sldId="1551"/>
            <ac:spMk id="3" creationId="{B0E599F7-4645-4A52-B24E-B1C490661508}"/>
          </ac:spMkLst>
        </pc:spChg>
        <pc:spChg chg="add del">
          <ac:chgData name="Kristjan Asvaldsson" userId="bef31231-22ff-42a6-9d80-742405529172" providerId="ADAL" clId="{119E7859-EDC6-4BB8-81B0-89338819B029}" dt="2023-03-31T03:42:22.804" v="1715" actId="11529"/>
          <ac:spMkLst>
            <pc:docMk/>
            <pc:sldMk cId="3000770478" sldId="1551"/>
            <ac:spMk id="4" creationId="{2C7A652D-AF78-2D7C-4F4E-65C4E2279819}"/>
          </ac:spMkLst>
        </pc:spChg>
        <pc:spChg chg="add del mod ord">
          <ac:chgData name="Kristjan Asvaldsson" userId="bef31231-22ff-42a6-9d80-742405529172" providerId="ADAL" clId="{119E7859-EDC6-4BB8-81B0-89338819B029}" dt="2023-03-18T23:34:56.810" v="18" actId="700"/>
          <ac:spMkLst>
            <pc:docMk/>
            <pc:sldMk cId="3000770478" sldId="1551"/>
            <ac:spMk id="4" creationId="{E92FD29C-491F-95BE-C1BE-E42DA1F19117}"/>
          </ac:spMkLst>
        </pc:spChg>
        <pc:spChg chg="add del mod ord">
          <ac:chgData name="Kristjan Asvaldsson" userId="bef31231-22ff-42a6-9d80-742405529172" providerId="ADAL" clId="{119E7859-EDC6-4BB8-81B0-89338819B029}" dt="2023-03-18T23:34:56.810" v="18" actId="700"/>
          <ac:spMkLst>
            <pc:docMk/>
            <pc:sldMk cId="3000770478" sldId="1551"/>
            <ac:spMk id="5" creationId="{B42045FA-34BD-C9D4-52FA-B00D08488EEB}"/>
          </ac:spMkLst>
        </pc:spChg>
        <pc:spChg chg="add mod">
          <ac:chgData name="Kristjan Asvaldsson" userId="bef31231-22ff-42a6-9d80-742405529172" providerId="ADAL" clId="{119E7859-EDC6-4BB8-81B0-89338819B029}" dt="2023-03-31T03:44:21.905" v="1740" actId="1076"/>
          <ac:spMkLst>
            <pc:docMk/>
            <pc:sldMk cId="3000770478" sldId="1551"/>
            <ac:spMk id="5" creationId="{D7AF255D-6737-970F-C78A-5E1BF1287FF5}"/>
          </ac:spMkLst>
        </pc:spChg>
        <pc:spChg chg="add mod">
          <ac:chgData name="Kristjan Asvaldsson" userId="bef31231-22ff-42a6-9d80-742405529172" providerId="ADAL" clId="{119E7859-EDC6-4BB8-81B0-89338819B029}" dt="2023-03-31T03:44:25.005" v="1741" actId="1076"/>
          <ac:spMkLst>
            <pc:docMk/>
            <pc:sldMk cId="3000770478" sldId="1551"/>
            <ac:spMk id="6" creationId="{9A1AFC1C-097F-08C9-431E-7487FE10BBE4}"/>
          </ac:spMkLst>
        </pc:spChg>
        <pc:spChg chg="mod">
          <ac:chgData name="Kristjan Asvaldsson" userId="bef31231-22ff-42a6-9d80-742405529172" providerId="ADAL" clId="{119E7859-EDC6-4BB8-81B0-89338819B029}" dt="2023-03-31T03:44:39.481" v="1742" actId="1076"/>
          <ac:spMkLst>
            <pc:docMk/>
            <pc:sldMk cId="3000770478" sldId="1551"/>
            <ac:spMk id="21" creationId="{D4015153-E435-4F6A-9DE8-18706ACEB809}"/>
          </ac:spMkLst>
        </pc:spChg>
        <pc:spChg chg="mod">
          <ac:chgData name="Kristjan Asvaldsson" userId="bef31231-22ff-42a6-9d80-742405529172" providerId="ADAL" clId="{119E7859-EDC6-4BB8-81B0-89338819B029}" dt="2023-03-31T03:40:54.469" v="1681" actId="20577"/>
          <ac:spMkLst>
            <pc:docMk/>
            <pc:sldMk cId="3000770478" sldId="1551"/>
            <ac:spMk id="23" creationId="{A75080EB-DE43-4777-A586-FC85CDBFAB52}"/>
          </ac:spMkLst>
        </pc:spChg>
        <pc:spChg chg="mod">
          <ac:chgData name="Kristjan Asvaldsson" userId="bef31231-22ff-42a6-9d80-742405529172" providerId="ADAL" clId="{119E7859-EDC6-4BB8-81B0-89338819B029}" dt="2023-03-31T03:45:13.121" v="1776" actId="20577"/>
          <ac:spMkLst>
            <pc:docMk/>
            <pc:sldMk cId="3000770478" sldId="1551"/>
            <ac:spMk id="50" creationId="{67234910-1FA4-453E-8899-1731D3A280D5}"/>
          </ac:spMkLst>
        </pc:spChg>
        <pc:spChg chg="del">
          <ac:chgData name="Kristjan Asvaldsson" userId="bef31231-22ff-42a6-9d80-742405529172" providerId="ADAL" clId="{119E7859-EDC6-4BB8-81B0-89338819B029}" dt="2023-03-31T03:38:15.929" v="1624" actId="478"/>
          <ac:spMkLst>
            <pc:docMk/>
            <pc:sldMk cId="3000770478" sldId="1551"/>
            <ac:spMk id="51" creationId="{0C53138C-582C-443E-9B2C-C1A563691535}"/>
          </ac:spMkLst>
        </pc:spChg>
        <pc:grpChg chg="mod">
          <ac:chgData name="Kristjan Asvaldsson" userId="bef31231-22ff-42a6-9d80-742405529172" providerId="ADAL" clId="{119E7859-EDC6-4BB8-81B0-89338819B029}" dt="2023-03-31T03:44:14.934" v="1739" actId="1076"/>
          <ac:grpSpMkLst>
            <pc:docMk/>
            <pc:sldMk cId="3000770478" sldId="1551"/>
            <ac:grpSpMk id="16" creationId="{B7380C18-5CA7-4CAB-A950-89F5846E0110}"/>
          </ac:grpSpMkLst>
        </pc:grpChg>
        <pc:picChg chg="add mod">
          <ac:chgData name="Kristjan Asvaldsson" userId="bef31231-22ff-42a6-9d80-742405529172" providerId="ADAL" clId="{119E7859-EDC6-4BB8-81B0-89338819B029}" dt="2023-03-31T03:40:23.352" v="1661" actId="1076"/>
          <ac:picMkLst>
            <pc:docMk/>
            <pc:sldMk cId="3000770478" sldId="1551"/>
            <ac:picMk id="2" creationId="{1CEC2BC2-6469-443B-02F9-054EDCEB47FA}"/>
          </ac:picMkLst>
        </pc:picChg>
        <pc:picChg chg="del">
          <ac:chgData name="Kristjan Asvaldsson" userId="bef31231-22ff-42a6-9d80-742405529172" providerId="ADAL" clId="{119E7859-EDC6-4BB8-81B0-89338819B029}" dt="2023-03-31T03:39:53.177" v="1657" actId="478"/>
          <ac:picMkLst>
            <pc:docMk/>
            <pc:sldMk cId="3000770478" sldId="1551"/>
            <ac:picMk id="17" creationId="{D7B7D52F-B71C-42C0-8519-EE9FFD35065B}"/>
          </ac:picMkLst>
        </pc:picChg>
      </pc:sldChg>
      <pc:sldChg chg="addSp delSp modSp add del mod modClrScheme chgLayout">
        <pc:chgData name="Kristjan Asvaldsson" userId="bef31231-22ff-42a6-9d80-742405529172" providerId="ADAL" clId="{119E7859-EDC6-4BB8-81B0-89338819B029}" dt="2023-03-31T03:41:59.842" v="1713" actId="47"/>
        <pc:sldMkLst>
          <pc:docMk/>
          <pc:sldMk cId="214968821" sldId="1552"/>
        </pc:sldMkLst>
        <pc:spChg chg="add del mod ord">
          <ac:chgData name="Kristjan Asvaldsson" userId="bef31231-22ff-42a6-9d80-742405529172" providerId="ADAL" clId="{119E7859-EDC6-4BB8-81B0-89338819B029}" dt="2023-03-18T23:34:37.707" v="16" actId="700"/>
          <ac:spMkLst>
            <pc:docMk/>
            <pc:sldMk cId="214968821" sldId="1552"/>
            <ac:spMk id="2" creationId="{A36014B9-BD8A-5E1C-205D-BFB6E0B7AA02}"/>
          </ac:spMkLst>
        </pc:spChg>
        <pc:spChg chg="mod ord">
          <ac:chgData name="Kristjan Asvaldsson" userId="bef31231-22ff-42a6-9d80-742405529172" providerId="ADAL" clId="{119E7859-EDC6-4BB8-81B0-89338819B029}" dt="2023-03-31T03:38:35.097" v="1636"/>
          <ac:spMkLst>
            <pc:docMk/>
            <pc:sldMk cId="214968821" sldId="1552"/>
            <ac:spMk id="3" creationId="{B0E599F7-4645-4A52-B24E-B1C490661508}"/>
          </ac:spMkLst>
        </pc:spChg>
        <pc:spChg chg="add del mod ord">
          <ac:chgData name="Kristjan Asvaldsson" userId="bef31231-22ff-42a6-9d80-742405529172" providerId="ADAL" clId="{119E7859-EDC6-4BB8-81B0-89338819B029}" dt="2023-03-18T23:34:56.810" v="18" actId="700"/>
          <ac:spMkLst>
            <pc:docMk/>
            <pc:sldMk cId="214968821" sldId="1552"/>
            <ac:spMk id="4" creationId="{80E8FFB9-FC2E-045F-84DC-D542A8408080}"/>
          </ac:spMkLst>
        </pc:spChg>
        <pc:spChg chg="add del mod ord">
          <ac:chgData name="Kristjan Asvaldsson" userId="bef31231-22ff-42a6-9d80-742405529172" providerId="ADAL" clId="{119E7859-EDC6-4BB8-81B0-89338819B029}" dt="2023-03-18T23:34:56.810" v="18" actId="700"/>
          <ac:spMkLst>
            <pc:docMk/>
            <pc:sldMk cId="214968821" sldId="1552"/>
            <ac:spMk id="5" creationId="{C19A4B22-2FDD-7D36-B232-390E02CBBEC8}"/>
          </ac:spMkLst>
        </pc:spChg>
      </pc:sldChg>
      <pc:sldChg chg="addSp delSp modSp add del mod modClrScheme chgLayout">
        <pc:chgData name="Kristjan Asvaldsson" userId="bef31231-22ff-42a6-9d80-742405529172" providerId="ADAL" clId="{119E7859-EDC6-4BB8-81B0-89338819B029}" dt="2023-03-31T03:45:49.458" v="1789" actId="47"/>
        <pc:sldMkLst>
          <pc:docMk/>
          <pc:sldMk cId="1857011618" sldId="1572"/>
        </pc:sldMkLst>
        <pc:spChg chg="mod ord">
          <ac:chgData name="Kristjan Asvaldsson" userId="bef31231-22ff-42a6-9d80-742405529172" providerId="ADAL" clId="{119E7859-EDC6-4BB8-81B0-89338819B029}" dt="2023-03-18T23:34:56.810" v="18" actId="700"/>
          <ac:spMkLst>
            <pc:docMk/>
            <pc:sldMk cId="1857011618" sldId="1572"/>
            <ac:spMk id="3" creationId="{B0E599F7-4645-4A52-B24E-B1C490661508}"/>
          </ac:spMkLst>
        </pc:spChg>
        <pc:spChg chg="add del mod ord">
          <ac:chgData name="Kristjan Asvaldsson" userId="bef31231-22ff-42a6-9d80-742405529172" providerId="ADAL" clId="{119E7859-EDC6-4BB8-81B0-89338819B029}" dt="2023-03-18T23:34:37.707" v="16" actId="700"/>
          <ac:spMkLst>
            <pc:docMk/>
            <pc:sldMk cId="1857011618" sldId="1572"/>
            <ac:spMk id="4" creationId="{3F8B749E-88E0-A16B-F30A-09FDD3339410}"/>
          </ac:spMkLst>
        </pc:spChg>
        <pc:spChg chg="add del mod ord">
          <ac:chgData name="Kristjan Asvaldsson" userId="bef31231-22ff-42a6-9d80-742405529172" providerId="ADAL" clId="{119E7859-EDC6-4BB8-81B0-89338819B029}" dt="2023-03-18T23:34:56.810" v="18" actId="700"/>
          <ac:spMkLst>
            <pc:docMk/>
            <pc:sldMk cId="1857011618" sldId="1572"/>
            <ac:spMk id="5" creationId="{BDE1C175-5263-629A-FD4F-AEF412348386}"/>
          </ac:spMkLst>
        </pc:spChg>
        <pc:spChg chg="add del mod ord">
          <ac:chgData name="Kristjan Asvaldsson" userId="bef31231-22ff-42a6-9d80-742405529172" providerId="ADAL" clId="{119E7859-EDC6-4BB8-81B0-89338819B029}" dt="2023-03-18T23:34:56.810" v="18" actId="700"/>
          <ac:spMkLst>
            <pc:docMk/>
            <pc:sldMk cId="1857011618" sldId="1572"/>
            <ac:spMk id="6" creationId="{3D8D6425-76D6-FD1F-44AA-2C8001F4C7AE}"/>
          </ac:spMkLst>
        </pc:spChg>
      </pc:sldChg>
      <pc:sldChg chg="modSp mod modClrScheme chgLayout">
        <pc:chgData name="Kristjan Asvaldsson" userId="bef31231-22ff-42a6-9d80-742405529172" providerId="ADAL" clId="{119E7859-EDC6-4BB8-81B0-89338819B029}" dt="2023-04-07T08:04:12.782" v="3083" actId="14100"/>
        <pc:sldMkLst>
          <pc:docMk/>
          <pc:sldMk cId="3051913067" sldId="1574"/>
        </pc:sldMkLst>
        <pc:spChg chg="mod ord">
          <ac:chgData name="Kristjan Asvaldsson" userId="bef31231-22ff-42a6-9d80-742405529172" providerId="ADAL" clId="{119E7859-EDC6-4BB8-81B0-89338819B029}" dt="2023-03-31T04:20:45.898" v="2152" actId="5793"/>
          <ac:spMkLst>
            <pc:docMk/>
            <pc:sldMk cId="3051913067" sldId="1574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9T10:14:49.430" v="436"/>
          <ac:spMkLst>
            <pc:docMk/>
            <pc:sldMk cId="3051913067" sldId="1574"/>
            <ac:spMk id="4" creationId="{97F4DD27-1F72-4D3F-BB28-A3D9E151B473}"/>
          </ac:spMkLst>
        </pc:spChg>
        <pc:picChg chg="mod ord">
          <ac:chgData name="Kristjan Asvaldsson" userId="bef31231-22ff-42a6-9d80-742405529172" providerId="ADAL" clId="{119E7859-EDC6-4BB8-81B0-89338819B029}" dt="2023-04-07T08:04:12.782" v="3083" actId="14100"/>
          <ac:picMkLst>
            <pc:docMk/>
            <pc:sldMk cId="3051913067" sldId="1574"/>
            <ac:picMk id="6" creationId="{01F8094A-83A1-418A-81A8-9FD6DFD4565B}"/>
          </ac:picMkLst>
        </pc:picChg>
      </pc:sldChg>
      <pc:sldChg chg="modSp mod modClrScheme chgLayout">
        <pc:chgData name="Kristjan Asvaldsson" userId="bef31231-22ff-42a6-9d80-742405529172" providerId="ADAL" clId="{119E7859-EDC6-4BB8-81B0-89338819B029}" dt="2023-04-07T08:04:19.090" v="3090" actId="14100"/>
        <pc:sldMkLst>
          <pc:docMk/>
          <pc:sldMk cId="1063366987" sldId="1575"/>
        </pc:sldMkLst>
        <pc:spChg chg="mod ord">
          <ac:chgData name="Kristjan Asvaldsson" userId="bef31231-22ff-42a6-9d80-742405529172" providerId="ADAL" clId="{119E7859-EDC6-4BB8-81B0-89338819B029}" dt="2023-03-31T04:22:50.078" v="2202" actId="207"/>
          <ac:spMkLst>
            <pc:docMk/>
            <pc:sldMk cId="1063366987" sldId="1575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9T10:14:53.507" v="437"/>
          <ac:spMkLst>
            <pc:docMk/>
            <pc:sldMk cId="1063366987" sldId="1575"/>
            <ac:spMk id="4" creationId="{97F4DD27-1F72-4D3F-BB28-A3D9E151B473}"/>
          </ac:spMkLst>
        </pc:spChg>
        <pc:picChg chg="mod">
          <ac:chgData name="Kristjan Asvaldsson" userId="bef31231-22ff-42a6-9d80-742405529172" providerId="ADAL" clId="{119E7859-EDC6-4BB8-81B0-89338819B029}" dt="2023-04-07T08:04:19.090" v="3090" actId="14100"/>
          <ac:picMkLst>
            <pc:docMk/>
            <pc:sldMk cId="1063366987" sldId="1575"/>
            <ac:picMk id="7" creationId="{B4686241-4766-4A3F-8A39-8081801C9907}"/>
          </ac:picMkLst>
        </pc:picChg>
      </pc:sldChg>
      <pc:sldChg chg="modSp mod ord modClrScheme chgLayout">
        <pc:chgData name="Kristjan Asvaldsson" userId="bef31231-22ff-42a6-9d80-742405529172" providerId="ADAL" clId="{119E7859-EDC6-4BB8-81B0-89338819B029}" dt="2023-04-07T08:04:38.379" v="3116" actId="14100"/>
        <pc:sldMkLst>
          <pc:docMk/>
          <pc:sldMk cId="2063689882" sldId="1576"/>
        </pc:sldMkLst>
        <pc:spChg chg="mod ord">
          <ac:chgData name="Kristjan Asvaldsson" userId="bef31231-22ff-42a6-9d80-742405529172" providerId="ADAL" clId="{119E7859-EDC6-4BB8-81B0-89338819B029}" dt="2023-04-04T06:51:45.653" v="2296" actId="20577"/>
          <ac:spMkLst>
            <pc:docMk/>
            <pc:sldMk cId="2063689882" sldId="1576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4-04T07:49:29.631" v="2866" actId="20577"/>
          <ac:spMkLst>
            <pc:docMk/>
            <pc:sldMk cId="2063689882" sldId="1576"/>
            <ac:spMk id="4" creationId="{97F4DD27-1F72-4D3F-BB28-A3D9E151B473}"/>
          </ac:spMkLst>
        </pc:spChg>
        <pc:picChg chg="mod ord">
          <ac:chgData name="Kristjan Asvaldsson" userId="bef31231-22ff-42a6-9d80-742405529172" providerId="ADAL" clId="{119E7859-EDC6-4BB8-81B0-89338819B029}" dt="2023-04-07T08:04:38.379" v="3116" actId="14100"/>
          <ac:picMkLst>
            <pc:docMk/>
            <pc:sldMk cId="2063689882" sldId="1576"/>
            <ac:picMk id="6" creationId="{01F8094A-83A1-418A-81A8-9FD6DFD4565B}"/>
          </ac:picMkLst>
        </pc:picChg>
      </pc:sldChg>
      <pc:sldChg chg="addSp delSp modSp mod modClrScheme chgLayout">
        <pc:chgData name="Kristjan Asvaldsson" userId="bef31231-22ff-42a6-9d80-742405529172" providerId="ADAL" clId="{119E7859-EDC6-4BB8-81B0-89338819B029}" dt="2023-04-07T08:04:56.974" v="3117" actId="14100"/>
        <pc:sldMkLst>
          <pc:docMk/>
          <pc:sldMk cId="1185862849" sldId="1577"/>
        </pc:sldMkLst>
        <pc:spChg chg="mod ord">
          <ac:chgData name="Kristjan Asvaldsson" userId="bef31231-22ff-42a6-9d80-742405529172" providerId="ADAL" clId="{119E7859-EDC6-4BB8-81B0-89338819B029}" dt="2023-04-04T07:30:48.021" v="2507" actId="20577"/>
          <ac:spMkLst>
            <pc:docMk/>
            <pc:sldMk cId="1185862849" sldId="1577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4-04T07:49:37.470" v="2868"/>
          <ac:spMkLst>
            <pc:docMk/>
            <pc:sldMk cId="1185862849" sldId="1577"/>
            <ac:spMk id="4" creationId="{97F4DD27-1F72-4D3F-BB28-A3D9E151B473}"/>
          </ac:spMkLst>
        </pc:spChg>
        <pc:picChg chg="add mod">
          <ac:chgData name="Kristjan Asvaldsson" userId="bef31231-22ff-42a6-9d80-742405529172" providerId="ADAL" clId="{119E7859-EDC6-4BB8-81B0-89338819B029}" dt="2023-04-07T08:04:56.974" v="3117" actId="14100"/>
          <ac:picMkLst>
            <pc:docMk/>
            <pc:sldMk cId="1185862849" sldId="1577"/>
            <ac:picMk id="5" creationId="{EFBA52D0-DA90-7B51-CB32-6F30FAAFEF48}"/>
          </ac:picMkLst>
        </pc:picChg>
        <pc:picChg chg="del mod ord">
          <ac:chgData name="Kristjan Asvaldsson" userId="bef31231-22ff-42a6-9d80-742405529172" providerId="ADAL" clId="{119E7859-EDC6-4BB8-81B0-89338819B029}" dt="2023-04-04T07:30:11.375" v="2409" actId="478"/>
          <ac:picMkLst>
            <pc:docMk/>
            <pc:sldMk cId="1185862849" sldId="1577"/>
            <ac:picMk id="6" creationId="{01F8094A-83A1-418A-81A8-9FD6DFD4565B}"/>
          </ac:picMkLst>
        </pc:picChg>
      </pc:sldChg>
      <pc:sldChg chg="modSp del mod modClrScheme chgLayout">
        <pc:chgData name="Kristjan Asvaldsson" userId="bef31231-22ff-42a6-9d80-742405529172" providerId="ADAL" clId="{119E7859-EDC6-4BB8-81B0-89338819B029}" dt="2023-04-04T07:49:03.270" v="2840" actId="47"/>
        <pc:sldMkLst>
          <pc:docMk/>
          <pc:sldMk cId="2969983824" sldId="1578"/>
        </pc:sldMkLst>
        <pc:spChg chg="mod ord">
          <ac:chgData name="Kristjan Asvaldsson" userId="bef31231-22ff-42a6-9d80-742405529172" providerId="ADAL" clId="{119E7859-EDC6-4BB8-81B0-89338819B029}" dt="2023-03-19T10:50:07.530" v="1005" actId="15"/>
          <ac:spMkLst>
            <pc:docMk/>
            <pc:sldMk cId="2969983824" sldId="1578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9T10:15:23.322" v="455"/>
          <ac:spMkLst>
            <pc:docMk/>
            <pc:sldMk cId="2969983824" sldId="1578"/>
            <ac:spMk id="4" creationId="{97F4DD27-1F72-4D3F-BB28-A3D9E151B473}"/>
          </ac:spMkLst>
        </pc:spChg>
        <pc:picChg chg="mod ord">
          <ac:chgData name="Kristjan Asvaldsson" userId="bef31231-22ff-42a6-9d80-742405529172" providerId="ADAL" clId="{119E7859-EDC6-4BB8-81B0-89338819B029}" dt="2023-03-19T10:40:33.872" v="857" actId="1076"/>
          <ac:picMkLst>
            <pc:docMk/>
            <pc:sldMk cId="2969983824" sldId="1578"/>
            <ac:picMk id="6" creationId="{01F8094A-83A1-418A-81A8-9FD6DFD4565B}"/>
          </ac:picMkLst>
        </pc:picChg>
      </pc:sldChg>
      <pc:sldChg chg="modSp del mod modClrScheme chgLayout">
        <pc:chgData name="Kristjan Asvaldsson" userId="bef31231-22ff-42a6-9d80-742405529172" providerId="ADAL" clId="{119E7859-EDC6-4BB8-81B0-89338819B029}" dt="2023-04-04T06:55:51.963" v="2406" actId="47"/>
        <pc:sldMkLst>
          <pc:docMk/>
          <pc:sldMk cId="2181076208" sldId="1579"/>
        </pc:sldMkLst>
        <pc:spChg chg="mod ord">
          <ac:chgData name="Kristjan Asvaldsson" userId="bef31231-22ff-42a6-9d80-742405529172" providerId="ADAL" clId="{119E7859-EDC6-4BB8-81B0-89338819B029}" dt="2023-03-19T10:50:24.489" v="1011" actId="15"/>
          <ac:spMkLst>
            <pc:docMk/>
            <pc:sldMk cId="2181076208" sldId="1579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9T10:15:26.509" v="456"/>
          <ac:spMkLst>
            <pc:docMk/>
            <pc:sldMk cId="2181076208" sldId="1579"/>
            <ac:spMk id="4" creationId="{97F4DD27-1F72-4D3F-BB28-A3D9E151B473}"/>
          </ac:spMkLst>
        </pc:spChg>
        <pc:picChg chg="mod ord">
          <ac:chgData name="Kristjan Asvaldsson" userId="bef31231-22ff-42a6-9d80-742405529172" providerId="ADAL" clId="{119E7859-EDC6-4BB8-81B0-89338819B029}" dt="2023-03-19T10:40:43.680" v="868" actId="1076"/>
          <ac:picMkLst>
            <pc:docMk/>
            <pc:sldMk cId="2181076208" sldId="1579"/>
            <ac:picMk id="6" creationId="{01F8094A-83A1-418A-81A8-9FD6DFD4565B}"/>
          </ac:picMkLst>
        </pc:picChg>
      </pc:sldChg>
      <pc:sldChg chg="addSp delSp modSp mod ord modClrScheme chgLayout">
        <pc:chgData name="Kristjan Asvaldsson" userId="bef31231-22ff-42a6-9d80-742405529172" providerId="ADAL" clId="{119E7859-EDC6-4BB8-81B0-89338819B029}" dt="2023-04-26T10:43:32.150" v="3238" actId="1076"/>
        <pc:sldMkLst>
          <pc:docMk/>
          <pc:sldMk cId="4004379729" sldId="1580"/>
        </pc:sldMkLst>
        <pc:spChg chg="mod ord">
          <ac:chgData name="Kristjan Asvaldsson" userId="bef31231-22ff-42a6-9d80-742405529172" providerId="ADAL" clId="{119E7859-EDC6-4BB8-81B0-89338819B029}" dt="2023-04-26T10:42:14.453" v="3229" actId="20577"/>
          <ac:spMkLst>
            <pc:docMk/>
            <pc:sldMk cId="4004379729" sldId="1580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4-26T10:40:05.347" v="3186"/>
          <ac:spMkLst>
            <pc:docMk/>
            <pc:sldMk cId="4004379729" sldId="1580"/>
            <ac:spMk id="4" creationId="{97F4DD27-1F72-4D3F-BB28-A3D9E151B473}"/>
          </ac:spMkLst>
        </pc:spChg>
        <pc:picChg chg="add mod">
          <ac:chgData name="Kristjan Asvaldsson" userId="bef31231-22ff-42a6-9d80-742405529172" providerId="ADAL" clId="{119E7859-EDC6-4BB8-81B0-89338819B029}" dt="2023-04-26T10:43:32.150" v="3238" actId="1076"/>
          <ac:picMkLst>
            <pc:docMk/>
            <pc:sldMk cId="4004379729" sldId="1580"/>
            <ac:picMk id="5" creationId="{5EC69E84-4C12-4CDB-B28A-9D4646386671}"/>
          </ac:picMkLst>
        </pc:picChg>
        <pc:picChg chg="del mod ord">
          <ac:chgData name="Kristjan Asvaldsson" userId="bef31231-22ff-42a6-9d80-742405529172" providerId="ADAL" clId="{119E7859-EDC6-4BB8-81B0-89338819B029}" dt="2023-04-26T10:41:37.338" v="3188" actId="478"/>
          <ac:picMkLst>
            <pc:docMk/>
            <pc:sldMk cId="4004379729" sldId="1580"/>
            <ac:picMk id="6" creationId="{01F8094A-83A1-418A-81A8-9FD6DFD4565B}"/>
          </ac:picMkLst>
        </pc:picChg>
      </pc:sldChg>
      <pc:sldChg chg="delSp modSp mod ord modClrScheme chgLayout">
        <pc:chgData name="Kristjan Asvaldsson" userId="bef31231-22ff-42a6-9d80-742405529172" providerId="ADAL" clId="{119E7859-EDC6-4BB8-81B0-89338819B029}" dt="2023-04-26T10:24:38.560" v="3153"/>
        <pc:sldMkLst>
          <pc:docMk/>
          <pc:sldMk cId="2284943536" sldId="1581"/>
        </pc:sldMkLst>
        <pc:spChg chg="mod ord">
          <ac:chgData name="Kristjan Asvaldsson" userId="bef31231-22ff-42a6-9d80-742405529172" providerId="ADAL" clId="{119E7859-EDC6-4BB8-81B0-89338819B029}" dt="2023-03-19T10:36:36.904" v="691" actId="1076"/>
          <ac:spMkLst>
            <pc:docMk/>
            <pc:sldMk cId="2284943536" sldId="1581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8T23:36:53.083" v="50" actId="27636"/>
          <ac:spMkLst>
            <pc:docMk/>
            <pc:sldMk cId="2284943536" sldId="1581"/>
            <ac:spMk id="4" creationId="{97F4DD27-1F72-4D3F-BB28-A3D9E151B473}"/>
          </ac:spMkLst>
        </pc:spChg>
        <pc:picChg chg="mod">
          <ac:chgData name="Kristjan Asvaldsson" userId="bef31231-22ff-42a6-9d80-742405529172" providerId="ADAL" clId="{119E7859-EDC6-4BB8-81B0-89338819B029}" dt="2023-03-19T10:41:31.246" v="902" actId="1076"/>
          <ac:picMkLst>
            <pc:docMk/>
            <pc:sldMk cId="2284943536" sldId="1581"/>
            <ac:picMk id="5" creationId="{ECA188D5-0E53-499B-871F-2A3506FCE8C8}"/>
          </ac:picMkLst>
        </pc:picChg>
        <pc:picChg chg="del mod ord">
          <ac:chgData name="Kristjan Asvaldsson" userId="bef31231-22ff-42a6-9d80-742405529172" providerId="ADAL" clId="{119E7859-EDC6-4BB8-81B0-89338819B029}" dt="2023-03-19T10:41:22.123" v="891" actId="478"/>
          <ac:picMkLst>
            <pc:docMk/>
            <pc:sldMk cId="2284943536" sldId="1581"/>
            <ac:picMk id="6" creationId="{01F8094A-83A1-418A-81A8-9FD6DFD4565B}"/>
          </ac:picMkLst>
        </pc:picChg>
      </pc:sldChg>
      <pc:sldChg chg="modSp mod ord modClrScheme chgLayout">
        <pc:chgData name="Kristjan Asvaldsson" userId="bef31231-22ff-42a6-9d80-742405529172" providerId="ADAL" clId="{119E7859-EDC6-4BB8-81B0-89338819B029}" dt="2023-04-26T10:24:41.594" v="3155"/>
        <pc:sldMkLst>
          <pc:docMk/>
          <pc:sldMk cId="3821523957" sldId="1582"/>
        </pc:sldMkLst>
        <pc:spChg chg="mod ord">
          <ac:chgData name="Kristjan Asvaldsson" userId="bef31231-22ff-42a6-9d80-742405529172" providerId="ADAL" clId="{119E7859-EDC6-4BB8-81B0-89338819B029}" dt="2023-03-19T10:36:45.200" v="692" actId="1076"/>
          <ac:spMkLst>
            <pc:docMk/>
            <pc:sldMk cId="3821523957" sldId="1582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8T23:36:53.083" v="51" actId="27636"/>
          <ac:spMkLst>
            <pc:docMk/>
            <pc:sldMk cId="3821523957" sldId="1582"/>
            <ac:spMk id="4" creationId="{97F4DD27-1F72-4D3F-BB28-A3D9E151B473}"/>
          </ac:spMkLst>
        </pc:spChg>
        <pc:picChg chg="mod ord">
          <ac:chgData name="Kristjan Asvaldsson" userId="bef31231-22ff-42a6-9d80-742405529172" providerId="ADAL" clId="{119E7859-EDC6-4BB8-81B0-89338819B029}" dt="2023-04-07T08:06:20.237" v="3138" actId="14100"/>
          <ac:picMkLst>
            <pc:docMk/>
            <pc:sldMk cId="3821523957" sldId="1582"/>
            <ac:picMk id="6" creationId="{01F8094A-83A1-418A-81A8-9FD6DFD4565B}"/>
          </ac:picMkLst>
        </pc:picChg>
      </pc:sldChg>
      <pc:sldChg chg="modSp mod ord modClrScheme chgLayout">
        <pc:chgData name="Kristjan Asvaldsson" userId="bef31231-22ff-42a6-9d80-742405529172" providerId="ADAL" clId="{119E7859-EDC6-4BB8-81B0-89338819B029}" dt="2023-04-26T10:24:44.671" v="3157"/>
        <pc:sldMkLst>
          <pc:docMk/>
          <pc:sldMk cId="2153071557" sldId="1583"/>
        </pc:sldMkLst>
        <pc:spChg chg="mod ord">
          <ac:chgData name="Kristjan Asvaldsson" userId="bef31231-22ff-42a6-9d80-742405529172" providerId="ADAL" clId="{119E7859-EDC6-4BB8-81B0-89338819B029}" dt="2023-03-19T10:36:51.610" v="693" actId="1076"/>
          <ac:spMkLst>
            <pc:docMk/>
            <pc:sldMk cId="2153071557" sldId="1583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8T23:36:53.083" v="52" actId="27636"/>
          <ac:spMkLst>
            <pc:docMk/>
            <pc:sldMk cId="2153071557" sldId="1583"/>
            <ac:spMk id="4" creationId="{97F4DD27-1F72-4D3F-BB28-A3D9E151B473}"/>
          </ac:spMkLst>
        </pc:spChg>
        <pc:picChg chg="mod ord">
          <ac:chgData name="Kristjan Asvaldsson" userId="bef31231-22ff-42a6-9d80-742405529172" providerId="ADAL" clId="{119E7859-EDC6-4BB8-81B0-89338819B029}" dt="2023-04-07T08:06:28.763" v="3139" actId="14100"/>
          <ac:picMkLst>
            <pc:docMk/>
            <pc:sldMk cId="2153071557" sldId="1583"/>
            <ac:picMk id="6" creationId="{01F8094A-83A1-418A-81A8-9FD6DFD4565B}"/>
          </ac:picMkLst>
        </pc:picChg>
      </pc:sldChg>
      <pc:sldChg chg="modSp mod ord modClrScheme chgLayout">
        <pc:chgData name="Kristjan Asvaldsson" userId="bef31231-22ff-42a6-9d80-742405529172" providerId="ADAL" clId="{119E7859-EDC6-4BB8-81B0-89338819B029}" dt="2023-04-26T10:24:46.840" v="3159"/>
        <pc:sldMkLst>
          <pc:docMk/>
          <pc:sldMk cId="4198138869" sldId="1584"/>
        </pc:sldMkLst>
        <pc:spChg chg="mod ord">
          <ac:chgData name="Kristjan Asvaldsson" userId="bef31231-22ff-42a6-9d80-742405529172" providerId="ADAL" clId="{119E7859-EDC6-4BB8-81B0-89338819B029}" dt="2023-03-19T10:36:57.546" v="694" actId="1076"/>
          <ac:spMkLst>
            <pc:docMk/>
            <pc:sldMk cId="4198138869" sldId="1584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8T23:36:53.083" v="53" actId="27636"/>
          <ac:spMkLst>
            <pc:docMk/>
            <pc:sldMk cId="4198138869" sldId="1584"/>
            <ac:spMk id="4" creationId="{97F4DD27-1F72-4D3F-BB28-A3D9E151B473}"/>
          </ac:spMkLst>
        </pc:spChg>
        <pc:picChg chg="mod ord">
          <ac:chgData name="Kristjan Asvaldsson" userId="bef31231-22ff-42a6-9d80-742405529172" providerId="ADAL" clId="{119E7859-EDC6-4BB8-81B0-89338819B029}" dt="2023-04-07T08:06:35.741" v="3144" actId="14100"/>
          <ac:picMkLst>
            <pc:docMk/>
            <pc:sldMk cId="4198138869" sldId="1584"/>
            <ac:picMk id="6" creationId="{01F8094A-83A1-418A-81A8-9FD6DFD4565B}"/>
          </ac:picMkLst>
        </pc:picChg>
      </pc:sldChg>
      <pc:sldChg chg="modSp mod modClrScheme chgLayout">
        <pc:chgData name="Kristjan Asvaldsson" userId="bef31231-22ff-42a6-9d80-742405529172" providerId="ADAL" clId="{119E7859-EDC6-4BB8-81B0-89338819B029}" dt="2023-04-07T08:04:26.111" v="3092" actId="14100"/>
        <pc:sldMkLst>
          <pc:docMk/>
          <pc:sldMk cId="1646761619" sldId="1589"/>
        </pc:sldMkLst>
        <pc:spChg chg="mod ord">
          <ac:chgData name="Kristjan Asvaldsson" userId="bef31231-22ff-42a6-9d80-742405529172" providerId="ADAL" clId="{119E7859-EDC6-4BB8-81B0-89338819B029}" dt="2023-03-31T04:26:39.198" v="2249" actId="20577"/>
          <ac:spMkLst>
            <pc:docMk/>
            <pc:sldMk cId="1646761619" sldId="1589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9T10:14:56.999" v="438"/>
          <ac:spMkLst>
            <pc:docMk/>
            <pc:sldMk cId="1646761619" sldId="1589"/>
            <ac:spMk id="4" creationId="{97F4DD27-1F72-4D3F-BB28-A3D9E151B473}"/>
          </ac:spMkLst>
        </pc:spChg>
        <pc:picChg chg="mod ord">
          <ac:chgData name="Kristjan Asvaldsson" userId="bef31231-22ff-42a6-9d80-742405529172" providerId="ADAL" clId="{119E7859-EDC6-4BB8-81B0-89338819B029}" dt="2023-04-07T08:04:26.111" v="3092" actId="14100"/>
          <ac:picMkLst>
            <pc:docMk/>
            <pc:sldMk cId="1646761619" sldId="1589"/>
            <ac:picMk id="6" creationId="{01F8094A-83A1-418A-81A8-9FD6DFD4565B}"/>
          </ac:picMkLst>
        </pc:picChg>
      </pc:sldChg>
      <pc:sldChg chg="modSp del mod modClrScheme chgLayout">
        <pc:chgData name="Kristjan Asvaldsson" userId="bef31231-22ff-42a6-9d80-742405529172" providerId="ADAL" clId="{119E7859-EDC6-4BB8-81B0-89338819B029}" dt="2023-03-31T04:18:18.318" v="2093" actId="47"/>
        <pc:sldMkLst>
          <pc:docMk/>
          <pc:sldMk cId="761370775" sldId="1596"/>
        </pc:sldMkLst>
        <pc:spChg chg="mod ord">
          <ac:chgData name="Kristjan Asvaldsson" userId="bef31231-22ff-42a6-9d80-742405529172" providerId="ADAL" clId="{119E7859-EDC6-4BB8-81B0-89338819B029}" dt="2023-03-19T10:47:35.271" v="978" actId="15"/>
          <ac:spMkLst>
            <pc:docMk/>
            <pc:sldMk cId="761370775" sldId="1596"/>
            <ac:spMk id="3" creationId="{4FB29191-B89E-479E-9490-764EDB13C017}"/>
          </ac:spMkLst>
        </pc:spChg>
        <pc:spChg chg="mod ord">
          <ac:chgData name="Kristjan Asvaldsson" userId="bef31231-22ff-42a6-9d80-742405529172" providerId="ADAL" clId="{119E7859-EDC6-4BB8-81B0-89338819B029}" dt="2023-03-19T10:14:43.734" v="435"/>
          <ac:spMkLst>
            <pc:docMk/>
            <pc:sldMk cId="761370775" sldId="1596"/>
            <ac:spMk id="4" creationId="{97F4DD27-1F72-4D3F-BB28-A3D9E151B473}"/>
          </ac:spMkLst>
        </pc:spChg>
        <pc:picChg chg="mod ord">
          <ac:chgData name="Kristjan Asvaldsson" userId="bef31231-22ff-42a6-9d80-742405529172" providerId="ADAL" clId="{119E7859-EDC6-4BB8-81B0-89338819B029}" dt="2023-03-19T10:43:10.332" v="941" actId="14100"/>
          <ac:picMkLst>
            <pc:docMk/>
            <pc:sldMk cId="761370775" sldId="1596"/>
            <ac:picMk id="6" creationId="{01F8094A-83A1-418A-81A8-9FD6DFD4565B}"/>
          </ac:picMkLst>
        </pc:picChg>
      </pc:sldChg>
      <pc:sldChg chg="addSp delSp modSp mod ord modClrScheme chgLayout">
        <pc:chgData name="Kristjan Asvaldsson" userId="bef31231-22ff-42a6-9d80-742405529172" providerId="ADAL" clId="{119E7859-EDC6-4BB8-81B0-89338819B029}" dt="2023-04-26T10:24:54.193" v="3163"/>
        <pc:sldMkLst>
          <pc:docMk/>
          <pc:sldMk cId="2717843697" sldId="1597"/>
        </pc:sldMkLst>
        <pc:spChg chg="mod ord">
          <ac:chgData name="Kristjan Asvaldsson" userId="bef31231-22ff-42a6-9d80-742405529172" providerId="ADAL" clId="{119E7859-EDC6-4BB8-81B0-89338819B029}" dt="2023-03-18T23:36:53.083" v="54" actId="27636"/>
          <ac:spMkLst>
            <pc:docMk/>
            <pc:sldMk cId="2717843697" sldId="1597"/>
            <ac:spMk id="2" creationId="{917B6350-13BC-45D4-925F-228D2D6A11C3}"/>
          </ac:spMkLst>
        </pc:spChg>
        <pc:spChg chg="mod">
          <ac:chgData name="Kristjan Asvaldsson" userId="bef31231-22ff-42a6-9d80-742405529172" providerId="ADAL" clId="{119E7859-EDC6-4BB8-81B0-89338819B029}" dt="2023-03-19T10:42:47.429" v="940" actId="1076"/>
          <ac:spMkLst>
            <pc:docMk/>
            <pc:sldMk cId="2717843697" sldId="1597"/>
            <ac:spMk id="3" creationId="{4B970286-DE99-4F35-8459-471077117A50}"/>
          </ac:spMkLst>
        </pc:spChg>
        <pc:spChg chg="add del mod ord">
          <ac:chgData name="Kristjan Asvaldsson" userId="bef31231-22ff-42a6-9d80-742405529172" providerId="ADAL" clId="{119E7859-EDC6-4BB8-81B0-89338819B029}" dt="2023-03-19T10:42:10.216" v="929" actId="478"/>
          <ac:spMkLst>
            <pc:docMk/>
            <pc:sldMk cId="2717843697" sldId="1597"/>
            <ac:spMk id="4" creationId="{67227541-A515-6021-7BBD-2DF41952AAA8}"/>
          </ac:spMkLst>
        </pc:spChg>
        <pc:picChg chg="mod ord">
          <ac:chgData name="Kristjan Asvaldsson" userId="bef31231-22ff-42a6-9d80-742405529172" providerId="ADAL" clId="{119E7859-EDC6-4BB8-81B0-89338819B029}" dt="2023-03-19T10:42:39.750" v="938" actId="1076"/>
          <ac:picMkLst>
            <pc:docMk/>
            <pc:sldMk cId="2717843697" sldId="1597"/>
            <ac:picMk id="5" creationId="{1E24EC86-970B-4797-95DD-900F92022DB0}"/>
          </ac:picMkLst>
        </pc:picChg>
        <pc:picChg chg="mod">
          <ac:chgData name="Kristjan Asvaldsson" userId="bef31231-22ff-42a6-9d80-742405529172" providerId="ADAL" clId="{119E7859-EDC6-4BB8-81B0-89338819B029}" dt="2023-03-19T10:42:42.761" v="939" actId="1076"/>
          <ac:picMkLst>
            <pc:docMk/>
            <pc:sldMk cId="2717843697" sldId="1597"/>
            <ac:picMk id="7" creationId="{FBF7BAF9-F1D2-4E11-923B-8F92CD7E385F}"/>
          </ac:picMkLst>
        </pc:picChg>
      </pc:sldChg>
      <pc:sldChg chg="addSp delSp modSp new del mod modClrScheme chgLayout">
        <pc:chgData name="Kristjan Asvaldsson" userId="bef31231-22ff-42a6-9d80-742405529172" providerId="ADAL" clId="{119E7859-EDC6-4BB8-81B0-89338819B029}" dt="2023-03-18T23:36:30.001" v="36" actId="680"/>
        <pc:sldMkLst>
          <pc:docMk/>
          <pc:sldMk cId="41646823" sldId="1598"/>
        </pc:sldMkLst>
        <pc:spChg chg="add del mod ord">
          <ac:chgData name="Kristjan Asvaldsson" userId="bef31231-22ff-42a6-9d80-742405529172" providerId="ADAL" clId="{119E7859-EDC6-4BB8-81B0-89338819B029}" dt="2023-03-18T23:36:29.231" v="35" actId="700"/>
          <ac:spMkLst>
            <pc:docMk/>
            <pc:sldMk cId="41646823" sldId="1598"/>
            <ac:spMk id="2" creationId="{A33D548A-476C-6102-27EE-B996C2F3EDD7}"/>
          </ac:spMkLst>
        </pc:spChg>
        <pc:spChg chg="add del mod ord">
          <ac:chgData name="Kristjan Asvaldsson" userId="bef31231-22ff-42a6-9d80-742405529172" providerId="ADAL" clId="{119E7859-EDC6-4BB8-81B0-89338819B029}" dt="2023-03-18T23:36:30.001" v="36" actId="680"/>
          <ac:spMkLst>
            <pc:docMk/>
            <pc:sldMk cId="41646823" sldId="1598"/>
            <ac:spMk id="3" creationId="{8C86B5AD-64F7-7384-7785-43791B1F5BD4}"/>
          </ac:spMkLst>
        </pc:spChg>
        <pc:spChg chg="add del mod ord">
          <ac:chgData name="Kristjan Asvaldsson" userId="bef31231-22ff-42a6-9d80-742405529172" providerId="ADAL" clId="{119E7859-EDC6-4BB8-81B0-89338819B029}" dt="2023-03-18T23:36:29.231" v="35" actId="700"/>
          <ac:spMkLst>
            <pc:docMk/>
            <pc:sldMk cId="41646823" sldId="1598"/>
            <ac:spMk id="4" creationId="{AC5CE8D6-8648-1403-70C3-18596CBD233D}"/>
          </ac:spMkLst>
        </pc:spChg>
        <pc:spChg chg="add del mod ord">
          <ac:chgData name="Kristjan Asvaldsson" userId="bef31231-22ff-42a6-9d80-742405529172" providerId="ADAL" clId="{119E7859-EDC6-4BB8-81B0-89338819B029}" dt="2023-03-18T23:35:36.313" v="23" actId="700"/>
          <ac:spMkLst>
            <pc:docMk/>
            <pc:sldMk cId="41646823" sldId="1598"/>
            <ac:spMk id="5" creationId="{2E5125B5-1B60-D60D-9966-D3F48B270B98}"/>
          </ac:spMkLst>
        </pc:spChg>
        <pc:spChg chg="add del mod ord">
          <ac:chgData name="Kristjan Asvaldsson" userId="bef31231-22ff-42a6-9d80-742405529172" providerId="ADAL" clId="{119E7859-EDC6-4BB8-81B0-89338819B029}" dt="2023-03-18T23:35:36.313" v="23" actId="700"/>
          <ac:spMkLst>
            <pc:docMk/>
            <pc:sldMk cId="41646823" sldId="1598"/>
            <ac:spMk id="6" creationId="{B1484C49-4E03-5D59-156D-D599FEE2C675}"/>
          </ac:spMkLst>
        </pc:spChg>
        <pc:spChg chg="add del mod ord">
          <ac:chgData name="Kristjan Asvaldsson" userId="bef31231-22ff-42a6-9d80-742405529172" providerId="ADAL" clId="{119E7859-EDC6-4BB8-81B0-89338819B029}" dt="2023-03-18T23:35:36.313" v="23" actId="700"/>
          <ac:spMkLst>
            <pc:docMk/>
            <pc:sldMk cId="41646823" sldId="1598"/>
            <ac:spMk id="7" creationId="{71EB8079-6092-62BD-E52E-AE1FACF0EA34}"/>
          </ac:spMkLst>
        </pc:spChg>
        <pc:spChg chg="mod">
          <ac:chgData name="Kristjan Asvaldsson" userId="bef31231-22ff-42a6-9d80-742405529172" providerId="ADAL" clId="{119E7859-EDC6-4BB8-81B0-89338819B029}" dt="2023-03-18T23:35:29.171" v="21"/>
          <ac:spMkLst>
            <pc:docMk/>
            <pc:sldMk cId="41646823" sldId="1598"/>
            <ac:spMk id="12" creationId="{1AD6F33E-E334-E8F8-88C2-EAB826CDEE33}"/>
          </ac:spMkLst>
        </pc:spChg>
        <pc:spChg chg="mod">
          <ac:chgData name="Kristjan Asvaldsson" userId="bef31231-22ff-42a6-9d80-742405529172" providerId="ADAL" clId="{119E7859-EDC6-4BB8-81B0-89338819B029}" dt="2023-03-18T23:35:29.171" v="21"/>
          <ac:spMkLst>
            <pc:docMk/>
            <pc:sldMk cId="41646823" sldId="1598"/>
            <ac:spMk id="13" creationId="{10B9FDE2-ECF2-0D6C-5F84-D3E06159A1C7}"/>
          </ac:spMkLst>
        </pc:spChg>
        <pc:spChg chg="mod">
          <ac:chgData name="Kristjan Asvaldsson" userId="bef31231-22ff-42a6-9d80-742405529172" providerId="ADAL" clId="{119E7859-EDC6-4BB8-81B0-89338819B029}" dt="2023-03-18T23:35:29.171" v="21"/>
          <ac:spMkLst>
            <pc:docMk/>
            <pc:sldMk cId="41646823" sldId="1598"/>
            <ac:spMk id="15" creationId="{9383D993-5320-6121-60EE-775FE3513073}"/>
          </ac:spMkLst>
        </pc:spChg>
        <pc:spChg chg="mod">
          <ac:chgData name="Kristjan Asvaldsson" userId="bef31231-22ff-42a6-9d80-742405529172" providerId="ADAL" clId="{119E7859-EDC6-4BB8-81B0-89338819B029}" dt="2023-03-18T23:35:29.171" v="21"/>
          <ac:spMkLst>
            <pc:docMk/>
            <pc:sldMk cId="41646823" sldId="1598"/>
            <ac:spMk id="16" creationId="{9351D32D-4064-D29C-E084-08C1FABC9800}"/>
          </ac:spMkLst>
        </pc:spChg>
        <pc:spChg chg="add del mod ord">
          <ac:chgData name="Kristjan Asvaldsson" userId="bef31231-22ff-42a6-9d80-742405529172" providerId="ADAL" clId="{119E7859-EDC6-4BB8-81B0-89338819B029}" dt="2023-03-18T23:36:29.231" v="35" actId="700"/>
          <ac:spMkLst>
            <pc:docMk/>
            <pc:sldMk cId="41646823" sldId="1598"/>
            <ac:spMk id="17" creationId="{330839F5-30E4-723C-655F-D1D37AC007F1}"/>
          </ac:spMkLst>
        </pc:spChg>
        <pc:spChg chg="add del mod ord">
          <ac:chgData name="Kristjan Asvaldsson" userId="bef31231-22ff-42a6-9d80-742405529172" providerId="ADAL" clId="{119E7859-EDC6-4BB8-81B0-89338819B029}" dt="2023-03-18T23:36:29.231" v="35" actId="700"/>
          <ac:spMkLst>
            <pc:docMk/>
            <pc:sldMk cId="41646823" sldId="1598"/>
            <ac:spMk id="18" creationId="{10430CF4-7D74-C4D0-7DD5-31D938535500}"/>
          </ac:spMkLst>
        </pc:spChg>
        <pc:spChg chg="add del mod">
          <ac:chgData name="Kristjan Asvaldsson" userId="bef31231-22ff-42a6-9d80-742405529172" providerId="ADAL" clId="{119E7859-EDC6-4BB8-81B0-89338819B029}" dt="2023-03-18T23:36:25.991" v="31"/>
          <ac:spMkLst>
            <pc:docMk/>
            <pc:sldMk cId="41646823" sldId="1598"/>
            <ac:spMk id="19" creationId="{C411E56D-65AC-8559-F7DD-E3F156E322CE}"/>
          </ac:spMkLst>
        </pc:spChg>
        <pc:spChg chg="mod">
          <ac:chgData name="Kristjan Asvaldsson" userId="bef31231-22ff-42a6-9d80-742405529172" providerId="ADAL" clId="{119E7859-EDC6-4BB8-81B0-89338819B029}" dt="2023-03-18T23:36:13.596" v="30"/>
          <ac:spMkLst>
            <pc:docMk/>
            <pc:sldMk cId="41646823" sldId="1598"/>
            <ac:spMk id="24" creationId="{C2C1E83A-F5D6-E05D-9929-C5EE80C76647}"/>
          </ac:spMkLst>
        </pc:spChg>
        <pc:spChg chg="mod">
          <ac:chgData name="Kristjan Asvaldsson" userId="bef31231-22ff-42a6-9d80-742405529172" providerId="ADAL" clId="{119E7859-EDC6-4BB8-81B0-89338819B029}" dt="2023-03-18T23:36:13.596" v="30"/>
          <ac:spMkLst>
            <pc:docMk/>
            <pc:sldMk cId="41646823" sldId="1598"/>
            <ac:spMk id="25" creationId="{36CB5E9B-9499-B68D-D9B7-BE6E49D2ABC1}"/>
          </ac:spMkLst>
        </pc:spChg>
        <pc:spChg chg="mod">
          <ac:chgData name="Kristjan Asvaldsson" userId="bef31231-22ff-42a6-9d80-742405529172" providerId="ADAL" clId="{119E7859-EDC6-4BB8-81B0-89338819B029}" dt="2023-03-18T23:36:13.596" v="30"/>
          <ac:spMkLst>
            <pc:docMk/>
            <pc:sldMk cId="41646823" sldId="1598"/>
            <ac:spMk id="27" creationId="{B7AFE374-9F7B-8C59-CF7F-24468333BD85}"/>
          </ac:spMkLst>
        </pc:spChg>
        <pc:spChg chg="mod">
          <ac:chgData name="Kristjan Asvaldsson" userId="bef31231-22ff-42a6-9d80-742405529172" providerId="ADAL" clId="{119E7859-EDC6-4BB8-81B0-89338819B029}" dt="2023-03-18T23:36:13.596" v="30"/>
          <ac:spMkLst>
            <pc:docMk/>
            <pc:sldMk cId="41646823" sldId="1598"/>
            <ac:spMk id="28" creationId="{6892506E-02ED-C3EF-E84D-27AA68CA3FB5}"/>
          </ac:spMkLst>
        </pc:spChg>
        <pc:grpChg chg="add del mod">
          <ac:chgData name="Kristjan Asvaldsson" userId="bef31231-22ff-42a6-9d80-742405529172" providerId="ADAL" clId="{119E7859-EDC6-4BB8-81B0-89338819B029}" dt="2023-03-18T23:35:33.903" v="22"/>
          <ac:grpSpMkLst>
            <pc:docMk/>
            <pc:sldMk cId="41646823" sldId="1598"/>
            <ac:grpSpMk id="8" creationId="{9C80DA04-740B-5290-F7C6-AD3329AE87D7}"/>
          </ac:grpSpMkLst>
        </pc:grpChg>
        <pc:grpChg chg="add del mod">
          <ac:chgData name="Kristjan Asvaldsson" userId="bef31231-22ff-42a6-9d80-742405529172" providerId="ADAL" clId="{119E7859-EDC6-4BB8-81B0-89338819B029}" dt="2023-03-18T23:36:25.991" v="31"/>
          <ac:grpSpMkLst>
            <pc:docMk/>
            <pc:sldMk cId="41646823" sldId="1598"/>
            <ac:grpSpMk id="20" creationId="{450882DE-46A3-321C-BAC2-74B9AA58439B}"/>
          </ac:grpSpMkLst>
        </pc:grpChg>
        <pc:picChg chg="mod">
          <ac:chgData name="Kristjan Asvaldsson" userId="bef31231-22ff-42a6-9d80-742405529172" providerId="ADAL" clId="{119E7859-EDC6-4BB8-81B0-89338819B029}" dt="2023-03-18T23:35:29.171" v="21"/>
          <ac:picMkLst>
            <pc:docMk/>
            <pc:sldMk cId="41646823" sldId="1598"/>
            <ac:picMk id="9" creationId="{177A574F-DF07-AFC7-5158-BB5215FAE8B4}"/>
          </ac:picMkLst>
        </pc:picChg>
        <pc:picChg chg="mod">
          <ac:chgData name="Kristjan Asvaldsson" userId="bef31231-22ff-42a6-9d80-742405529172" providerId="ADAL" clId="{119E7859-EDC6-4BB8-81B0-89338819B029}" dt="2023-03-18T23:35:29.171" v="21"/>
          <ac:picMkLst>
            <pc:docMk/>
            <pc:sldMk cId="41646823" sldId="1598"/>
            <ac:picMk id="10" creationId="{62DE4846-F5A4-B504-E9C7-45809304A420}"/>
          </ac:picMkLst>
        </pc:picChg>
        <pc:picChg chg="mod">
          <ac:chgData name="Kristjan Asvaldsson" userId="bef31231-22ff-42a6-9d80-742405529172" providerId="ADAL" clId="{119E7859-EDC6-4BB8-81B0-89338819B029}" dt="2023-03-18T23:36:13.596" v="30"/>
          <ac:picMkLst>
            <pc:docMk/>
            <pc:sldMk cId="41646823" sldId="1598"/>
            <ac:picMk id="21" creationId="{3DC21865-1030-7A6B-7CC5-CCE3E3635703}"/>
          </ac:picMkLst>
        </pc:picChg>
        <pc:picChg chg="mod">
          <ac:chgData name="Kristjan Asvaldsson" userId="bef31231-22ff-42a6-9d80-742405529172" providerId="ADAL" clId="{119E7859-EDC6-4BB8-81B0-89338819B029}" dt="2023-03-18T23:36:13.596" v="30"/>
          <ac:picMkLst>
            <pc:docMk/>
            <pc:sldMk cId="41646823" sldId="1598"/>
            <ac:picMk id="22" creationId="{50EBD9DD-3BCD-355C-D531-374F5564C391}"/>
          </ac:picMkLst>
        </pc:picChg>
        <pc:cxnChg chg="mod">
          <ac:chgData name="Kristjan Asvaldsson" userId="bef31231-22ff-42a6-9d80-742405529172" providerId="ADAL" clId="{119E7859-EDC6-4BB8-81B0-89338819B029}" dt="2023-03-18T23:35:29.171" v="21"/>
          <ac:cxnSpMkLst>
            <pc:docMk/>
            <pc:sldMk cId="41646823" sldId="1598"/>
            <ac:cxnSpMk id="11" creationId="{85F68C35-9FDE-5DF8-11A1-65A188826D23}"/>
          </ac:cxnSpMkLst>
        </pc:cxnChg>
        <pc:cxnChg chg="mod">
          <ac:chgData name="Kristjan Asvaldsson" userId="bef31231-22ff-42a6-9d80-742405529172" providerId="ADAL" clId="{119E7859-EDC6-4BB8-81B0-89338819B029}" dt="2023-03-18T23:35:29.171" v="21"/>
          <ac:cxnSpMkLst>
            <pc:docMk/>
            <pc:sldMk cId="41646823" sldId="1598"/>
            <ac:cxnSpMk id="14" creationId="{1F820DA5-1895-B607-A08C-54A7D589C6D2}"/>
          </ac:cxnSpMkLst>
        </pc:cxnChg>
        <pc:cxnChg chg="mod">
          <ac:chgData name="Kristjan Asvaldsson" userId="bef31231-22ff-42a6-9d80-742405529172" providerId="ADAL" clId="{119E7859-EDC6-4BB8-81B0-89338819B029}" dt="2023-03-18T23:36:13.596" v="30"/>
          <ac:cxnSpMkLst>
            <pc:docMk/>
            <pc:sldMk cId="41646823" sldId="1598"/>
            <ac:cxnSpMk id="23" creationId="{03B458BB-BFC8-B7D3-A2B3-B4A0DFD3D462}"/>
          </ac:cxnSpMkLst>
        </pc:cxnChg>
        <pc:cxnChg chg="mod">
          <ac:chgData name="Kristjan Asvaldsson" userId="bef31231-22ff-42a6-9d80-742405529172" providerId="ADAL" clId="{119E7859-EDC6-4BB8-81B0-89338819B029}" dt="2023-03-18T23:36:13.596" v="30"/>
          <ac:cxnSpMkLst>
            <pc:docMk/>
            <pc:sldMk cId="41646823" sldId="1598"/>
            <ac:cxnSpMk id="26" creationId="{D002EC14-BA92-A177-04EE-D662C4DA868C}"/>
          </ac:cxnSpMkLst>
        </pc:cxnChg>
      </pc:sldChg>
      <pc:sldChg chg="new del mod chgLayout">
        <pc:chgData name="Kristjan Asvaldsson" userId="bef31231-22ff-42a6-9d80-742405529172" providerId="ADAL" clId="{119E7859-EDC6-4BB8-81B0-89338819B029}" dt="2023-03-18T23:41:06.133" v="69" actId="2696"/>
        <pc:sldMkLst>
          <pc:docMk/>
          <pc:sldMk cId="1692011258" sldId="1598"/>
        </pc:sldMkLst>
      </pc:sldChg>
      <pc:sldChg chg="modSp add del mod">
        <pc:chgData name="Kristjan Asvaldsson" userId="bef31231-22ff-42a6-9d80-742405529172" providerId="ADAL" clId="{119E7859-EDC6-4BB8-81B0-89338819B029}" dt="2023-03-19T10:26:05.653" v="624" actId="20577"/>
        <pc:sldMkLst>
          <pc:docMk/>
          <pc:sldMk cId="2643635658" sldId="1598"/>
        </pc:sldMkLst>
        <pc:spChg chg="mod">
          <ac:chgData name="Kristjan Asvaldsson" userId="bef31231-22ff-42a6-9d80-742405529172" providerId="ADAL" clId="{119E7859-EDC6-4BB8-81B0-89338819B029}" dt="2023-03-19T10:23:24.404" v="574" actId="20577"/>
          <ac:spMkLst>
            <pc:docMk/>
            <pc:sldMk cId="2643635658" sldId="1598"/>
            <ac:spMk id="3" creationId="{BEEBF645-E69B-624A-2ADD-06D92380220B}"/>
          </ac:spMkLst>
        </pc:spChg>
        <pc:spChg chg="mod">
          <ac:chgData name="Kristjan Asvaldsson" userId="bef31231-22ff-42a6-9d80-742405529172" providerId="ADAL" clId="{119E7859-EDC6-4BB8-81B0-89338819B029}" dt="2023-03-19T10:26:05.653" v="624" actId="20577"/>
          <ac:spMkLst>
            <pc:docMk/>
            <pc:sldMk cId="2643635658" sldId="1598"/>
            <ac:spMk id="8" creationId="{6C9BC15A-B1D6-1717-A2CD-9089E6C06FFB}"/>
          </ac:spMkLst>
        </pc:spChg>
      </pc:sldChg>
      <pc:sldChg chg="addSp delSp modSp add mod">
        <pc:chgData name="Kristjan Asvaldsson" userId="bef31231-22ff-42a6-9d80-742405529172" providerId="ADAL" clId="{119E7859-EDC6-4BB8-81B0-89338819B029}" dt="2023-03-19T10:27:21.033" v="637" actId="1076"/>
        <pc:sldMkLst>
          <pc:docMk/>
          <pc:sldMk cId="86873819" sldId="1599"/>
        </pc:sldMkLst>
        <pc:spChg chg="mod">
          <ac:chgData name="Kristjan Asvaldsson" userId="bef31231-22ff-42a6-9d80-742405529172" providerId="ADAL" clId="{119E7859-EDC6-4BB8-81B0-89338819B029}" dt="2023-03-19T10:23:19.397" v="573" actId="20577"/>
          <ac:spMkLst>
            <pc:docMk/>
            <pc:sldMk cId="86873819" sldId="1599"/>
            <ac:spMk id="3" creationId="{BEEBF645-E69B-624A-2ADD-06D92380220B}"/>
          </ac:spMkLst>
        </pc:spChg>
        <pc:spChg chg="mod">
          <ac:chgData name="Kristjan Asvaldsson" userId="bef31231-22ff-42a6-9d80-742405529172" providerId="ADAL" clId="{119E7859-EDC6-4BB8-81B0-89338819B029}" dt="2023-03-19T10:27:10.899" v="636" actId="255"/>
          <ac:spMkLst>
            <pc:docMk/>
            <pc:sldMk cId="86873819" sldId="1599"/>
            <ac:spMk id="8" creationId="{6C9BC15A-B1D6-1717-A2CD-9089E6C06FFB}"/>
          </ac:spMkLst>
        </pc:spChg>
        <pc:picChg chg="add mod">
          <ac:chgData name="Kristjan Asvaldsson" userId="bef31231-22ff-42a6-9d80-742405529172" providerId="ADAL" clId="{119E7859-EDC6-4BB8-81B0-89338819B029}" dt="2023-03-19T10:26:57.189" v="633" actId="1076"/>
          <ac:picMkLst>
            <pc:docMk/>
            <pc:sldMk cId="86873819" sldId="1599"/>
            <ac:picMk id="2" creationId="{20250E9D-ED9A-6FD7-0D06-F28C55AE8A53}"/>
          </ac:picMkLst>
        </pc:picChg>
        <pc:picChg chg="add mod">
          <ac:chgData name="Kristjan Asvaldsson" userId="bef31231-22ff-42a6-9d80-742405529172" providerId="ADAL" clId="{119E7859-EDC6-4BB8-81B0-89338819B029}" dt="2023-03-19T10:27:21.033" v="637" actId="1076"/>
          <ac:picMkLst>
            <pc:docMk/>
            <pc:sldMk cId="86873819" sldId="1599"/>
            <ac:picMk id="4" creationId="{3ED81D48-CF96-736F-349F-A1C8E82E9692}"/>
          </ac:picMkLst>
        </pc:picChg>
        <pc:picChg chg="del">
          <ac:chgData name="Kristjan Asvaldsson" userId="bef31231-22ff-42a6-9d80-742405529172" providerId="ADAL" clId="{119E7859-EDC6-4BB8-81B0-89338819B029}" dt="2023-03-19T10:21:56.054" v="543" actId="478"/>
          <ac:picMkLst>
            <pc:docMk/>
            <pc:sldMk cId="86873819" sldId="1599"/>
            <ac:picMk id="9" creationId="{DFD7C59D-42F5-789F-896F-8938A4033D2E}"/>
          </ac:picMkLst>
        </pc:picChg>
      </pc:sldChg>
      <pc:sldChg chg="addSp delSp modSp add mod ord">
        <pc:chgData name="Kristjan Asvaldsson" userId="bef31231-22ff-42a6-9d80-742405529172" providerId="ADAL" clId="{119E7859-EDC6-4BB8-81B0-89338819B029}" dt="2023-04-26T10:24:29.193" v="3151"/>
        <pc:sldMkLst>
          <pc:docMk/>
          <pc:sldMk cId="824660990" sldId="1600"/>
        </pc:sldMkLst>
        <pc:spChg chg="mod">
          <ac:chgData name="Kristjan Asvaldsson" userId="bef31231-22ff-42a6-9d80-742405529172" providerId="ADAL" clId="{119E7859-EDC6-4BB8-81B0-89338819B029}" dt="2023-03-19T10:23:15.661" v="572" actId="20577"/>
          <ac:spMkLst>
            <pc:docMk/>
            <pc:sldMk cId="824660990" sldId="1600"/>
            <ac:spMk id="3" creationId="{BEEBF645-E69B-624A-2ADD-06D92380220B}"/>
          </ac:spMkLst>
        </pc:spChg>
        <pc:spChg chg="mod">
          <ac:chgData name="Kristjan Asvaldsson" userId="bef31231-22ff-42a6-9d80-742405529172" providerId="ADAL" clId="{119E7859-EDC6-4BB8-81B0-89338819B029}" dt="2023-03-19T10:28:07.009" v="649" actId="255"/>
          <ac:spMkLst>
            <pc:docMk/>
            <pc:sldMk cId="824660990" sldId="1600"/>
            <ac:spMk id="8" creationId="{6C9BC15A-B1D6-1717-A2CD-9089E6C06FFB}"/>
          </ac:spMkLst>
        </pc:spChg>
        <pc:picChg chg="del">
          <ac:chgData name="Kristjan Asvaldsson" userId="bef31231-22ff-42a6-9d80-742405529172" providerId="ADAL" clId="{119E7859-EDC6-4BB8-81B0-89338819B029}" dt="2023-03-19T10:22:42.653" v="560" actId="478"/>
          <ac:picMkLst>
            <pc:docMk/>
            <pc:sldMk cId="824660990" sldId="1600"/>
            <ac:picMk id="2" creationId="{20250E9D-ED9A-6FD7-0D06-F28C55AE8A53}"/>
          </ac:picMkLst>
        </pc:picChg>
        <pc:picChg chg="del">
          <ac:chgData name="Kristjan Asvaldsson" userId="bef31231-22ff-42a6-9d80-742405529172" providerId="ADAL" clId="{119E7859-EDC6-4BB8-81B0-89338819B029}" dt="2023-03-19T10:22:44.862" v="561" actId="478"/>
          <ac:picMkLst>
            <pc:docMk/>
            <pc:sldMk cId="824660990" sldId="1600"/>
            <ac:picMk id="4" creationId="{3ED81D48-CF96-736F-349F-A1C8E82E9692}"/>
          </ac:picMkLst>
        </pc:picChg>
        <pc:picChg chg="add mod">
          <ac:chgData name="Kristjan Asvaldsson" userId="bef31231-22ff-42a6-9d80-742405529172" providerId="ADAL" clId="{119E7859-EDC6-4BB8-81B0-89338819B029}" dt="2023-03-19T10:27:49.346" v="644" actId="1076"/>
          <ac:picMkLst>
            <pc:docMk/>
            <pc:sldMk cId="824660990" sldId="1600"/>
            <ac:picMk id="5" creationId="{0F367B57-944C-23DC-796D-AA2EDFFD487B}"/>
          </ac:picMkLst>
        </pc:picChg>
        <pc:picChg chg="add mod">
          <ac:chgData name="Kristjan Asvaldsson" userId="bef31231-22ff-42a6-9d80-742405529172" providerId="ADAL" clId="{119E7859-EDC6-4BB8-81B0-89338819B029}" dt="2023-03-19T10:28:11.711" v="650" actId="1076"/>
          <ac:picMkLst>
            <pc:docMk/>
            <pc:sldMk cId="824660990" sldId="1600"/>
            <ac:picMk id="6" creationId="{983473B3-3673-83CB-9061-F8BA850F18C1}"/>
          </ac:picMkLst>
        </pc:picChg>
      </pc:sldChg>
      <pc:sldChg chg="delSp modSp add mod">
        <pc:chgData name="Kristjan Asvaldsson" userId="bef31231-22ff-42a6-9d80-742405529172" providerId="ADAL" clId="{119E7859-EDC6-4BB8-81B0-89338819B029}" dt="2023-03-19T10:26:28.963" v="630" actId="255"/>
        <pc:sldMkLst>
          <pc:docMk/>
          <pc:sldMk cId="308458613" sldId="1601"/>
        </pc:sldMkLst>
        <pc:spChg chg="mod">
          <ac:chgData name="Kristjan Asvaldsson" userId="bef31231-22ff-42a6-9d80-742405529172" providerId="ADAL" clId="{119E7859-EDC6-4BB8-81B0-89338819B029}" dt="2023-03-19T10:26:28.963" v="630" actId="255"/>
          <ac:spMkLst>
            <pc:docMk/>
            <pc:sldMk cId="308458613" sldId="1601"/>
            <ac:spMk id="8" creationId="{6C9BC15A-B1D6-1717-A2CD-9089E6C06FFB}"/>
          </ac:spMkLst>
        </pc:spChg>
        <pc:picChg chg="del">
          <ac:chgData name="Kristjan Asvaldsson" userId="bef31231-22ff-42a6-9d80-742405529172" providerId="ADAL" clId="{119E7859-EDC6-4BB8-81B0-89338819B029}" dt="2023-03-19T10:26:15.928" v="629" actId="478"/>
          <ac:picMkLst>
            <pc:docMk/>
            <pc:sldMk cId="308458613" sldId="1601"/>
            <ac:picMk id="9" creationId="{DFD7C59D-42F5-789F-896F-8938A4033D2E}"/>
          </ac:picMkLst>
        </pc:picChg>
      </pc:sldChg>
      <pc:sldChg chg="modSp add mod">
        <pc:chgData name="Kristjan Asvaldsson" userId="bef31231-22ff-42a6-9d80-742405529172" providerId="ADAL" clId="{119E7859-EDC6-4BB8-81B0-89338819B029}" dt="2023-03-23T09:58:40.420" v="1542" actId="20577"/>
        <pc:sldMkLst>
          <pc:docMk/>
          <pc:sldMk cId="3281394628" sldId="1602"/>
        </pc:sldMkLst>
        <pc:spChg chg="mod">
          <ac:chgData name="Kristjan Asvaldsson" userId="bef31231-22ff-42a6-9d80-742405529172" providerId="ADAL" clId="{119E7859-EDC6-4BB8-81B0-89338819B029}" dt="2023-03-23T09:49:10.568" v="1070" actId="6549"/>
          <ac:spMkLst>
            <pc:docMk/>
            <pc:sldMk cId="3281394628" sldId="1602"/>
            <ac:spMk id="2" creationId="{3EFDC22D-E9D5-6DC8-7468-A8A62669D393}"/>
          </ac:spMkLst>
        </pc:spChg>
        <pc:spChg chg="mod">
          <ac:chgData name="Kristjan Asvaldsson" userId="bef31231-22ff-42a6-9d80-742405529172" providerId="ADAL" clId="{119E7859-EDC6-4BB8-81B0-89338819B029}" dt="2023-03-23T09:58:40.420" v="1542" actId="20577"/>
          <ac:spMkLst>
            <pc:docMk/>
            <pc:sldMk cId="3281394628" sldId="1602"/>
            <ac:spMk id="3" creationId="{17628324-CC4B-3A1D-F35A-202A24A6D2D8}"/>
          </ac:spMkLst>
        </pc:spChg>
      </pc:sldChg>
      <pc:sldChg chg="add del">
        <pc:chgData name="Kristjan Asvaldsson" userId="bef31231-22ff-42a6-9d80-742405529172" providerId="ADAL" clId="{119E7859-EDC6-4BB8-81B0-89338819B029}" dt="2023-03-23T09:53:41.350" v="1398" actId="47"/>
        <pc:sldMkLst>
          <pc:docMk/>
          <pc:sldMk cId="3719223741" sldId="1603"/>
        </pc:sldMkLst>
      </pc:sldChg>
      <pc:sldChg chg="addSp delSp modSp add mod ord">
        <pc:chgData name="Kristjan Asvaldsson" userId="bef31231-22ff-42a6-9d80-742405529172" providerId="ADAL" clId="{119E7859-EDC6-4BB8-81B0-89338819B029}" dt="2023-04-26T11:16:41.552" v="3668" actId="1076"/>
        <pc:sldMkLst>
          <pc:docMk/>
          <pc:sldMk cId="3776254066" sldId="1604"/>
        </pc:sldMkLst>
        <pc:spChg chg="mod">
          <ac:chgData name="Kristjan Asvaldsson" userId="bef31231-22ff-42a6-9d80-742405529172" providerId="ADAL" clId="{119E7859-EDC6-4BB8-81B0-89338819B029}" dt="2023-03-23T09:53:46.352" v="1407" actId="20577"/>
          <ac:spMkLst>
            <pc:docMk/>
            <pc:sldMk cId="3776254066" sldId="1604"/>
            <ac:spMk id="2" creationId="{3EFDC22D-E9D5-6DC8-7468-A8A62669D393}"/>
          </ac:spMkLst>
        </pc:spChg>
        <pc:spChg chg="del mod">
          <ac:chgData name="Kristjan Asvaldsson" userId="bef31231-22ff-42a6-9d80-742405529172" providerId="ADAL" clId="{119E7859-EDC6-4BB8-81B0-89338819B029}" dt="2023-04-26T11:14:14.526" v="3631" actId="478"/>
          <ac:spMkLst>
            <pc:docMk/>
            <pc:sldMk cId="3776254066" sldId="1604"/>
            <ac:spMk id="3" creationId="{17628324-CC4B-3A1D-F35A-202A24A6D2D8}"/>
          </ac:spMkLst>
        </pc:spChg>
        <pc:picChg chg="add del mod">
          <ac:chgData name="Kristjan Asvaldsson" userId="bef31231-22ff-42a6-9d80-742405529172" providerId="ADAL" clId="{119E7859-EDC6-4BB8-81B0-89338819B029}" dt="2023-04-26T11:16:30.421" v="3658" actId="478"/>
          <ac:picMkLst>
            <pc:docMk/>
            <pc:sldMk cId="3776254066" sldId="1604"/>
            <ac:picMk id="5" creationId="{E25F83B7-1FD3-59CC-0A4E-5D8D1415D8D1}"/>
          </ac:picMkLst>
        </pc:picChg>
        <pc:picChg chg="add mod">
          <ac:chgData name="Kristjan Asvaldsson" userId="bef31231-22ff-42a6-9d80-742405529172" providerId="ADAL" clId="{119E7859-EDC6-4BB8-81B0-89338819B029}" dt="2023-04-26T11:16:41.552" v="3668" actId="1076"/>
          <ac:picMkLst>
            <pc:docMk/>
            <pc:sldMk cId="3776254066" sldId="1604"/>
            <ac:picMk id="7" creationId="{5B8DAE21-D66A-2437-42EF-DAB8FE9B729A}"/>
          </ac:picMkLst>
        </pc:picChg>
      </pc:sldChg>
      <pc:sldChg chg="modSp add mod">
        <pc:chgData name="Kristjan Asvaldsson" userId="bef31231-22ff-42a6-9d80-742405529172" providerId="ADAL" clId="{119E7859-EDC6-4BB8-81B0-89338819B029}" dt="2023-03-23T09:58:14.788" v="1532" actId="6549"/>
        <pc:sldMkLst>
          <pc:docMk/>
          <pc:sldMk cId="4153272027" sldId="1605"/>
        </pc:sldMkLst>
        <pc:spChg chg="mod">
          <ac:chgData name="Kristjan Asvaldsson" userId="bef31231-22ff-42a6-9d80-742405529172" providerId="ADAL" clId="{119E7859-EDC6-4BB8-81B0-89338819B029}" dt="2023-03-23T09:55:52.423" v="1488" actId="20577"/>
          <ac:spMkLst>
            <pc:docMk/>
            <pc:sldMk cId="4153272027" sldId="1605"/>
            <ac:spMk id="2" creationId="{3EFDC22D-E9D5-6DC8-7468-A8A62669D393}"/>
          </ac:spMkLst>
        </pc:spChg>
        <pc:spChg chg="mod">
          <ac:chgData name="Kristjan Asvaldsson" userId="bef31231-22ff-42a6-9d80-742405529172" providerId="ADAL" clId="{119E7859-EDC6-4BB8-81B0-89338819B029}" dt="2023-03-23T09:58:14.788" v="1532" actId="6549"/>
          <ac:spMkLst>
            <pc:docMk/>
            <pc:sldMk cId="4153272027" sldId="1605"/>
            <ac:spMk id="3" creationId="{17628324-CC4B-3A1D-F35A-202A24A6D2D8}"/>
          </ac:spMkLst>
        </pc:spChg>
      </pc:sldChg>
      <pc:sldChg chg="delSp modSp add del mod">
        <pc:chgData name="Kristjan Asvaldsson" userId="bef31231-22ff-42a6-9d80-742405529172" providerId="ADAL" clId="{119E7859-EDC6-4BB8-81B0-89338819B029}" dt="2023-04-26T10:24:15.763" v="3147" actId="47"/>
        <pc:sldMkLst>
          <pc:docMk/>
          <pc:sldMk cId="1610143157" sldId="1606"/>
        </pc:sldMkLst>
        <pc:spChg chg="mod">
          <ac:chgData name="Kristjan Asvaldsson" userId="bef31231-22ff-42a6-9d80-742405529172" providerId="ADAL" clId="{119E7859-EDC6-4BB8-81B0-89338819B029}" dt="2023-03-23T09:57:28.057" v="1529" actId="6549"/>
          <ac:spMkLst>
            <pc:docMk/>
            <pc:sldMk cId="1610143157" sldId="1606"/>
            <ac:spMk id="8" creationId="{6C9BC15A-B1D6-1717-A2CD-9089E6C06FFB}"/>
          </ac:spMkLst>
        </pc:spChg>
        <pc:picChg chg="del">
          <ac:chgData name="Kristjan Asvaldsson" userId="bef31231-22ff-42a6-9d80-742405529172" providerId="ADAL" clId="{119E7859-EDC6-4BB8-81B0-89338819B029}" dt="2023-03-23T09:57:30.438" v="1530" actId="478"/>
          <ac:picMkLst>
            <pc:docMk/>
            <pc:sldMk cId="1610143157" sldId="1606"/>
            <ac:picMk id="5" creationId="{0F367B57-944C-23DC-796D-AA2EDFFD487B}"/>
          </ac:picMkLst>
        </pc:picChg>
        <pc:picChg chg="del">
          <ac:chgData name="Kristjan Asvaldsson" userId="bef31231-22ff-42a6-9d80-742405529172" providerId="ADAL" clId="{119E7859-EDC6-4BB8-81B0-89338819B029}" dt="2023-03-23T09:57:31.440" v="1531" actId="478"/>
          <ac:picMkLst>
            <pc:docMk/>
            <pc:sldMk cId="1610143157" sldId="1606"/>
            <ac:picMk id="6" creationId="{983473B3-3673-83CB-9061-F8BA850F18C1}"/>
          </ac:picMkLst>
        </pc:picChg>
      </pc:sldChg>
      <pc:sldChg chg="modSp add del mod ord">
        <pc:chgData name="Kristjan Asvaldsson" userId="bef31231-22ff-42a6-9d80-742405529172" providerId="ADAL" clId="{119E7859-EDC6-4BB8-81B0-89338819B029}" dt="2023-03-31T04:14:03.642" v="2069" actId="47"/>
        <pc:sldMkLst>
          <pc:docMk/>
          <pc:sldMk cId="228061409" sldId="1607"/>
        </pc:sldMkLst>
        <pc:spChg chg="mod">
          <ac:chgData name="Kristjan Asvaldsson" userId="bef31231-22ff-42a6-9d80-742405529172" providerId="ADAL" clId="{119E7859-EDC6-4BB8-81B0-89338819B029}" dt="2023-03-31T04:12:49.427" v="2050" actId="1076"/>
          <ac:spMkLst>
            <pc:docMk/>
            <pc:sldMk cId="228061409" sldId="1607"/>
            <ac:spMk id="3" creationId="{B0E599F7-4645-4A52-B24E-B1C490661508}"/>
          </ac:spMkLst>
        </pc:spChg>
        <pc:spChg chg="mod">
          <ac:chgData name="Kristjan Asvaldsson" userId="bef31231-22ff-42a6-9d80-742405529172" providerId="ADAL" clId="{119E7859-EDC6-4BB8-81B0-89338819B029}" dt="2023-03-31T04:13:46.819" v="2058" actId="21"/>
          <ac:spMkLst>
            <pc:docMk/>
            <pc:sldMk cId="228061409" sldId="1607"/>
            <ac:spMk id="50" creationId="{67234910-1FA4-453E-8899-1731D3A280D5}"/>
          </ac:spMkLst>
        </pc:spChg>
      </pc:sldChg>
      <pc:sldChg chg="modSp add mod">
        <pc:chgData name="Kristjan Asvaldsson" userId="bef31231-22ff-42a6-9d80-742405529172" providerId="ADAL" clId="{119E7859-EDC6-4BB8-81B0-89338819B029}" dt="2023-04-07T08:02:32.424" v="3042" actId="14100"/>
        <pc:sldMkLst>
          <pc:docMk/>
          <pc:sldMk cId="769270022" sldId="1608"/>
        </pc:sldMkLst>
        <pc:spChg chg="mod">
          <ac:chgData name="Kristjan Asvaldsson" userId="bef31231-22ff-42a6-9d80-742405529172" providerId="ADAL" clId="{119E7859-EDC6-4BB8-81B0-89338819B029}" dt="2023-03-31T04:06:37.091" v="1982" actId="20577"/>
          <ac:spMkLst>
            <pc:docMk/>
            <pc:sldMk cId="769270022" sldId="1608"/>
            <ac:spMk id="5" creationId="{6712F250-08EF-4E34-9358-7968ECF5E810}"/>
          </ac:spMkLst>
        </pc:spChg>
        <pc:picChg chg="mod">
          <ac:chgData name="Kristjan Asvaldsson" userId="bef31231-22ff-42a6-9d80-742405529172" providerId="ADAL" clId="{119E7859-EDC6-4BB8-81B0-89338819B029}" dt="2023-04-07T08:02:32.424" v="3042" actId="14100"/>
          <ac:picMkLst>
            <pc:docMk/>
            <pc:sldMk cId="769270022" sldId="1608"/>
            <ac:picMk id="6" creationId="{27FA6988-0E96-4B1E-8521-73F794DEDBD0}"/>
          </ac:picMkLst>
        </pc:picChg>
      </pc:sldChg>
      <pc:sldChg chg="modSp add mod ord">
        <pc:chgData name="Kristjan Asvaldsson" userId="bef31231-22ff-42a6-9d80-742405529172" providerId="ADAL" clId="{119E7859-EDC6-4BB8-81B0-89338819B029}" dt="2023-04-07T08:02:43.414" v="3046" actId="14100"/>
        <pc:sldMkLst>
          <pc:docMk/>
          <pc:sldMk cId="3038111414" sldId="1609"/>
        </pc:sldMkLst>
        <pc:spChg chg="mod">
          <ac:chgData name="Kristjan Asvaldsson" userId="bef31231-22ff-42a6-9d80-742405529172" providerId="ADAL" clId="{119E7859-EDC6-4BB8-81B0-89338819B029}" dt="2023-03-31T04:10:36.007" v="2022" actId="6549"/>
          <ac:spMkLst>
            <pc:docMk/>
            <pc:sldMk cId="3038111414" sldId="1609"/>
            <ac:spMk id="5" creationId="{6712F250-08EF-4E34-9358-7968ECF5E810}"/>
          </ac:spMkLst>
        </pc:spChg>
        <pc:picChg chg="mod">
          <ac:chgData name="Kristjan Asvaldsson" userId="bef31231-22ff-42a6-9d80-742405529172" providerId="ADAL" clId="{119E7859-EDC6-4BB8-81B0-89338819B029}" dt="2023-04-07T08:02:43.414" v="3046" actId="14100"/>
          <ac:picMkLst>
            <pc:docMk/>
            <pc:sldMk cId="3038111414" sldId="1609"/>
            <ac:picMk id="6" creationId="{27FA6988-0E96-4B1E-8521-73F794DEDBD0}"/>
          </ac:picMkLst>
        </pc:picChg>
      </pc:sldChg>
      <pc:sldChg chg="add">
        <pc:chgData name="Kristjan Asvaldsson" userId="bef31231-22ff-42a6-9d80-742405529172" providerId="ADAL" clId="{119E7859-EDC6-4BB8-81B0-89338819B029}" dt="2023-03-31T04:13:01.863" v="2051" actId="2890"/>
        <pc:sldMkLst>
          <pc:docMk/>
          <pc:sldMk cId="3926016838" sldId="1610"/>
        </pc:sldMkLst>
      </pc:sldChg>
      <pc:sldChg chg="delSp modSp add mod ord">
        <pc:chgData name="Kristjan Asvaldsson" userId="bef31231-22ff-42a6-9d80-742405529172" providerId="ADAL" clId="{119E7859-EDC6-4BB8-81B0-89338819B029}" dt="2023-04-07T08:03:36.475" v="3081" actId="14100"/>
        <pc:sldMkLst>
          <pc:docMk/>
          <pc:sldMk cId="663193276" sldId="1611"/>
        </pc:sldMkLst>
        <pc:spChg chg="mod">
          <ac:chgData name="Kristjan Asvaldsson" userId="bef31231-22ff-42a6-9d80-742405529172" providerId="ADAL" clId="{119E7859-EDC6-4BB8-81B0-89338819B029}" dt="2023-03-31T04:17:33.128" v="2085" actId="6549"/>
          <ac:spMkLst>
            <pc:docMk/>
            <pc:sldMk cId="663193276" sldId="1611"/>
            <ac:spMk id="3" creationId="{4FB29191-B89E-479E-9490-764EDB13C017}"/>
          </ac:spMkLst>
        </pc:spChg>
        <pc:picChg chg="mod">
          <ac:chgData name="Kristjan Asvaldsson" userId="bef31231-22ff-42a6-9d80-742405529172" providerId="ADAL" clId="{119E7859-EDC6-4BB8-81B0-89338819B029}" dt="2023-04-07T08:03:36.475" v="3081" actId="14100"/>
          <ac:picMkLst>
            <pc:docMk/>
            <pc:sldMk cId="663193276" sldId="1611"/>
            <ac:picMk id="7" creationId="{D4AB6493-BB42-4105-95C0-792F165920C1}"/>
          </ac:picMkLst>
        </pc:picChg>
        <pc:picChg chg="del">
          <ac:chgData name="Kristjan Asvaldsson" userId="bef31231-22ff-42a6-9d80-742405529172" providerId="ADAL" clId="{119E7859-EDC6-4BB8-81B0-89338819B029}" dt="2023-03-31T04:17:30.932" v="2084" actId="478"/>
          <ac:picMkLst>
            <pc:docMk/>
            <pc:sldMk cId="663193276" sldId="1611"/>
            <ac:picMk id="8" creationId="{9435B856-EEAE-4A4A-80FD-5CECCDB6AAF2}"/>
          </ac:picMkLst>
        </pc:picChg>
      </pc:sldChg>
      <pc:sldChg chg="addSp delSp modSp add mod">
        <pc:chgData name="Kristjan Asvaldsson" userId="bef31231-22ff-42a6-9d80-742405529172" providerId="ADAL" clId="{119E7859-EDC6-4BB8-81B0-89338819B029}" dt="2023-04-07T07:59:39.084" v="2980" actId="1076"/>
        <pc:sldMkLst>
          <pc:docMk/>
          <pc:sldMk cId="3529435016" sldId="1612"/>
        </pc:sldMkLst>
        <pc:spChg chg="mod">
          <ac:chgData name="Kristjan Asvaldsson" userId="bef31231-22ff-42a6-9d80-742405529172" providerId="ADAL" clId="{119E7859-EDC6-4BB8-81B0-89338819B029}" dt="2023-04-04T06:52:53.688" v="2399" actId="20577"/>
          <ac:spMkLst>
            <pc:docMk/>
            <pc:sldMk cId="3529435016" sldId="1612"/>
            <ac:spMk id="3" creationId="{4FB29191-B89E-479E-9490-764EDB13C017}"/>
          </ac:spMkLst>
        </pc:spChg>
        <pc:spChg chg="mod">
          <ac:chgData name="Kristjan Asvaldsson" userId="bef31231-22ff-42a6-9d80-742405529172" providerId="ADAL" clId="{119E7859-EDC6-4BB8-81B0-89338819B029}" dt="2023-04-04T07:49:35.123" v="2867"/>
          <ac:spMkLst>
            <pc:docMk/>
            <pc:sldMk cId="3529435016" sldId="1612"/>
            <ac:spMk id="4" creationId="{97F4DD27-1F72-4D3F-BB28-A3D9E151B473}"/>
          </ac:spMkLst>
        </pc:spChg>
        <pc:picChg chg="add mod">
          <ac:chgData name="Kristjan Asvaldsson" userId="bef31231-22ff-42a6-9d80-742405529172" providerId="ADAL" clId="{119E7859-EDC6-4BB8-81B0-89338819B029}" dt="2023-04-07T07:59:29.703" v="2977" actId="1076"/>
          <ac:picMkLst>
            <pc:docMk/>
            <pc:sldMk cId="3529435016" sldId="1612"/>
            <ac:picMk id="5" creationId="{3F5198F9-7324-3D3C-2A19-6E09FE6EBB39}"/>
          </ac:picMkLst>
        </pc:picChg>
        <pc:picChg chg="del">
          <ac:chgData name="Kristjan Asvaldsson" userId="bef31231-22ff-42a6-9d80-742405529172" providerId="ADAL" clId="{119E7859-EDC6-4BB8-81B0-89338819B029}" dt="2023-04-04T06:50:14.306" v="2255" actId="478"/>
          <ac:picMkLst>
            <pc:docMk/>
            <pc:sldMk cId="3529435016" sldId="1612"/>
            <ac:picMk id="6" creationId="{01F8094A-83A1-418A-81A8-9FD6DFD4565B}"/>
          </ac:picMkLst>
        </pc:picChg>
        <pc:picChg chg="add mod">
          <ac:chgData name="Kristjan Asvaldsson" userId="bef31231-22ff-42a6-9d80-742405529172" providerId="ADAL" clId="{119E7859-EDC6-4BB8-81B0-89338819B029}" dt="2023-04-07T07:59:39.084" v="2980" actId="1076"/>
          <ac:picMkLst>
            <pc:docMk/>
            <pc:sldMk cId="3529435016" sldId="1612"/>
            <ac:picMk id="8" creationId="{BA039CB4-F226-FD77-8197-0576C59711E7}"/>
          </ac:picMkLst>
        </pc:picChg>
      </pc:sldChg>
      <pc:sldChg chg="addSp delSp modSp add mod">
        <pc:chgData name="Kristjan Asvaldsson" userId="bef31231-22ff-42a6-9d80-742405529172" providerId="ADAL" clId="{119E7859-EDC6-4BB8-81B0-89338819B029}" dt="2023-04-07T08:00:26.820" v="3007" actId="1076"/>
        <pc:sldMkLst>
          <pc:docMk/>
          <pc:sldMk cId="3350268141" sldId="1613"/>
        </pc:sldMkLst>
        <pc:spChg chg="mod">
          <ac:chgData name="Kristjan Asvaldsson" userId="bef31231-22ff-42a6-9d80-742405529172" providerId="ADAL" clId="{119E7859-EDC6-4BB8-81B0-89338819B029}" dt="2023-04-04T07:43:58.746" v="2780" actId="20577"/>
          <ac:spMkLst>
            <pc:docMk/>
            <pc:sldMk cId="3350268141" sldId="1613"/>
            <ac:spMk id="3" creationId="{4FB29191-B89E-479E-9490-764EDB13C017}"/>
          </ac:spMkLst>
        </pc:spChg>
        <pc:spChg chg="mod">
          <ac:chgData name="Kristjan Asvaldsson" userId="bef31231-22ff-42a6-9d80-742405529172" providerId="ADAL" clId="{119E7859-EDC6-4BB8-81B0-89338819B029}" dt="2023-04-04T07:49:47.956" v="2872"/>
          <ac:spMkLst>
            <pc:docMk/>
            <pc:sldMk cId="3350268141" sldId="1613"/>
            <ac:spMk id="4" creationId="{97F4DD27-1F72-4D3F-BB28-A3D9E151B473}"/>
          </ac:spMkLst>
        </pc:spChg>
        <pc:picChg chg="add del mod">
          <ac:chgData name="Kristjan Asvaldsson" userId="bef31231-22ff-42a6-9d80-742405529172" providerId="ADAL" clId="{119E7859-EDC6-4BB8-81B0-89338819B029}" dt="2023-04-04T07:43:34.897" v="2715" actId="478"/>
          <ac:picMkLst>
            <pc:docMk/>
            <pc:sldMk cId="3350268141" sldId="1613"/>
            <ac:picMk id="5" creationId="{9C93D731-3C16-FF51-C622-F8D18486DC8F}"/>
          </ac:picMkLst>
        </pc:picChg>
        <pc:picChg chg="del">
          <ac:chgData name="Kristjan Asvaldsson" userId="bef31231-22ff-42a6-9d80-742405529172" providerId="ADAL" clId="{119E7859-EDC6-4BB8-81B0-89338819B029}" dt="2023-04-04T07:40:08.386" v="2698" actId="478"/>
          <ac:picMkLst>
            <pc:docMk/>
            <pc:sldMk cId="3350268141" sldId="1613"/>
            <ac:picMk id="6" creationId="{01F8094A-83A1-418A-81A8-9FD6DFD4565B}"/>
          </ac:picMkLst>
        </pc:picChg>
        <pc:picChg chg="add del mod">
          <ac:chgData name="Kristjan Asvaldsson" userId="bef31231-22ff-42a6-9d80-742405529172" providerId="ADAL" clId="{119E7859-EDC6-4BB8-81B0-89338819B029}" dt="2023-04-04T07:44:22.207" v="2781" actId="478"/>
          <ac:picMkLst>
            <pc:docMk/>
            <pc:sldMk cId="3350268141" sldId="1613"/>
            <ac:picMk id="8" creationId="{BC24CCEB-9F04-3DFF-8213-209EDAE00E8C}"/>
          </ac:picMkLst>
        </pc:picChg>
        <pc:picChg chg="add mod">
          <ac:chgData name="Kristjan Asvaldsson" userId="bef31231-22ff-42a6-9d80-742405529172" providerId="ADAL" clId="{119E7859-EDC6-4BB8-81B0-89338819B029}" dt="2023-04-07T08:00:26.820" v="3007" actId="1076"/>
          <ac:picMkLst>
            <pc:docMk/>
            <pc:sldMk cId="3350268141" sldId="1613"/>
            <ac:picMk id="10" creationId="{2D452173-4D9F-281E-9EEE-9EAFE45B3D5D}"/>
          </ac:picMkLst>
        </pc:picChg>
      </pc:sldChg>
      <pc:sldChg chg="addSp delSp modSp add mod">
        <pc:chgData name="Kristjan Asvaldsson" userId="bef31231-22ff-42a6-9d80-742405529172" providerId="ADAL" clId="{119E7859-EDC6-4BB8-81B0-89338819B029}" dt="2023-04-07T08:05:03.754" v="3123" actId="14100"/>
        <pc:sldMkLst>
          <pc:docMk/>
          <pc:sldMk cId="4180953234" sldId="1614"/>
        </pc:sldMkLst>
        <pc:spChg chg="mod">
          <ac:chgData name="Kristjan Asvaldsson" userId="bef31231-22ff-42a6-9d80-742405529172" providerId="ADAL" clId="{119E7859-EDC6-4BB8-81B0-89338819B029}" dt="2023-04-04T07:32:03.800" v="2551" actId="20577"/>
          <ac:spMkLst>
            <pc:docMk/>
            <pc:sldMk cId="4180953234" sldId="1614"/>
            <ac:spMk id="3" creationId="{4FB29191-B89E-479E-9490-764EDB13C017}"/>
          </ac:spMkLst>
        </pc:spChg>
        <pc:spChg chg="mod">
          <ac:chgData name="Kristjan Asvaldsson" userId="bef31231-22ff-42a6-9d80-742405529172" providerId="ADAL" clId="{119E7859-EDC6-4BB8-81B0-89338819B029}" dt="2023-04-04T07:49:40.138" v="2869"/>
          <ac:spMkLst>
            <pc:docMk/>
            <pc:sldMk cId="4180953234" sldId="1614"/>
            <ac:spMk id="4" creationId="{97F4DD27-1F72-4D3F-BB28-A3D9E151B473}"/>
          </ac:spMkLst>
        </pc:spChg>
        <pc:picChg chg="del">
          <ac:chgData name="Kristjan Asvaldsson" userId="bef31231-22ff-42a6-9d80-742405529172" providerId="ADAL" clId="{119E7859-EDC6-4BB8-81B0-89338819B029}" dt="2023-04-04T07:31:39.041" v="2509" actId="478"/>
          <ac:picMkLst>
            <pc:docMk/>
            <pc:sldMk cId="4180953234" sldId="1614"/>
            <ac:picMk id="5" creationId="{EFBA52D0-DA90-7B51-CB32-6F30FAAFEF48}"/>
          </ac:picMkLst>
        </pc:picChg>
        <pc:picChg chg="add mod">
          <ac:chgData name="Kristjan Asvaldsson" userId="bef31231-22ff-42a6-9d80-742405529172" providerId="ADAL" clId="{119E7859-EDC6-4BB8-81B0-89338819B029}" dt="2023-04-07T08:05:03.754" v="3123" actId="14100"/>
          <ac:picMkLst>
            <pc:docMk/>
            <pc:sldMk cId="4180953234" sldId="1614"/>
            <ac:picMk id="6" creationId="{771F2E91-30EC-F7D6-FB26-CB2A103255C7}"/>
          </ac:picMkLst>
        </pc:picChg>
      </pc:sldChg>
      <pc:sldChg chg="addSp delSp modSp add mod">
        <pc:chgData name="Kristjan Asvaldsson" userId="bef31231-22ff-42a6-9d80-742405529172" providerId="ADAL" clId="{119E7859-EDC6-4BB8-81B0-89338819B029}" dt="2023-04-07T08:05:12.299" v="3124" actId="14100"/>
        <pc:sldMkLst>
          <pc:docMk/>
          <pc:sldMk cId="2166087142" sldId="1615"/>
        </pc:sldMkLst>
        <pc:spChg chg="mod">
          <ac:chgData name="Kristjan Asvaldsson" userId="bef31231-22ff-42a6-9d80-742405529172" providerId="ADAL" clId="{119E7859-EDC6-4BB8-81B0-89338819B029}" dt="2023-04-04T07:34:57.528" v="2635" actId="20577"/>
          <ac:spMkLst>
            <pc:docMk/>
            <pc:sldMk cId="2166087142" sldId="1615"/>
            <ac:spMk id="3" creationId="{4FB29191-B89E-479E-9490-764EDB13C017}"/>
          </ac:spMkLst>
        </pc:spChg>
        <pc:spChg chg="mod">
          <ac:chgData name="Kristjan Asvaldsson" userId="bef31231-22ff-42a6-9d80-742405529172" providerId="ADAL" clId="{119E7859-EDC6-4BB8-81B0-89338819B029}" dt="2023-04-04T07:49:42.774" v="2870"/>
          <ac:spMkLst>
            <pc:docMk/>
            <pc:sldMk cId="2166087142" sldId="1615"/>
            <ac:spMk id="4" creationId="{97F4DD27-1F72-4D3F-BB28-A3D9E151B473}"/>
          </ac:spMkLst>
        </pc:spChg>
        <pc:picChg chg="add mod">
          <ac:chgData name="Kristjan Asvaldsson" userId="bef31231-22ff-42a6-9d80-742405529172" providerId="ADAL" clId="{119E7859-EDC6-4BB8-81B0-89338819B029}" dt="2023-04-07T08:05:12.299" v="3124" actId="14100"/>
          <ac:picMkLst>
            <pc:docMk/>
            <pc:sldMk cId="2166087142" sldId="1615"/>
            <ac:picMk id="5" creationId="{E846B6C2-9F6D-D7BA-6426-F959D0ECF4BC}"/>
          </ac:picMkLst>
        </pc:picChg>
        <pc:picChg chg="del">
          <ac:chgData name="Kristjan Asvaldsson" userId="bef31231-22ff-42a6-9d80-742405529172" providerId="ADAL" clId="{119E7859-EDC6-4BB8-81B0-89338819B029}" dt="2023-04-04T07:34:29.533" v="2554" actId="478"/>
          <ac:picMkLst>
            <pc:docMk/>
            <pc:sldMk cId="2166087142" sldId="1615"/>
            <ac:picMk id="6" creationId="{771F2E91-30EC-F7D6-FB26-CB2A103255C7}"/>
          </ac:picMkLst>
        </pc:picChg>
      </pc:sldChg>
      <pc:sldChg chg="addSp delSp modSp add mod">
        <pc:chgData name="Kristjan Asvaldsson" userId="bef31231-22ff-42a6-9d80-742405529172" providerId="ADAL" clId="{119E7859-EDC6-4BB8-81B0-89338819B029}" dt="2023-04-07T08:05:24.082" v="3128" actId="14100"/>
        <pc:sldMkLst>
          <pc:docMk/>
          <pc:sldMk cId="2016687316" sldId="1616"/>
        </pc:sldMkLst>
        <pc:spChg chg="mod">
          <ac:chgData name="Kristjan Asvaldsson" userId="bef31231-22ff-42a6-9d80-742405529172" providerId="ADAL" clId="{119E7859-EDC6-4BB8-81B0-89338819B029}" dt="2023-04-04T07:37:07.105" v="2697" actId="20577"/>
          <ac:spMkLst>
            <pc:docMk/>
            <pc:sldMk cId="2016687316" sldId="1616"/>
            <ac:spMk id="3" creationId="{4FB29191-B89E-479E-9490-764EDB13C017}"/>
          </ac:spMkLst>
        </pc:spChg>
        <pc:spChg chg="mod">
          <ac:chgData name="Kristjan Asvaldsson" userId="bef31231-22ff-42a6-9d80-742405529172" providerId="ADAL" clId="{119E7859-EDC6-4BB8-81B0-89338819B029}" dt="2023-04-04T07:49:45.116" v="2871"/>
          <ac:spMkLst>
            <pc:docMk/>
            <pc:sldMk cId="2016687316" sldId="1616"/>
            <ac:spMk id="4" creationId="{97F4DD27-1F72-4D3F-BB28-A3D9E151B473}"/>
          </ac:spMkLst>
        </pc:spChg>
        <pc:picChg chg="del">
          <ac:chgData name="Kristjan Asvaldsson" userId="bef31231-22ff-42a6-9d80-742405529172" providerId="ADAL" clId="{119E7859-EDC6-4BB8-81B0-89338819B029}" dt="2023-04-04T07:36:39.028" v="2637" actId="478"/>
          <ac:picMkLst>
            <pc:docMk/>
            <pc:sldMk cId="2016687316" sldId="1616"/>
            <ac:picMk id="5" creationId="{E846B6C2-9F6D-D7BA-6426-F959D0ECF4BC}"/>
          </ac:picMkLst>
        </pc:picChg>
        <pc:picChg chg="add mod">
          <ac:chgData name="Kristjan Asvaldsson" userId="bef31231-22ff-42a6-9d80-742405529172" providerId="ADAL" clId="{119E7859-EDC6-4BB8-81B0-89338819B029}" dt="2023-04-07T08:05:24.082" v="3128" actId="14100"/>
          <ac:picMkLst>
            <pc:docMk/>
            <pc:sldMk cId="2016687316" sldId="1616"/>
            <ac:picMk id="6" creationId="{181869D8-701C-EC87-2423-96630649FCB3}"/>
          </ac:picMkLst>
        </pc:picChg>
      </pc:sldChg>
      <pc:sldChg chg="modSp add mod">
        <pc:chgData name="Kristjan Asvaldsson" userId="bef31231-22ff-42a6-9d80-742405529172" providerId="ADAL" clId="{119E7859-EDC6-4BB8-81B0-89338819B029}" dt="2023-04-07T08:00:37.236" v="3017" actId="1076"/>
        <pc:sldMkLst>
          <pc:docMk/>
          <pc:sldMk cId="420035924" sldId="1617"/>
        </pc:sldMkLst>
        <pc:spChg chg="mod">
          <ac:chgData name="Kristjan Asvaldsson" userId="bef31231-22ff-42a6-9d80-742405529172" providerId="ADAL" clId="{119E7859-EDC6-4BB8-81B0-89338819B029}" dt="2023-04-04T07:44:57.267" v="2834" actId="20577"/>
          <ac:spMkLst>
            <pc:docMk/>
            <pc:sldMk cId="420035924" sldId="1617"/>
            <ac:spMk id="3" creationId="{4FB29191-B89E-479E-9490-764EDB13C017}"/>
          </ac:spMkLst>
        </pc:spChg>
        <pc:spChg chg="mod">
          <ac:chgData name="Kristjan Asvaldsson" userId="bef31231-22ff-42a6-9d80-742405529172" providerId="ADAL" clId="{119E7859-EDC6-4BB8-81B0-89338819B029}" dt="2023-04-04T07:49:50.701" v="2873"/>
          <ac:spMkLst>
            <pc:docMk/>
            <pc:sldMk cId="420035924" sldId="1617"/>
            <ac:spMk id="4" creationId="{97F4DD27-1F72-4D3F-BB28-A3D9E151B473}"/>
          </ac:spMkLst>
        </pc:spChg>
        <pc:picChg chg="mod">
          <ac:chgData name="Kristjan Asvaldsson" userId="bef31231-22ff-42a6-9d80-742405529172" providerId="ADAL" clId="{119E7859-EDC6-4BB8-81B0-89338819B029}" dt="2023-04-07T08:00:37.236" v="3017" actId="1076"/>
          <ac:picMkLst>
            <pc:docMk/>
            <pc:sldMk cId="420035924" sldId="1617"/>
            <ac:picMk id="5" creationId="{9C93D731-3C16-FF51-C622-F8D18486DC8F}"/>
          </ac:picMkLst>
        </pc:picChg>
      </pc:sldChg>
      <pc:sldChg chg="addSp delSp modSp add mod">
        <pc:chgData name="Kristjan Asvaldsson" userId="bef31231-22ff-42a6-9d80-742405529172" providerId="ADAL" clId="{119E7859-EDC6-4BB8-81B0-89338819B029}" dt="2023-04-07T08:05:44.379" v="3135" actId="14100"/>
        <pc:sldMkLst>
          <pc:docMk/>
          <pc:sldMk cId="3939935752" sldId="1618"/>
        </pc:sldMkLst>
        <pc:spChg chg="mod">
          <ac:chgData name="Kristjan Asvaldsson" userId="bef31231-22ff-42a6-9d80-742405529172" providerId="ADAL" clId="{119E7859-EDC6-4BB8-81B0-89338819B029}" dt="2023-04-04T07:49:55.819" v="2874"/>
          <ac:spMkLst>
            <pc:docMk/>
            <pc:sldMk cId="3939935752" sldId="1618"/>
            <ac:spMk id="4" creationId="{97F4DD27-1F72-4D3F-BB28-A3D9E151B473}"/>
          </ac:spMkLst>
        </pc:spChg>
        <pc:picChg chg="del">
          <ac:chgData name="Kristjan Asvaldsson" userId="bef31231-22ff-42a6-9d80-742405529172" providerId="ADAL" clId="{119E7859-EDC6-4BB8-81B0-89338819B029}" dt="2023-04-04T07:48:39.387" v="2836" actId="478"/>
          <ac:picMkLst>
            <pc:docMk/>
            <pc:sldMk cId="3939935752" sldId="1618"/>
            <ac:picMk id="5" creationId="{9C93D731-3C16-FF51-C622-F8D18486DC8F}"/>
          </ac:picMkLst>
        </pc:picChg>
        <pc:picChg chg="add mod">
          <ac:chgData name="Kristjan Asvaldsson" userId="bef31231-22ff-42a6-9d80-742405529172" providerId="ADAL" clId="{119E7859-EDC6-4BB8-81B0-89338819B029}" dt="2023-04-07T08:05:44.379" v="3135" actId="14100"/>
          <ac:picMkLst>
            <pc:docMk/>
            <pc:sldMk cId="3939935752" sldId="1618"/>
            <ac:picMk id="6" creationId="{9EF729DF-BE5C-5E0B-9F1B-E6C7E585C6FB}"/>
          </ac:picMkLst>
        </pc:picChg>
      </pc:sldChg>
      <pc:sldChg chg="add">
        <pc:chgData name="Kristjan Asvaldsson" userId="bef31231-22ff-42a6-9d80-742405529172" providerId="ADAL" clId="{119E7859-EDC6-4BB8-81B0-89338819B029}" dt="2023-04-26T10:39:57.995" v="3185" actId="2890"/>
        <pc:sldMkLst>
          <pc:docMk/>
          <pc:sldMk cId="3289634391" sldId="1620"/>
        </pc:sldMkLst>
      </pc:sldChg>
      <pc:sldChg chg="addSp delSp modSp add mod">
        <pc:chgData name="Kristjan Asvaldsson" userId="bef31231-22ff-42a6-9d80-742405529172" providerId="ADAL" clId="{119E7859-EDC6-4BB8-81B0-89338819B029}" dt="2023-04-26T10:45:17.119" v="3310" actId="20577"/>
        <pc:sldMkLst>
          <pc:docMk/>
          <pc:sldMk cId="532951740" sldId="1621"/>
        </pc:sldMkLst>
        <pc:spChg chg="mod">
          <ac:chgData name="Kristjan Asvaldsson" userId="bef31231-22ff-42a6-9d80-742405529172" providerId="ADAL" clId="{119E7859-EDC6-4BB8-81B0-89338819B029}" dt="2023-04-26T10:45:17.119" v="3310" actId="20577"/>
          <ac:spMkLst>
            <pc:docMk/>
            <pc:sldMk cId="532951740" sldId="1621"/>
            <ac:spMk id="3" creationId="{4FB29191-B89E-479E-9490-764EDB13C017}"/>
          </ac:spMkLst>
        </pc:spChg>
        <pc:picChg chg="del">
          <ac:chgData name="Kristjan Asvaldsson" userId="bef31231-22ff-42a6-9d80-742405529172" providerId="ADAL" clId="{119E7859-EDC6-4BB8-81B0-89338819B029}" dt="2023-04-26T10:44:02.830" v="3242" actId="478"/>
          <ac:picMkLst>
            <pc:docMk/>
            <pc:sldMk cId="532951740" sldId="1621"/>
            <ac:picMk id="5" creationId="{5EC69E84-4C12-4CDB-B28A-9D4646386671}"/>
          </ac:picMkLst>
        </pc:picChg>
        <pc:picChg chg="add mod">
          <ac:chgData name="Kristjan Asvaldsson" userId="bef31231-22ff-42a6-9d80-742405529172" providerId="ADAL" clId="{119E7859-EDC6-4BB8-81B0-89338819B029}" dt="2023-04-26T10:44:39.065" v="3261" actId="1076"/>
          <ac:picMkLst>
            <pc:docMk/>
            <pc:sldMk cId="532951740" sldId="1621"/>
            <ac:picMk id="6" creationId="{5430A819-D24C-5FBC-F735-EEC42061297A}"/>
          </ac:picMkLst>
        </pc:picChg>
      </pc:sldChg>
      <pc:sldChg chg="modSp add mod modNotesTx">
        <pc:chgData name="Kristjan Asvaldsson" userId="bef31231-22ff-42a6-9d80-742405529172" providerId="ADAL" clId="{119E7859-EDC6-4BB8-81B0-89338819B029}" dt="2023-04-26T10:49:06.383" v="3355" actId="20577"/>
        <pc:sldMkLst>
          <pc:docMk/>
          <pc:sldMk cId="538051457" sldId="1622"/>
        </pc:sldMkLst>
        <pc:spChg chg="mod">
          <ac:chgData name="Kristjan Asvaldsson" userId="bef31231-22ff-42a6-9d80-742405529172" providerId="ADAL" clId="{119E7859-EDC6-4BB8-81B0-89338819B029}" dt="2023-04-26T10:47:01.368" v="3334" actId="20577"/>
          <ac:spMkLst>
            <pc:docMk/>
            <pc:sldMk cId="538051457" sldId="1622"/>
            <ac:spMk id="3" creationId="{4FB29191-B89E-479E-9490-764EDB13C017}"/>
          </ac:spMkLst>
        </pc:spChg>
        <pc:picChg chg="mod">
          <ac:chgData name="Kristjan Asvaldsson" userId="bef31231-22ff-42a6-9d80-742405529172" providerId="ADAL" clId="{119E7859-EDC6-4BB8-81B0-89338819B029}" dt="2023-04-26T10:46:35.210" v="3317" actId="14826"/>
          <ac:picMkLst>
            <pc:docMk/>
            <pc:sldMk cId="538051457" sldId="1622"/>
            <ac:picMk id="6" creationId="{5430A819-D24C-5FBC-F735-EEC42061297A}"/>
          </ac:picMkLst>
        </pc:picChg>
      </pc:sldChg>
      <pc:sldChg chg="modSp add mod">
        <pc:chgData name="Kristjan Asvaldsson" userId="bef31231-22ff-42a6-9d80-742405529172" providerId="ADAL" clId="{119E7859-EDC6-4BB8-81B0-89338819B029}" dt="2023-04-26T10:54:24.037" v="3411" actId="1076"/>
        <pc:sldMkLst>
          <pc:docMk/>
          <pc:sldMk cId="582639575" sldId="1623"/>
        </pc:sldMkLst>
        <pc:spChg chg="mod">
          <ac:chgData name="Kristjan Asvaldsson" userId="bef31231-22ff-42a6-9d80-742405529172" providerId="ADAL" clId="{119E7859-EDC6-4BB8-81B0-89338819B029}" dt="2023-04-26T10:54:12.343" v="3398" actId="6549"/>
          <ac:spMkLst>
            <pc:docMk/>
            <pc:sldMk cId="582639575" sldId="1623"/>
            <ac:spMk id="3" creationId="{4FB29191-B89E-479E-9490-764EDB13C017}"/>
          </ac:spMkLst>
        </pc:spChg>
        <pc:picChg chg="mod">
          <ac:chgData name="Kristjan Asvaldsson" userId="bef31231-22ff-42a6-9d80-742405529172" providerId="ADAL" clId="{119E7859-EDC6-4BB8-81B0-89338819B029}" dt="2023-04-26T10:54:24.037" v="3411" actId="1076"/>
          <ac:picMkLst>
            <pc:docMk/>
            <pc:sldMk cId="582639575" sldId="1623"/>
            <ac:picMk id="6" creationId="{5430A819-D24C-5FBC-F735-EEC42061297A}"/>
          </ac:picMkLst>
        </pc:picChg>
      </pc:sldChg>
      <pc:sldChg chg="add modNotesTx">
        <pc:chgData name="Kristjan Asvaldsson" userId="bef31231-22ff-42a6-9d80-742405529172" providerId="ADAL" clId="{119E7859-EDC6-4BB8-81B0-89338819B029}" dt="2023-04-26T10:55:33.717" v="3472" actId="20577"/>
        <pc:sldMkLst>
          <pc:docMk/>
          <pc:sldMk cId="4146089227" sldId="1624"/>
        </pc:sldMkLst>
      </pc:sldChg>
      <pc:sldChg chg="addSp delSp modSp add mod">
        <pc:chgData name="Kristjan Asvaldsson" userId="bef31231-22ff-42a6-9d80-742405529172" providerId="ADAL" clId="{119E7859-EDC6-4BB8-81B0-89338819B029}" dt="2023-04-26T10:59:28.508" v="3514" actId="20577"/>
        <pc:sldMkLst>
          <pc:docMk/>
          <pc:sldMk cId="2390523846" sldId="1625"/>
        </pc:sldMkLst>
        <pc:spChg chg="mod">
          <ac:chgData name="Kristjan Asvaldsson" userId="bef31231-22ff-42a6-9d80-742405529172" providerId="ADAL" clId="{119E7859-EDC6-4BB8-81B0-89338819B029}" dt="2023-04-26T10:59:28.508" v="3514" actId="20577"/>
          <ac:spMkLst>
            <pc:docMk/>
            <pc:sldMk cId="2390523846" sldId="1625"/>
            <ac:spMk id="3" creationId="{4FB29191-B89E-479E-9490-764EDB13C017}"/>
          </ac:spMkLst>
        </pc:spChg>
        <pc:spChg chg="mod">
          <ac:chgData name="Kristjan Asvaldsson" userId="bef31231-22ff-42a6-9d80-742405529172" providerId="ADAL" clId="{119E7859-EDC6-4BB8-81B0-89338819B029}" dt="2023-04-26T10:58:25.398" v="3477"/>
          <ac:spMkLst>
            <pc:docMk/>
            <pc:sldMk cId="2390523846" sldId="1625"/>
            <ac:spMk id="4" creationId="{97F4DD27-1F72-4D3F-BB28-A3D9E151B473}"/>
          </ac:spMkLst>
        </pc:spChg>
        <pc:picChg chg="add mod">
          <ac:chgData name="Kristjan Asvaldsson" userId="bef31231-22ff-42a6-9d80-742405529172" providerId="ADAL" clId="{119E7859-EDC6-4BB8-81B0-89338819B029}" dt="2023-04-26T10:58:56.769" v="3492" actId="14100"/>
          <ac:picMkLst>
            <pc:docMk/>
            <pc:sldMk cId="2390523846" sldId="1625"/>
            <ac:picMk id="5" creationId="{C5C11D0D-1E19-D122-0774-6DB98B25AC24}"/>
          </ac:picMkLst>
        </pc:picChg>
        <pc:picChg chg="del">
          <ac:chgData name="Kristjan Asvaldsson" userId="bef31231-22ff-42a6-9d80-742405529172" providerId="ADAL" clId="{119E7859-EDC6-4BB8-81B0-89338819B029}" dt="2023-04-26T10:58:29.186" v="3478" actId="478"/>
          <ac:picMkLst>
            <pc:docMk/>
            <pc:sldMk cId="2390523846" sldId="1625"/>
            <ac:picMk id="6" creationId="{01F8094A-83A1-418A-81A8-9FD6DFD4565B}"/>
          </ac:picMkLst>
        </pc:picChg>
      </pc:sldChg>
      <pc:sldChg chg="addSp delSp modSp add mod">
        <pc:chgData name="Kristjan Asvaldsson" userId="bef31231-22ff-42a6-9d80-742405529172" providerId="ADAL" clId="{119E7859-EDC6-4BB8-81B0-89338819B029}" dt="2023-04-26T11:00:12.239" v="3549" actId="20577"/>
        <pc:sldMkLst>
          <pc:docMk/>
          <pc:sldMk cId="1678856902" sldId="1626"/>
        </pc:sldMkLst>
        <pc:spChg chg="mod">
          <ac:chgData name="Kristjan Asvaldsson" userId="bef31231-22ff-42a6-9d80-742405529172" providerId="ADAL" clId="{119E7859-EDC6-4BB8-81B0-89338819B029}" dt="2023-04-26T11:00:12.239" v="3549" actId="20577"/>
          <ac:spMkLst>
            <pc:docMk/>
            <pc:sldMk cId="1678856902" sldId="1626"/>
            <ac:spMk id="3" creationId="{4FB29191-B89E-479E-9490-764EDB13C017}"/>
          </ac:spMkLst>
        </pc:spChg>
        <pc:picChg chg="del">
          <ac:chgData name="Kristjan Asvaldsson" userId="bef31231-22ff-42a6-9d80-742405529172" providerId="ADAL" clId="{119E7859-EDC6-4BB8-81B0-89338819B029}" dt="2023-04-26T10:59:39.594" v="3516" actId="478"/>
          <ac:picMkLst>
            <pc:docMk/>
            <pc:sldMk cId="1678856902" sldId="1626"/>
            <ac:picMk id="5" creationId="{C5C11D0D-1E19-D122-0774-6DB98B25AC24}"/>
          </ac:picMkLst>
        </pc:picChg>
        <pc:picChg chg="add mod">
          <ac:chgData name="Kristjan Asvaldsson" userId="bef31231-22ff-42a6-9d80-742405529172" providerId="ADAL" clId="{119E7859-EDC6-4BB8-81B0-89338819B029}" dt="2023-04-26T11:00:00.858" v="3530" actId="1076"/>
          <ac:picMkLst>
            <pc:docMk/>
            <pc:sldMk cId="1678856902" sldId="1626"/>
            <ac:picMk id="6" creationId="{71F14919-B89A-000E-0B04-DD55006EB60A}"/>
          </ac:picMkLst>
        </pc:picChg>
      </pc:sldChg>
      <pc:sldChg chg="addSp delSp modSp add mod">
        <pc:chgData name="Kristjan Asvaldsson" userId="bef31231-22ff-42a6-9d80-742405529172" providerId="ADAL" clId="{119E7859-EDC6-4BB8-81B0-89338819B029}" dt="2023-04-26T11:01:12.225" v="3591" actId="15"/>
        <pc:sldMkLst>
          <pc:docMk/>
          <pc:sldMk cId="1539570498" sldId="1627"/>
        </pc:sldMkLst>
        <pc:spChg chg="mod">
          <ac:chgData name="Kristjan Asvaldsson" userId="bef31231-22ff-42a6-9d80-742405529172" providerId="ADAL" clId="{119E7859-EDC6-4BB8-81B0-89338819B029}" dt="2023-04-26T11:01:12.225" v="3591" actId="15"/>
          <ac:spMkLst>
            <pc:docMk/>
            <pc:sldMk cId="1539570498" sldId="1627"/>
            <ac:spMk id="3" creationId="{4FB29191-B89E-479E-9490-764EDB13C017}"/>
          </ac:spMkLst>
        </pc:spChg>
        <pc:picChg chg="add mod">
          <ac:chgData name="Kristjan Asvaldsson" userId="bef31231-22ff-42a6-9d80-742405529172" providerId="ADAL" clId="{119E7859-EDC6-4BB8-81B0-89338819B029}" dt="2023-04-26T11:00:50.023" v="3568" actId="1076"/>
          <ac:picMkLst>
            <pc:docMk/>
            <pc:sldMk cId="1539570498" sldId="1627"/>
            <ac:picMk id="5" creationId="{E3A1E807-5F40-4C5D-8242-B85CB43C46F3}"/>
          </ac:picMkLst>
        </pc:picChg>
        <pc:picChg chg="del">
          <ac:chgData name="Kristjan Asvaldsson" userId="bef31231-22ff-42a6-9d80-742405529172" providerId="ADAL" clId="{119E7859-EDC6-4BB8-81B0-89338819B029}" dt="2023-04-26T11:00:22.805" v="3551" actId="478"/>
          <ac:picMkLst>
            <pc:docMk/>
            <pc:sldMk cId="1539570498" sldId="1627"/>
            <ac:picMk id="6" creationId="{71F14919-B89A-000E-0B04-DD55006EB60A}"/>
          </ac:picMkLst>
        </pc:picChg>
        <pc:picChg chg="add mod">
          <ac:chgData name="Kristjan Asvaldsson" userId="bef31231-22ff-42a6-9d80-742405529172" providerId="ADAL" clId="{119E7859-EDC6-4BB8-81B0-89338819B029}" dt="2023-04-26T11:00:59.987" v="3571" actId="1076"/>
          <ac:picMkLst>
            <pc:docMk/>
            <pc:sldMk cId="1539570498" sldId="1627"/>
            <ac:picMk id="8" creationId="{7838FB74-758C-A2B4-8D2C-CA830FB8CDEA}"/>
          </ac:picMkLst>
        </pc:picChg>
      </pc:sldChg>
      <pc:sldChg chg="delSp modSp add mod">
        <pc:chgData name="Kristjan Asvaldsson" userId="bef31231-22ff-42a6-9d80-742405529172" providerId="ADAL" clId="{119E7859-EDC6-4BB8-81B0-89338819B029}" dt="2023-04-26T11:11:55.923" v="3629" actId="1076"/>
        <pc:sldMkLst>
          <pc:docMk/>
          <pc:sldMk cId="2338906057" sldId="1628"/>
        </pc:sldMkLst>
        <pc:spChg chg="mod">
          <ac:chgData name="Kristjan Asvaldsson" userId="bef31231-22ff-42a6-9d80-742405529172" providerId="ADAL" clId="{119E7859-EDC6-4BB8-81B0-89338819B029}" dt="2023-04-26T11:11:34.590" v="3617" actId="20577"/>
          <ac:spMkLst>
            <pc:docMk/>
            <pc:sldMk cId="2338906057" sldId="1628"/>
            <ac:spMk id="3" creationId="{4FB29191-B89E-479E-9490-764EDB13C017}"/>
          </ac:spMkLst>
        </pc:spChg>
        <pc:picChg chg="mod">
          <ac:chgData name="Kristjan Asvaldsson" userId="bef31231-22ff-42a6-9d80-742405529172" providerId="ADAL" clId="{119E7859-EDC6-4BB8-81B0-89338819B029}" dt="2023-04-26T11:11:55.923" v="3629" actId="1076"/>
          <ac:picMkLst>
            <pc:docMk/>
            <pc:sldMk cId="2338906057" sldId="1628"/>
            <ac:picMk id="5" creationId="{E3A1E807-5F40-4C5D-8242-B85CB43C46F3}"/>
          </ac:picMkLst>
        </pc:picChg>
        <pc:picChg chg="del">
          <ac:chgData name="Kristjan Asvaldsson" userId="bef31231-22ff-42a6-9d80-742405529172" providerId="ADAL" clId="{119E7859-EDC6-4BB8-81B0-89338819B029}" dt="2023-04-26T11:11:45.413" v="3619" actId="478"/>
          <ac:picMkLst>
            <pc:docMk/>
            <pc:sldMk cId="2338906057" sldId="1628"/>
            <ac:picMk id="8" creationId="{7838FB74-758C-A2B4-8D2C-CA830FB8CDEA}"/>
          </ac:picMkLst>
        </pc:picChg>
      </pc:sldChg>
      <pc:sldChg chg="addSp delSp modSp add mod">
        <pc:chgData name="Kristjan Asvaldsson" userId="bef31231-22ff-42a6-9d80-742405529172" providerId="ADAL" clId="{119E7859-EDC6-4BB8-81B0-89338819B029}" dt="2023-04-26T11:15:11.045" v="3656" actId="1076"/>
        <pc:sldMkLst>
          <pc:docMk/>
          <pc:sldMk cId="1457135951" sldId="1629"/>
        </pc:sldMkLst>
        <pc:picChg chg="add mod">
          <ac:chgData name="Kristjan Asvaldsson" userId="bef31231-22ff-42a6-9d80-742405529172" providerId="ADAL" clId="{119E7859-EDC6-4BB8-81B0-89338819B029}" dt="2023-04-26T11:15:11.045" v="3656" actId="1076"/>
          <ac:picMkLst>
            <pc:docMk/>
            <pc:sldMk cId="1457135951" sldId="1629"/>
            <ac:picMk id="4" creationId="{497B63F0-F321-0DDF-3768-92FB82400478}"/>
          </ac:picMkLst>
        </pc:picChg>
        <pc:picChg chg="del">
          <ac:chgData name="Kristjan Asvaldsson" userId="bef31231-22ff-42a6-9d80-742405529172" providerId="ADAL" clId="{119E7859-EDC6-4BB8-81B0-89338819B029}" dt="2023-04-26T11:15:00.352" v="3648" actId="478"/>
          <ac:picMkLst>
            <pc:docMk/>
            <pc:sldMk cId="1457135951" sldId="1629"/>
            <ac:picMk id="5" creationId="{E25F83B7-1FD3-59CC-0A4E-5D8D1415D8D1}"/>
          </ac:picMkLst>
        </pc:picChg>
      </pc:sldChg>
      <pc:sldMasterChg chg="delSldLayout">
        <pc:chgData name="Kristjan Asvaldsson" userId="bef31231-22ff-42a6-9d80-742405529172" providerId="ADAL" clId="{119E7859-EDC6-4BB8-81B0-89338819B029}" dt="2023-03-31T04:14:03.642" v="2069" actId="47"/>
        <pc:sldMasterMkLst>
          <pc:docMk/>
          <pc:sldMasterMk cId="3395751917" sldId="2147483668"/>
        </pc:sldMasterMkLst>
        <pc:sldLayoutChg chg="del">
          <pc:chgData name="Kristjan Asvaldsson" userId="bef31231-22ff-42a6-9d80-742405529172" providerId="ADAL" clId="{119E7859-EDC6-4BB8-81B0-89338819B029}" dt="2023-03-31T04:14:03.642" v="2069" actId="47"/>
          <pc:sldLayoutMkLst>
            <pc:docMk/>
            <pc:sldMasterMk cId="3395751917" sldId="2147483668"/>
            <pc:sldLayoutMk cId="210148417" sldId="2147483721"/>
          </pc:sldLayoutMkLst>
        </pc:sldLayoutChg>
        <pc:sldLayoutChg chg="del">
          <pc:chgData name="Kristjan Asvaldsson" userId="bef31231-22ff-42a6-9d80-742405529172" providerId="ADAL" clId="{119E7859-EDC6-4BB8-81B0-89338819B029}" dt="2023-03-19T10:23:10.748" v="571" actId="47"/>
          <pc:sldLayoutMkLst>
            <pc:docMk/>
            <pc:sldMasterMk cId="3395751917" sldId="2147483668"/>
            <pc:sldLayoutMk cId="2980803895" sldId="2147483722"/>
          </pc:sldLayoutMkLst>
        </pc:sldLayoutChg>
      </pc:sldMasterChg>
    </pc:docChg>
  </pc:docChgLst>
  <pc:docChgLst>
    <pc:chgData name="Anil Momin" userId="d82a848c-8846-4862-a23c-99f0edd3f30e" providerId="ADAL" clId="{B52C9C21-9568-4CD8-B9A4-ABD6561AB809}"/>
    <pc:docChg chg="delSld modSection">
      <pc:chgData name="Anil Momin" userId="d82a848c-8846-4862-a23c-99f0edd3f30e" providerId="ADAL" clId="{B52C9C21-9568-4CD8-B9A4-ABD6561AB809}" dt="2023-05-03T15:43:15.204" v="2" actId="47"/>
      <pc:docMkLst>
        <pc:docMk/>
      </pc:docMkLst>
      <pc:sldChg chg="del">
        <pc:chgData name="Anil Momin" userId="d82a848c-8846-4862-a23c-99f0edd3f30e" providerId="ADAL" clId="{B52C9C21-9568-4CD8-B9A4-ABD6561AB809}" dt="2023-05-03T15:43:11.277" v="0" actId="47"/>
        <pc:sldMkLst>
          <pc:docMk/>
          <pc:sldMk cId="3800025988" sldId="293"/>
        </pc:sldMkLst>
      </pc:sldChg>
      <pc:sldChg chg="del">
        <pc:chgData name="Anil Momin" userId="d82a848c-8846-4862-a23c-99f0edd3f30e" providerId="ADAL" clId="{B52C9C21-9568-4CD8-B9A4-ABD6561AB809}" dt="2023-05-03T15:43:12.973" v="1" actId="47"/>
        <pc:sldMkLst>
          <pc:docMk/>
          <pc:sldMk cId="3281394628" sldId="1602"/>
        </pc:sldMkLst>
      </pc:sldChg>
      <pc:sldChg chg="del">
        <pc:chgData name="Anil Momin" userId="d82a848c-8846-4862-a23c-99f0edd3f30e" providerId="ADAL" clId="{B52C9C21-9568-4CD8-B9A4-ABD6561AB809}" dt="2023-05-03T15:43:15.204" v="2" actId="47"/>
        <pc:sldMkLst>
          <pc:docMk/>
          <pc:sldMk cId="4153272027" sldId="1605"/>
        </pc:sldMkLst>
      </pc:sldChg>
    </pc:docChg>
  </pc:docChgLst>
  <pc:docChgLst>
    <pc:chgData name="Kristjan Asvaldsson" userId="S::kristjan@lsretail.com::bef31231-22ff-42a6-9d80-742405529172" providerId="AD" clId="Web-{DE58E9C8-7802-FF36-93D9-565E230A7890}"/>
    <pc:docChg chg="addSld delSld modSld sldOrd modSection">
      <pc:chgData name="Kristjan Asvaldsson" userId="S::kristjan@lsretail.com::bef31231-22ff-42a6-9d80-742405529172" providerId="AD" clId="Web-{DE58E9C8-7802-FF36-93D9-565E230A7890}" dt="2023-05-04T10:57:04.496" v="379"/>
      <pc:docMkLst>
        <pc:docMk/>
      </pc:docMkLst>
      <pc:sldChg chg="del">
        <pc:chgData name="Kristjan Asvaldsson" userId="S::kristjan@lsretail.com::bef31231-22ff-42a6-9d80-742405529172" providerId="AD" clId="Web-{DE58E9C8-7802-FF36-93D9-565E230A7890}" dt="2023-05-04T10:42:37.554" v="100"/>
        <pc:sldMkLst>
          <pc:docMk/>
          <pc:sldMk cId="1640703884" sldId="292"/>
        </pc:sldMkLst>
      </pc:sldChg>
      <pc:sldChg chg="ord">
        <pc:chgData name="Kristjan Asvaldsson" userId="S::kristjan@lsretail.com::bef31231-22ff-42a6-9d80-742405529172" providerId="AD" clId="Web-{DE58E9C8-7802-FF36-93D9-565E230A7890}" dt="2023-05-04T10:30:15.599" v="5"/>
        <pc:sldMkLst>
          <pc:docMk/>
          <pc:sldMk cId="312336407" sldId="408"/>
        </pc:sldMkLst>
      </pc:sldChg>
      <pc:sldChg chg="addSp delSp modSp modNotes">
        <pc:chgData name="Kristjan Asvaldsson" userId="S::kristjan@lsretail.com::bef31231-22ff-42a6-9d80-742405529172" providerId="AD" clId="Web-{DE58E9C8-7802-FF36-93D9-565E230A7890}" dt="2023-05-04T10:56:55.731" v="378" actId="1076"/>
        <pc:sldMkLst>
          <pc:docMk/>
          <pc:sldMk cId="2129588769" sldId="454"/>
        </pc:sldMkLst>
        <pc:spChg chg="mod">
          <ac:chgData name="Kristjan Asvaldsson" userId="S::kristjan@lsretail.com::bef31231-22ff-42a6-9d80-742405529172" providerId="AD" clId="Web-{DE58E9C8-7802-FF36-93D9-565E230A7890}" dt="2023-05-04T10:56:47.355" v="376" actId="20577"/>
          <ac:spMkLst>
            <pc:docMk/>
            <pc:sldMk cId="2129588769" sldId="454"/>
            <ac:spMk id="8" creationId="{6C9BC15A-B1D6-1717-A2CD-9089E6C06FFB}"/>
          </ac:spMkLst>
        </pc:spChg>
        <pc:picChg chg="add del mod">
          <ac:chgData name="Kristjan Asvaldsson" userId="S::kristjan@lsretail.com::bef31231-22ff-42a6-9d80-742405529172" providerId="AD" clId="Web-{DE58E9C8-7802-FF36-93D9-565E230A7890}" dt="2023-05-04T10:54:52.228" v="345"/>
          <ac:picMkLst>
            <pc:docMk/>
            <pc:sldMk cId="2129588769" sldId="454"/>
            <ac:picMk id="4" creationId="{1D3CC647-819B-95FD-9AD3-C0B5373ED7A4}"/>
          </ac:picMkLst>
        </pc:picChg>
        <pc:picChg chg="add mod">
          <ac:chgData name="Kristjan Asvaldsson" userId="S::kristjan@lsretail.com::bef31231-22ff-42a6-9d80-742405529172" providerId="AD" clId="Web-{DE58E9C8-7802-FF36-93D9-565E230A7890}" dt="2023-05-04T10:56:55.731" v="378" actId="1076"/>
          <ac:picMkLst>
            <pc:docMk/>
            <pc:sldMk cId="2129588769" sldId="454"/>
            <ac:picMk id="6" creationId="{C6BF4EF9-037D-7E66-9BDF-077159AECABB}"/>
          </ac:picMkLst>
        </pc:picChg>
        <pc:picChg chg="mod">
          <ac:chgData name="Kristjan Asvaldsson" userId="S::kristjan@lsretail.com::bef31231-22ff-42a6-9d80-742405529172" providerId="AD" clId="Web-{DE58E9C8-7802-FF36-93D9-565E230A7890}" dt="2023-05-04T10:56:32.933" v="363" actId="1076"/>
          <ac:picMkLst>
            <pc:docMk/>
            <pc:sldMk cId="2129588769" sldId="454"/>
            <ac:picMk id="10" creationId="{D5190F7B-A01D-64CF-30B3-574BFEF74788}"/>
          </ac:picMkLst>
        </pc:picChg>
        <pc:picChg chg="mod">
          <ac:chgData name="Kristjan Asvaldsson" userId="S::kristjan@lsretail.com::bef31231-22ff-42a6-9d80-742405529172" providerId="AD" clId="Web-{DE58E9C8-7802-FF36-93D9-565E230A7890}" dt="2023-05-04T10:56:52.996" v="377" actId="1076"/>
          <ac:picMkLst>
            <pc:docMk/>
            <pc:sldMk cId="2129588769" sldId="454"/>
            <ac:picMk id="11" creationId="{547BA362-82FA-F21E-0424-83004E6FB938}"/>
          </ac:picMkLst>
        </pc:picChg>
      </pc:sldChg>
      <pc:sldChg chg="modSp ord">
        <pc:chgData name="Kristjan Asvaldsson" userId="S::kristjan@lsretail.com::bef31231-22ff-42a6-9d80-742405529172" providerId="AD" clId="Web-{DE58E9C8-7802-FF36-93D9-565E230A7890}" dt="2023-05-04T10:29:21.207" v="2" actId="20577"/>
        <pc:sldMkLst>
          <pc:docMk/>
          <pc:sldMk cId="3051913067" sldId="1574"/>
        </pc:sldMkLst>
        <pc:spChg chg="mod">
          <ac:chgData name="Kristjan Asvaldsson" userId="S::kristjan@lsretail.com::bef31231-22ff-42a6-9d80-742405529172" providerId="AD" clId="Web-{DE58E9C8-7802-FF36-93D9-565E230A7890}" dt="2023-05-04T10:29:21.207" v="2" actId="20577"/>
          <ac:spMkLst>
            <pc:docMk/>
            <pc:sldMk cId="3051913067" sldId="1574"/>
            <ac:spMk id="4" creationId="{97F4DD27-1F72-4D3F-BB28-A3D9E151B473}"/>
          </ac:spMkLst>
        </pc:spChg>
      </pc:sldChg>
      <pc:sldChg chg="modNotes">
        <pc:chgData name="Kristjan Asvaldsson" userId="S::kristjan@lsretail.com::bef31231-22ff-42a6-9d80-742405529172" providerId="AD" clId="Web-{DE58E9C8-7802-FF36-93D9-565E230A7890}" dt="2023-05-04T10:32:26.602" v="40"/>
        <pc:sldMkLst>
          <pc:docMk/>
          <pc:sldMk cId="2063689882" sldId="1576"/>
        </pc:sldMkLst>
      </pc:sldChg>
      <pc:sldChg chg="addSp delSp modSp">
        <pc:chgData name="Kristjan Asvaldsson" userId="S::kristjan@lsretail.com::bef31231-22ff-42a6-9d80-742405529172" providerId="AD" clId="Web-{DE58E9C8-7802-FF36-93D9-565E230A7890}" dt="2023-05-04T10:34:52.793" v="86"/>
        <pc:sldMkLst>
          <pc:docMk/>
          <pc:sldMk cId="1185862849" sldId="1577"/>
        </pc:sldMkLst>
        <pc:spChg chg="del mod">
          <ac:chgData name="Kristjan Asvaldsson" userId="S::kristjan@lsretail.com::bef31231-22ff-42a6-9d80-742405529172" providerId="AD" clId="Web-{DE58E9C8-7802-FF36-93D9-565E230A7890}" dt="2023-05-04T10:33:53.839" v="82"/>
          <ac:spMkLst>
            <pc:docMk/>
            <pc:sldMk cId="1185862849" sldId="1577"/>
            <ac:spMk id="3" creationId="{4FB29191-B89E-479E-9490-764EDB13C017}"/>
          </ac:spMkLst>
        </pc:spChg>
        <pc:spChg chg="add del">
          <ac:chgData name="Kristjan Asvaldsson" userId="S::kristjan@lsretail.com::bef31231-22ff-42a6-9d80-742405529172" providerId="AD" clId="Web-{DE58E9C8-7802-FF36-93D9-565E230A7890}" dt="2023-05-04T10:33:44.557" v="79"/>
          <ac:spMkLst>
            <pc:docMk/>
            <pc:sldMk cId="1185862849" sldId="1577"/>
            <ac:spMk id="6" creationId="{4CD309C7-9BDE-EEE5-F8C6-10DEDE1FC63E}"/>
          </ac:spMkLst>
        </pc:spChg>
        <pc:spChg chg="add del mod">
          <ac:chgData name="Kristjan Asvaldsson" userId="S::kristjan@lsretail.com::bef31231-22ff-42a6-9d80-742405529172" providerId="AD" clId="Web-{DE58E9C8-7802-FF36-93D9-565E230A7890}" dt="2023-05-04T10:34:52.793" v="86"/>
          <ac:spMkLst>
            <pc:docMk/>
            <pc:sldMk cId="1185862849" sldId="1577"/>
            <ac:spMk id="8" creationId="{B5FEB294-AD68-6641-A410-B91F9BAB6ABB}"/>
          </ac:spMkLst>
        </pc:spChg>
        <pc:spChg chg="add mod">
          <ac:chgData name="Kristjan Asvaldsson" userId="S::kristjan@lsretail.com::bef31231-22ff-42a6-9d80-742405529172" providerId="AD" clId="Web-{DE58E9C8-7802-FF36-93D9-565E230A7890}" dt="2023-05-04T10:34:04.948" v="85" actId="20577"/>
          <ac:spMkLst>
            <pc:docMk/>
            <pc:sldMk cId="1185862849" sldId="1577"/>
            <ac:spMk id="10" creationId="{B7DEA988-F5AA-B02E-D374-BB8A9ED18B45}"/>
          </ac:spMkLst>
        </pc:spChg>
      </pc:sldChg>
      <pc:sldChg chg="del modNotes">
        <pc:chgData name="Kristjan Asvaldsson" userId="S::kristjan@lsretail.com::bef31231-22ff-42a6-9d80-742405529172" providerId="AD" clId="Web-{DE58E9C8-7802-FF36-93D9-565E230A7890}" dt="2023-05-04T10:57:04.496" v="379"/>
        <pc:sldMkLst>
          <pc:docMk/>
          <pc:sldMk cId="2643635658" sldId="1598"/>
        </pc:sldMkLst>
      </pc:sldChg>
      <pc:sldChg chg="modNotes">
        <pc:chgData name="Kristjan Asvaldsson" userId="S::kristjan@lsretail.com::bef31231-22ff-42a6-9d80-742405529172" providerId="AD" clId="Web-{DE58E9C8-7802-FF36-93D9-565E230A7890}" dt="2023-05-04T10:50:08.096" v="261"/>
        <pc:sldMkLst>
          <pc:docMk/>
          <pc:sldMk cId="86873819" sldId="1599"/>
        </pc:sldMkLst>
      </pc:sldChg>
      <pc:sldChg chg="modSp modNotes">
        <pc:chgData name="Kristjan Asvaldsson" userId="S::kristjan@lsretail.com::bef31231-22ff-42a6-9d80-742405529172" providerId="AD" clId="Web-{DE58E9C8-7802-FF36-93D9-565E230A7890}" dt="2023-05-04T10:53:23.726" v="327" actId="20577"/>
        <pc:sldMkLst>
          <pc:docMk/>
          <pc:sldMk cId="308458613" sldId="1601"/>
        </pc:sldMkLst>
        <pc:spChg chg="mod">
          <ac:chgData name="Kristjan Asvaldsson" userId="S::kristjan@lsretail.com::bef31231-22ff-42a6-9d80-742405529172" providerId="AD" clId="Web-{DE58E9C8-7802-FF36-93D9-565E230A7890}" dt="2023-05-04T10:53:23.726" v="327" actId="20577"/>
          <ac:spMkLst>
            <pc:docMk/>
            <pc:sldMk cId="308458613" sldId="1601"/>
            <ac:spMk id="8" creationId="{6C9BC15A-B1D6-1717-A2CD-9089E6C06FFB}"/>
          </ac:spMkLst>
        </pc:spChg>
      </pc:sldChg>
      <pc:sldChg chg="modSp ord">
        <pc:chgData name="Kristjan Asvaldsson" userId="S::kristjan@lsretail.com::bef31231-22ff-42a6-9d80-742405529172" providerId="AD" clId="Web-{DE58E9C8-7802-FF36-93D9-565E230A7890}" dt="2023-05-04T10:30:56.553" v="10" actId="20577"/>
        <pc:sldMkLst>
          <pc:docMk/>
          <pc:sldMk cId="3776254066" sldId="1604"/>
        </pc:sldMkLst>
        <pc:spChg chg="mod">
          <ac:chgData name="Kristjan Asvaldsson" userId="S::kristjan@lsretail.com::bef31231-22ff-42a6-9d80-742405529172" providerId="AD" clId="Web-{DE58E9C8-7802-FF36-93D9-565E230A7890}" dt="2023-05-04T10:30:56.553" v="10" actId="20577"/>
          <ac:spMkLst>
            <pc:docMk/>
            <pc:sldMk cId="3776254066" sldId="1604"/>
            <ac:spMk id="2" creationId="{3EFDC22D-E9D5-6DC8-7468-A8A62669D393}"/>
          </ac:spMkLst>
        </pc:spChg>
      </pc:sldChg>
      <pc:sldChg chg="modSp modNotes">
        <pc:chgData name="Kristjan Asvaldsson" userId="S::kristjan@lsretail.com::bef31231-22ff-42a6-9d80-742405529172" providerId="AD" clId="Web-{DE58E9C8-7802-FF36-93D9-565E230A7890}" dt="2023-05-04T10:37:59.954" v="92" actId="1076"/>
        <pc:sldMkLst>
          <pc:docMk/>
          <pc:sldMk cId="3529435016" sldId="1612"/>
        </pc:sldMkLst>
        <pc:spChg chg="mod">
          <ac:chgData name="Kristjan Asvaldsson" userId="S::kristjan@lsretail.com::bef31231-22ff-42a6-9d80-742405529172" providerId="AD" clId="Web-{DE58E9C8-7802-FF36-93D9-565E230A7890}" dt="2023-05-04T10:37:59.954" v="92" actId="1076"/>
          <ac:spMkLst>
            <pc:docMk/>
            <pc:sldMk cId="3529435016" sldId="1612"/>
            <ac:spMk id="3" creationId="{4FB29191-B89E-479E-9490-764EDB13C017}"/>
          </ac:spMkLst>
        </pc:spChg>
      </pc:sldChg>
      <pc:sldChg chg="modSp">
        <pc:chgData name="Kristjan Asvaldsson" userId="S::kristjan@lsretail.com::bef31231-22ff-42a6-9d80-742405529172" providerId="AD" clId="Web-{DE58E9C8-7802-FF36-93D9-565E230A7890}" dt="2023-05-04T10:41:23.677" v="98" actId="20577"/>
        <pc:sldMkLst>
          <pc:docMk/>
          <pc:sldMk cId="3939935752" sldId="1618"/>
        </pc:sldMkLst>
        <pc:spChg chg="mod">
          <ac:chgData name="Kristjan Asvaldsson" userId="S::kristjan@lsretail.com::bef31231-22ff-42a6-9d80-742405529172" providerId="AD" clId="Web-{DE58E9C8-7802-FF36-93D9-565E230A7890}" dt="2023-05-04T10:41:23.677" v="98" actId="20577"/>
          <ac:spMkLst>
            <pc:docMk/>
            <pc:sldMk cId="3939935752" sldId="1618"/>
            <ac:spMk id="3" creationId="{4FB29191-B89E-479E-9490-764EDB13C017}"/>
          </ac:spMkLst>
        </pc:spChg>
      </pc:sldChg>
      <pc:sldChg chg="modSp ord">
        <pc:chgData name="Kristjan Asvaldsson" userId="S::kristjan@lsretail.com::bef31231-22ff-42a6-9d80-742405529172" providerId="AD" clId="Web-{DE58E9C8-7802-FF36-93D9-565E230A7890}" dt="2023-05-04T10:30:59.600" v="12" actId="20577"/>
        <pc:sldMkLst>
          <pc:docMk/>
          <pc:sldMk cId="1457135951" sldId="1629"/>
        </pc:sldMkLst>
        <pc:spChg chg="mod">
          <ac:chgData name="Kristjan Asvaldsson" userId="S::kristjan@lsretail.com::bef31231-22ff-42a6-9d80-742405529172" providerId="AD" clId="Web-{DE58E9C8-7802-FF36-93D9-565E230A7890}" dt="2023-05-04T10:30:59.600" v="12" actId="20577"/>
          <ac:spMkLst>
            <pc:docMk/>
            <pc:sldMk cId="1457135951" sldId="1629"/>
            <ac:spMk id="2" creationId="{3EFDC22D-E9D5-6DC8-7468-A8A62669D393}"/>
          </ac:spMkLst>
        </pc:spChg>
      </pc:sldChg>
      <pc:sldChg chg="ord">
        <pc:chgData name="Kristjan Asvaldsson" userId="S::kristjan@lsretail.com::bef31231-22ff-42a6-9d80-742405529172" providerId="AD" clId="Web-{DE58E9C8-7802-FF36-93D9-565E230A7890}" dt="2023-05-04T10:30:30.803" v="6"/>
        <pc:sldMkLst>
          <pc:docMk/>
          <pc:sldMk cId="3640933426" sldId="1643"/>
        </pc:sldMkLst>
      </pc:sldChg>
      <pc:sldChg chg="addSp delSp modSp add replId">
        <pc:chgData name="Kristjan Asvaldsson" userId="S::kristjan@lsretail.com::bef31231-22ff-42a6-9d80-742405529172" providerId="AD" clId="Web-{DE58E9C8-7802-FF36-93D9-565E230A7890}" dt="2023-05-04T10:46:58.685" v="123" actId="20577"/>
        <pc:sldMkLst>
          <pc:docMk/>
          <pc:sldMk cId="951450171" sldId="1644"/>
        </pc:sldMkLst>
        <pc:spChg chg="mod">
          <ac:chgData name="Kristjan Asvaldsson" userId="S::kristjan@lsretail.com::bef31231-22ff-42a6-9d80-742405529172" providerId="AD" clId="Web-{DE58E9C8-7802-FF36-93D9-565E230A7890}" dt="2023-05-04T10:46:58.685" v="123" actId="20577"/>
          <ac:spMkLst>
            <pc:docMk/>
            <pc:sldMk cId="951450171" sldId="1644"/>
            <ac:spMk id="3" creationId="{4FB29191-B89E-479E-9490-764EDB13C017}"/>
          </ac:spMkLst>
        </pc:spChg>
        <pc:picChg chg="add mod">
          <ac:chgData name="Kristjan Asvaldsson" userId="S::kristjan@lsretail.com::bef31231-22ff-42a6-9d80-742405529172" providerId="AD" clId="Web-{DE58E9C8-7802-FF36-93D9-565E230A7890}" dt="2023-05-04T10:46:38.544" v="121" actId="14100"/>
          <ac:picMkLst>
            <pc:docMk/>
            <pc:sldMk cId="951450171" sldId="1644"/>
            <ac:picMk id="2" creationId="{745FB1BC-8E3F-BA39-8171-7A01608E95C9}"/>
          </ac:picMkLst>
        </pc:picChg>
        <pc:picChg chg="del">
          <ac:chgData name="Kristjan Asvaldsson" userId="S::kristjan@lsretail.com::bef31231-22ff-42a6-9d80-742405529172" providerId="AD" clId="Web-{DE58E9C8-7802-FF36-93D9-565E230A7890}" dt="2023-05-04T10:46:33.169" v="120"/>
          <ac:picMkLst>
            <pc:docMk/>
            <pc:sldMk cId="951450171" sldId="1644"/>
            <ac:picMk id="6" creationId="{9EF729DF-BE5C-5E0B-9F1B-E6C7E585C6FB}"/>
          </ac:picMkLst>
        </pc:picChg>
      </pc:sldChg>
      <pc:sldChg chg="delSp modSp add ord replId">
        <pc:chgData name="Kristjan Asvaldsson" userId="S::kristjan@lsretail.com::bef31231-22ff-42a6-9d80-742405529172" providerId="AD" clId="Web-{DE58E9C8-7802-FF36-93D9-565E230A7890}" dt="2023-05-04T10:53:59.914" v="333"/>
        <pc:sldMkLst>
          <pc:docMk/>
          <pc:sldMk cId="196868592" sldId="1645"/>
        </pc:sldMkLst>
        <pc:spChg chg="mod">
          <ac:chgData name="Kristjan Asvaldsson" userId="S::kristjan@lsretail.com::bef31231-22ff-42a6-9d80-742405529172" providerId="AD" clId="Web-{DE58E9C8-7802-FF36-93D9-565E230A7890}" dt="2023-05-04T10:53:51.179" v="330" actId="20577"/>
          <ac:spMkLst>
            <pc:docMk/>
            <pc:sldMk cId="196868592" sldId="1645"/>
            <ac:spMk id="8" creationId="{6C9BC15A-B1D6-1717-A2CD-9089E6C06FFB}"/>
          </ac:spMkLst>
        </pc:spChg>
        <pc:picChg chg="del">
          <ac:chgData name="Kristjan Asvaldsson" userId="S::kristjan@lsretail.com::bef31231-22ff-42a6-9d80-742405529172" providerId="AD" clId="Web-{DE58E9C8-7802-FF36-93D9-565E230A7890}" dt="2023-05-04T10:53:52.086" v="331"/>
          <ac:picMkLst>
            <pc:docMk/>
            <pc:sldMk cId="196868592" sldId="1645"/>
            <ac:picMk id="10" creationId="{D5190F7B-A01D-64CF-30B3-574BFEF74788}"/>
          </ac:picMkLst>
        </pc:picChg>
        <pc:picChg chg="del">
          <ac:chgData name="Kristjan Asvaldsson" userId="S::kristjan@lsretail.com::bef31231-22ff-42a6-9d80-742405529172" providerId="AD" clId="Web-{DE58E9C8-7802-FF36-93D9-565E230A7890}" dt="2023-05-04T10:53:53.117" v="332"/>
          <ac:picMkLst>
            <pc:docMk/>
            <pc:sldMk cId="196868592" sldId="1645"/>
            <ac:picMk id="11" creationId="{547BA362-82FA-F21E-0424-83004E6FB938}"/>
          </ac:picMkLst>
        </pc:picChg>
      </pc:sldChg>
    </pc:docChg>
  </pc:docChgLst>
  <pc:docChgLst>
    <pc:chgData name="Anil Momin" userId="S::anilmo@lsretail.com::d82a848c-8846-4862-a23c-99f0edd3f30e" providerId="AD" clId="Web-{92D32D3F-DD16-6A4D-18AE-5D03CAF55A64}"/>
    <pc:docChg chg="addSld modSection">
      <pc:chgData name="Anil Momin" userId="S::anilmo@lsretail.com::d82a848c-8846-4862-a23c-99f0edd3f30e" providerId="AD" clId="Web-{92D32D3F-DD16-6A4D-18AE-5D03CAF55A64}" dt="2023-04-26T16:51:46.107" v="0"/>
      <pc:docMkLst>
        <pc:docMk/>
      </pc:docMkLst>
      <pc:sldChg chg="new">
        <pc:chgData name="Anil Momin" userId="S::anilmo@lsretail.com::d82a848c-8846-4862-a23c-99f0edd3f30e" providerId="AD" clId="Web-{92D32D3F-DD16-6A4D-18AE-5D03CAF55A64}" dt="2023-04-26T16:51:46.107" v="0"/>
        <pc:sldMkLst>
          <pc:docMk/>
          <pc:sldMk cId="4087898891" sldId="1630"/>
        </pc:sldMkLst>
      </pc:sldChg>
    </pc:docChg>
  </pc:docChgLst>
  <pc:docChgLst>
    <pc:chgData name="Kristjan Asvaldsson" userId="S::kristjan@lsretail.com::bef31231-22ff-42a6-9d80-742405529172" providerId="AD" clId="Web-{4890A3DD-468B-1B57-6C95-4882BA783CC6}"/>
    <pc:docChg chg="addSld delSld modSld sldOrd modSection">
      <pc:chgData name="Kristjan Asvaldsson" userId="S::kristjan@lsretail.com::bef31231-22ff-42a6-9d80-742405529172" providerId="AD" clId="Web-{4890A3DD-468B-1B57-6C95-4882BA783CC6}" dt="2023-05-03T15:58:16.668" v="47" actId="20577"/>
      <pc:docMkLst>
        <pc:docMk/>
      </pc:docMkLst>
      <pc:sldChg chg="del">
        <pc:chgData name="Kristjan Asvaldsson" userId="S::kristjan@lsretail.com::bef31231-22ff-42a6-9d80-742405529172" providerId="AD" clId="Web-{4890A3DD-468B-1B57-6C95-4882BA783CC6}" dt="2023-05-03T15:50:29.915" v="0"/>
        <pc:sldMkLst>
          <pc:docMk/>
          <pc:sldMk cId="824660990" sldId="1600"/>
        </pc:sldMkLst>
      </pc:sldChg>
      <pc:sldChg chg="ord">
        <pc:chgData name="Kristjan Asvaldsson" userId="S::kristjan@lsretail.com::bef31231-22ff-42a6-9d80-742405529172" providerId="AD" clId="Web-{4890A3DD-468B-1B57-6C95-4882BA783CC6}" dt="2023-05-03T15:51:14.526" v="2"/>
        <pc:sldMkLst>
          <pc:docMk/>
          <pc:sldMk cId="308458613" sldId="1601"/>
        </pc:sldMkLst>
      </pc:sldChg>
      <pc:sldChg chg="modSp add replId">
        <pc:chgData name="Kristjan Asvaldsson" userId="S::kristjan@lsretail.com::bef31231-22ff-42a6-9d80-742405529172" providerId="AD" clId="Web-{4890A3DD-468B-1B57-6C95-4882BA783CC6}" dt="2023-05-03T15:58:16.668" v="47" actId="20577"/>
        <pc:sldMkLst>
          <pc:docMk/>
          <pc:sldMk cId="3640933426" sldId="1643"/>
        </pc:sldMkLst>
        <pc:spChg chg="mod">
          <ac:chgData name="Kristjan Asvaldsson" userId="S::kristjan@lsretail.com::bef31231-22ff-42a6-9d80-742405529172" providerId="AD" clId="Web-{4890A3DD-468B-1B57-6C95-4882BA783CC6}" dt="2023-05-03T15:58:16.668" v="47" actId="20577"/>
          <ac:spMkLst>
            <pc:docMk/>
            <pc:sldMk cId="3640933426" sldId="1643"/>
            <ac:spMk id="3" creationId="{4FB29191-B89E-479E-9490-764EDB13C017}"/>
          </ac:spMkLst>
        </pc:spChg>
        <pc:spChg chg="mod">
          <ac:chgData name="Kristjan Asvaldsson" userId="S::kristjan@lsretail.com::bef31231-22ff-42a6-9d80-742405529172" providerId="AD" clId="Web-{4890A3DD-468B-1B57-6C95-4882BA783CC6}" dt="2023-05-03T15:56:52.321" v="6" actId="20577"/>
          <ac:spMkLst>
            <pc:docMk/>
            <pc:sldMk cId="3640933426" sldId="1643"/>
            <ac:spMk id="4" creationId="{97F4DD27-1F72-4D3F-BB28-A3D9E151B4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645AE-7623-441E-ABC7-C965EC81A75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A24BB-124A-41C7-AB5C-F90F3CE2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9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234A6-D86D-574C-BED0-70D8EF22B2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82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A24BB-124A-41C7-AB5C-F90F3CE20B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FD216-A965-6446-BFAC-87845540F8F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4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A24BB-124A-41C7-AB5C-F90F3CE20BE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4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A24BB-124A-41C7-AB5C-F90F3CE20BE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A24BB-124A-41C7-AB5C-F90F3CE20BE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5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A24BB-124A-41C7-AB5C-F90F3CE20BE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2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A24BB-124A-41C7-AB5C-F90F3CE20B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5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A24BB-124A-41C7-AB5C-F90F3CE20B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7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234A6-D86D-574C-BED0-70D8EF22B2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4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234A6-D86D-574C-BED0-70D8EF22B2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6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234A6-D86D-574C-BED0-70D8EF22B2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234A6-D86D-574C-BED0-70D8EF22B2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0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A24BB-124A-41C7-AB5C-F90F3CE20B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9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A24BB-124A-41C7-AB5C-F90F3CE20B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0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 America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sinesscard, clipart, night sky&#10;&#10;Description automatically generated">
            <a:extLst>
              <a:ext uri="{FF2B5EF4-FFF2-40B4-BE49-F238E27FC236}">
                <a16:creationId xmlns:a16="http://schemas.microsoft.com/office/drawing/2014/main" id="{6F197DC0-486F-CC31-3105-2A81E6942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95047B18-B6E7-CE3B-68C0-7FC26C7EC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7169" y="1672868"/>
            <a:ext cx="7237662" cy="99637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Questions?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1672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0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8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83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2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 Americas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80B7EA1-56DF-24B2-B7FF-101FF8D36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X Americas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31786237-12BD-CFC0-3122-C36B8C3A9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0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3DE4396-BD71-6742-8668-C5B0CF874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EE4826-6D5A-6FC9-DA55-8B2023A65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06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B04CD-7794-A14A-8792-1D0F0961AF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7483" y="5877272"/>
            <a:ext cx="723600" cy="7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3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862B64A-B63E-39D0-C51C-4B93F0BB91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3F041-C938-2CFB-8B68-AB5C95729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1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14C5290-BA48-0D35-6945-40ED5A352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6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1C6D7FF8-63E8-B556-2086-E699FE6D1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3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6.sv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18.sv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6" r:id="rId2"/>
    <p:sldLayoutId id="2147483717" r:id="rId3"/>
    <p:sldLayoutId id="2147483666" r:id="rId4"/>
    <p:sldLayoutId id="2147483667" r:id="rId5"/>
    <p:sldLayoutId id="2147483691" r:id="rId6"/>
    <p:sldLayoutId id="2147483713" r:id="rId7"/>
    <p:sldLayoutId id="2147483714" r:id="rId8"/>
    <p:sldLayoutId id="2147483719" r:id="rId9"/>
    <p:sldLayoutId id="2147483718" r:id="rId10"/>
    <p:sldLayoutId id="2147483706" r:id="rId11"/>
    <p:sldLayoutId id="2147483660" r:id="rId12"/>
    <p:sldLayoutId id="2147483661" r:id="rId13"/>
    <p:sldLayoutId id="2147483662" r:id="rId14"/>
    <p:sldLayoutId id="2147483649" r:id="rId15"/>
    <p:sldLayoutId id="2147483664" r:id="rId16"/>
    <p:sldLayoutId id="2147483665" r:id="rId17"/>
    <p:sldLayoutId id="2147483650" r:id="rId18"/>
    <p:sldLayoutId id="2147483651" r:id="rId19"/>
    <p:sldLayoutId id="214748366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  <p:sldLayoutId id="21474837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lscentralimplement.lsretail.com/Content/LS%20Core/LS%20Central%20SaaS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45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9255CC-0E71-A6CB-B204-FCC3A56D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</a:t>
            </a:r>
            <a:r>
              <a:rPr lang="en-US">
                <a:solidFill>
                  <a:schemeClr val="bg1"/>
                </a:solidFill>
              </a:rPr>
              <a:t>Distribution Location card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F250-08EF-4E34-9358-7968ECF5E8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85709" y="1333942"/>
            <a:ext cx="4266000" cy="4989513"/>
          </a:xfrm>
          <a:prstGeom prst="rect">
            <a:avLst/>
          </a:prstGeom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Replication</a:t>
            </a:r>
          </a:p>
          <a:p>
            <a:pPr marL="723900" lvl="2" indent="-266700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 S2S mode</a:t>
            </a:r>
          </a:p>
          <a:p>
            <a:pPr marL="723900" lvl="2" indent="-266700"/>
            <a:r>
              <a:rPr lang="en-US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RetailWebServices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URL</a:t>
            </a:r>
          </a:p>
          <a:p>
            <a:pPr marL="723900" lvl="2" indent="-266700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Client Id and Secret</a:t>
            </a:r>
          </a:p>
          <a:p>
            <a:pPr marL="723900" lvl="2" indent="-266700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Tenant 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A6988-0E96-4B1E-8521-73F794DEDB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8000" y="1367999"/>
            <a:ext cx="6840000" cy="28930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B4ED8BD-62F1-44D9-A895-5DCB7AE51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0498" y="3348149"/>
            <a:ext cx="1714740" cy="1714740"/>
          </a:xfrm>
          <a:prstGeom prst="rect">
            <a:avLst/>
          </a:prstGeom>
        </p:spPr>
      </p:pic>
      <p:sp>
        <p:nvSpPr>
          <p:cNvPr id="8" name="Rectangle: Rounded Corners 46">
            <a:extLst>
              <a:ext uri="{FF2B5EF4-FFF2-40B4-BE49-F238E27FC236}">
                <a16:creationId xmlns:a16="http://schemas.microsoft.com/office/drawing/2014/main" id="{1F0034DD-FF0A-468D-91B8-603694907CD6}"/>
              </a:ext>
            </a:extLst>
          </p:cNvPr>
          <p:cNvSpPr/>
          <p:nvPr/>
        </p:nvSpPr>
        <p:spPr>
          <a:xfrm>
            <a:off x="8090770" y="3419656"/>
            <a:ext cx="1091731" cy="459325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Scheduler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: Rounded Corners 46">
            <a:extLst>
              <a:ext uri="{FF2B5EF4-FFF2-40B4-BE49-F238E27FC236}">
                <a16:creationId xmlns:a16="http://schemas.microsoft.com/office/drawing/2014/main" id="{8E5D2CEE-2D23-4371-8116-D77661F9D0EA}"/>
              </a:ext>
            </a:extLst>
          </p:cNvPr>
          <p:cNvSpPr/>
          <p:nvPr/>
        </p:nvSpPr>
        <p:spPr>
          <a:xfrm>
            <a:off x="10116547" y="5318797"/>
            <a:ext cx="1159056" cy="507947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DD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(Data Director)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F4332-26BC-42A0-BB31-F25B898C5A70}"/>
              </a:ext>
            </a:extLst>
          </p:cNvPr>
          <p:cNvSpPr txBox="1"/>
          <p:nvPr/>
        </p:nvSpPr>
        <p:spPr>
          <a:xfrm>
            <a:off x="9622445" y="4056474"/>
            <a:ext cx="1537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 Web Service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(WS Distribution Server)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757EC1-AC3E-4E61-AE8E-525A7F10BC6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949843" y="3878981"/>
            <a:ext cx="560655" cy="326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CF4E2D-4CB8-4699-B16C-2C8FB37971B7}"/>
              </a:ext>
            </a:extLst>
          </p:cNvPr>
          <p:cNvCxnSpPr>
            <a:cxnSpLocks/>
          </p:cNvCxnSpPr>
          <p:nvPr/>
        </p:nvCxnSpPr>
        <p:spPr>
          <a:xfrm flipH="1">
            <a:off x="10553413" y="4762652"/>
            <a:ext cx="142662" cy="556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90DB099F-8F29-4543-A360-BD1CBAC84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8096" y="4069283"/>
            <a:ext cx="1161444" cy="11614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2BE8D1-4715-42B5-87BF-AA0B76335912}"/>
              </a:ext>
            </a:extLst>
          </p:cNvPr>
          <p:cNvSpPr txBox="1"/>
          <p:nvPr/>
        </p:nvSpPr>
        <p:spPr>
          <a:xfrm>
            <a:off x="8121814" y="4453521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Central WS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(Web Server)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D1C2C2-3E18-453F-BC1F-F0B6DC618BD0}"/>
              </a:ext>
            </a:extLst>
          </p:cNvPr>
          <p:cNvCxnSpPr>
            <a:cxnSpLocks/>
          </p:cNvCxnSpPr>
          <p:nvPr/>
        </p:nvCxnSpPr>
        <p:spPr>
          <a:xfrm flipH="1" flipV="1">
            <a:off x="9099967" y="5056686"/>
            <a:ext cx="1010716" cy="467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7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172B34-8744-D21E-661C-60B099A2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</a:t>
            </a:r>
            <a:r>
              <a:rPr lang="en-US">
                <a:solidFill>
                  <a:schemeClr val="bg1"/>
                </a:solidFill>
              </a:rPr>
              <a:t>Distribution Location card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F250-08EF-4E34-9358-7968ECF5E8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85709" y="1338939"/>
            <a:ext cx="4266000" cy="4989513"/>
          </a:xfrm>
          <a:prstGeom prst="rect">
            <a:avLst/>
          </a:prstGeom>
        </p:spPr>
        <p:txBody>
          <a:bodyPr/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 Server</a:t>
            </a:r>
          </a:p>
          <a:p>
            <a:pPr marL="725488" lvl="2" indent="-268288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Central Web Service to query for Pre-actions / Replication counter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4F980-9B7E-4A80-BA49-5C2BF68A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8000" y="1368001"/>
            <a:ext cx="6840000" cy="2623651"/>
          </a:xfrm>
          <a:prstGeom prst="rect">
            <a:avLst/>
          </a:prstGeom>
        </p:spPr>
      </p:pic>
      <p:sp>
        <p:nvSpPr>
          <p:cNvPr id="11" name="Rectangle: Rounded Corners 46">
            <a:extLst>
              <a:ext uri="{FF2B5EF4-FFF2-40B4-BE49-F238E27FC236}">
                <a16:creationId xmlns:a16="http://schemas.microsoft.com/office/drawing/2014/main" id="{B46E08DE-5529-46F5-B139-1FECB085BCBB}"/>
              </a:ext>
            </a:extLst>
          </p:cNvPr>
          <p:cNvSpPr/>
          <p:nvPr/>
        </p:nvSpPr>
        <p:spPr>
          <a:xfrm>
            <a:off x="8275700" y="3833696"/>
            <a:ext cx="1091731" cy="459325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Scheduler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D4336F-75FF-49C3-B62B-908818FB9C1F}"/>
              </a:ext>
            </a:extLst>
          </p:cNvPr>
          <p:cNvCxnSpPr>
            <a:cxnSpLocks/>
          </p:cNvCxnSpPr>
          <p:nvPr/>
        </p:nvCxnSpPr>
        <p:spPr>
          <a:xfrm>
            <a:off x="8849630" y="4308337"/>
            <a:ext cx="4858" cy="3779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7A61FA61-1270-4A33-BD7B-94C67815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700" y="4439730"/>
            <a:ext cx="1161444" cy="11614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1327EE-2814-4B15-BB6D-0EEB0343F1EB}"/>
              </a:ext>
            </a:extLst>
          </p:cNvPr>
          <p:cNvSpPr txBox="1"/>
          <p:nvPr/>
        </p:nvSpPr>
        <p:spPr>
          <a:xfrm>
            <a:off x="8376457" y="4823968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Central WS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(Web Server)</a:t>
            </a:r>
          </a:p>
        </p:txBody>
      </p:sp>
    </p:spTree>
    <p:extLst>
      <p:ext uri="{BB962C8B-B14F-4D97-AF65-F5344CB8AC3E}">
        <p14:creationId xmlns:p14="http://schemas.microsoft.com/office/powerpoint/2010/main" val="212801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9255CC-0E71-A6CB-B204-FCC3A56D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</a:t>
            </a:r>
            <a:r>
              <a:rPr lang="en-US">
                <a:solidFill>
                  <a:schemeClr val="bg1"/>
                </a:solidFill>
              </a:rPr>
              <a:t>Distribution Location card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F250-08EF-4E34-9358-7968ECF5E8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85709" y="1367999"/>
            <a:ext cx="4266000" cy="4989513"/>
          </a:xfrm>
          <a:prstGeom prst="rect">
            <a:avLst/>
          </a:prstGeom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Replication</a:t>
            </a:r>
          </a:p>
          <a:p>
            <a:pPr marL="723900" lvl="2" indent="-266700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Web Service Connection mode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A6988-0E96-4B1E-8521-73F794DEDB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8000" y="1367999"/>
            <a:ext cx="6840000" cy="26678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B4ED8BD-62F1-44D9-A895-5DCB7AE51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0498" y="3348149"/>
            <a:ext cx="1714740" cy="1714740"/>
          </a:xfrm>
          <a:prstGeom prst="rect">
            <a:avLst/>
          </a:prstGeom>
        </p:spPr>
      </p:pic>
      <p:sp>
        <p:nvSpPr>
          <p:cNvPr id="8" name="Rectangle: Rounded Corners 46">
            <a:extLst>
              <a:ext uri="{FF2B5EF4-FFF2-40B4-BE49-F238E27FC236}">
                <a16:creationId xmlns:a16="http://schemas.microsoft.com/office/drawing/2014/main" id="{1F0034DD-FF0A-468D-91B8-603694907CD6}"/>
              </a:ext>
            </a:extLst>
          </p:cNvPr>
          <p:cNvSpPr/>
          <p:nvPr/>
        </p:nvSpPr>
        <p:spPr>
          <a:xfrm>
            <a:off x="8090770" y="3419656"/>
            <a:ext cx="1091731" cy="459325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Scheduler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: Rounded Corners 46">
            <a:extLst>
              <a:ext uri="{FF2B5EF4-FFF2-40B4-BE49-F238E27FC236}">
                <a16:creationId xmlns:a16="http://schemas.microsoft.com/office/drawing/2014/main" id="{8E5D2CEE-2D23-4371-8116-D77661F9D0EA}"/>
              </a:ext>
            </a:extLst>
          </p:cNvPr>
          <p:cNvSpPr/>
          <p:nvPr/>
        </p:nvSpPr>
        <p:spPr>
          <a:xfrm>
            <a:off x="10116547" y="5318797"/>
            <a:ext cx="1159056" cy="507947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DD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(Data Director)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F4332-26BC-42A0-BB31-F25B898C5A70}"/>
              </a:ext>
            </a:extLst>
          </p:cNvPr>
          <p:cNvSpPr txBox="1"/>
          <p:nvPr/>
        </p:nvSpPr>
        <p:spPr>
          <a:xfrm>
            <a:off x="9622445" y="4056474"/>
            <a:ext cx="1537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 Web Service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(WS Distribution Server)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757EC1-AC3E-4E61-AE8E-525A7F10BC6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949843" y="3878981"/>
            <a:ext cx="560655" cy="326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CF4E2D-4CB8-4699-B16C-2C8FB37971B7}"/>
              </a:ext>
            </a:extLst>
          </p:cNvPr>
          <p:cNvCxnSpPr>
            <a:cxnSpLocks/>
          </p:cNvCxnSpPr>
          <p:nvPr/>
        </p:nvCxnSpPr>
        <p:spPr>
          <a:xfrm flipH="1">
            <a:off x="10553413" y="4762652"/>
            <a:ext cx="142662" cy="556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90DB099F-8F29-4543-A360-BD1CBAC84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8096" y="4069283"/>
            <a:ext cx="1161444" cy="11614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2BE8D1-4715-42B5-87BF-AA0B76335912}"/>
              </a:ext>
            </a:extLst>
          </p:cNvPr>
          <p:cNvSpPr txBox="1"/>
          <p:nvPr/>
        </p:nvSpPr>
        <p:spPr>
          <a:xfrm>
            <a:off x="8121814" y="4453521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Central WS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(Web Server)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D1C2C2-3E18-453F-BC1F-F0B6DC618BD0}"/>
              </a:ext>
            </a:extLst>
          </p:cNvPr>
          <p:cNvCxnSpPr>
            <a:cxnSpLocks/>
          </p:cNvCxnSpPr>
          <p:nvPr/>
        </p:nvCxnSpPr>
        <p:spPr>
          <a:xfrm flipH="1" flipV="1">
            <a:off x="9099967" y="5056686"/>
            <a:ext cx="1010716" cy="467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11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/>
                <a:cs typeface="Segoe UI"/>
              </a:rPr>
              <a:t>Data Director - Distribution Location card</a:t>
            </a:r>
            <a:endParaRPr lang="en-US" b="0" dirty="0">
              <a:latin typeface="Segoe UI"/>
              <a:cs typeface="Segoe UI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90813" y="1367990"/>
            <a:ext cx="4266000" cy="498960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 sz="3200"/>
              <a:t>Dist. Location Version</a:t>
            </a:r>
          </a:p>
          <a:p>
            <a:pPr marL="725488" lvl="1" indent="-268288"/>
            <a:r>
              <a:rPr lang="en-US" sz="2000"/>
              <a:t>LSBC</a:t>
            </a:r>
          </a:p>
          <a:p>
            <a:pPr marL="725488" lvl="1" indent="-268288"/>
            <a:r>
              <a:rPr lang="en-US" sz="2000"/>
              <a:t>LSWS</a:t>
            </a:r>
          </a:p>
          <a:p>
            <a:pPr marL="725488" lvl="1" indent="-268288"/>
            <a:r>
              <a:rPr lang="en-US" sz="2000"/>
              <a:t>LSWS-S2S</a:t>
            </a:r>
          </a:p>
          <a:p>
            <a:pPr marL="457200" lvl="1" indent="0">
              <a:buNone/>
            </a:pPr>
            <a:endParaRPr lang="en-US" sz="200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F8094A-83A1-418A-81A8-9FD6DFD4565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/>
        </p:blipFill>
        <p:spPr>
          <a:xfrm>
            <a:off x="467998" y="1367990"/>
            <a:ext cx="6840000" cy="22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1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7C4653-F7F3-4CD9-CE5C-F0D8B2F3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Scheduler Job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F250-08EF-4E34-9358-7968ECF5E8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85709" y="1368000"/>
            <a:ext cx="4266000" cy="4989513"/>
          </a:xfrm>
          <a:prstGeom prst="rect">
            <a:avLst/>
          </a:prstGeo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 default batch size by set value to Integer field</a:t>
            </a:r>
          </a:p>
          <a:p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Option to Commit each batch, default Commit is done when whole job is done processing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D8CCFC-51AB-4F31-9170-73F016366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9" y="1368000"/>
            <a:ext cx="6840000" cy="4761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9E4A49-084A-466C-8B34-CFCD6FCDB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9" y="4764888"/>
            <a:ext cx="6714229" cy="11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WS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8001" y="1367998"/>
            <a:ext cx="4266000" cy="498960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/>
              <a:t>DD Configuration</a:t>
            </a:r>
          </a:p>
          <a:p>
            <a:pPr marL="725488" lvl="1" indent="-268288"/>
            <a:r>
              <a:rPr lang="en-US" sz="1800"/>
              <a:t>Use 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B6493-BB42-4105-95C0-792F16592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7999" y="1367998"/>
            <a:ext cx="6372000" cy="28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9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WS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8000" y="1367998"/>
            <a:ext cx="4266000" cy="498960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 sz="3200"/>
              <a:t>DD Configuration</a:t>
            </a:r>
          </a:p>
          <a:p>
            <a:pPr marL="725488" lvl="1" indent="-268288"/>
            <a:r>
              <a:rPr lang="en-US" sz="2000"/>
              <a:t>Use WS</a:t>
            </a:r>
          </a:p>
          <a:p>
            <a:pPr marL="725488" lvl="1" indent="-268288"/>
            <a:r>
              <a:rPr lang="en-US" sz="2000"/>
              <a:t>Debugging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5B856-EEAE-4A4A-80FD-5CECCDB6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8000" y="1367998"/>
            <a:ext cx="6372000" cy="40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8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WS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 sz="3200"/>
              <a:t>LS Central Web Services v1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>
                <a:effectLst/>
              </a:rPr>
              <a:t>GET_TABLE_DATA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>
                <a:effectLst/>
              </a:rPr>
              <a:t>GET_TABLE_DATA_BY_PRIMARY_KEY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>
                <a:effectLst/>
              </a:rPr>
              <a:t>WEB_REPL_ADD_TABLE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>
                <a:effectLst/>
              </a:rPr>
              <a:t>WEB_REPL_END_PACKET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>
                <a:effectLst/>
              </a:rPr>
              <a:t>WEB_REPL_EXE_PACKET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>
                <a:effectLst/>
              </a:rPr>
              <a:t>WEB_REPL_START_PACKET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86241-4766-4A3F-8A39-8081801C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8000" y="1368000"/>
            <a:ext cx="6840000" cy="28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6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WS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 sz="3200"/>
              <a:t>Scheduler Job</a:t>
            </a:r>
          </a:p>
          <a:p>
            <a:pPr marL="725488" lvl="1" indent="-268288"/>
            <a:r>
              <a:rPr lang="en-US" sz="2000"/>
              <a:t>Object No. (</a:t>
            </a:r>
            <a:r>
              <a:rPr lang="en-US" sz="2000" err="1"/>
              <a:t>codeunit</a:t>
            </a:r>
            <a:r>
              <a:rPr lang="en-US" sz="2000"/>
              <a:t>)</a:t>
            </a:r>
          </a:p>
          <a:p>
            <a:pPr marL="725488" lvl="1" indent="-268288"/>
            <a:r>
              <a:rPr lang="en-US" sz="2000"/>
              <a:t>Job batch size (default 100)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F8094A-83A1-418A-81A8-9FD6DFD4565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/>
        </p:blipFill>
        <p:spPr>
          <a:xfrm>
            <a:off x="468000" y="1368000"/>
            <a:ext cx="6804000" cy="22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61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Different LS 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 sz="3200"/>
              <a:t>LS Central v15</a:t>
            </a:r>
          </a:p>
          <a:p>
            <a:pPr marL="725488" lvl="1" indent="-268288"/>
            <a:r>
              <a:rPr lang="en-US" sz="2000"/>
              <a:t>Main table with </a:t>
            </a:r>
            <a:r>
              <a:rPr lang="en-US" sz="2000" err="1"/>
              <a:t>Guid</a:t>
            </a:r>
            <a:r>
              <a:rPr lang="en-US" sz="2000"/>
              <a:t> Ext.</a:t>
            </a:r>
          </a:p>
          <a:p>
            <a:pPr marL="725488" lvl="1" indent="-268288"/>
            <a:r>
              <a:rPr lang="en-US" sz="2000"/>
              <a:t>Primary key same</a:t>
            </a:r>
          </a:p>
          <a:p>
            <a:pPr marL="725488" lvl="1" indent="-268288"/>
            <a:r>
              <a:rPr lang="en-US" sz="2000"/>
              <a:t>Records in sync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F8094A-83A1-418A-81A8-9FD6DFD4565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67999" y="1368000"/>
            <a:ext cx="6840000" cy="50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8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86A27-7D82-EC0D-64FA-D75441AB7BF1}"/>
              </a:ext>
            </a:extLst>
          </p:cNvPr>
          <p:cNvSpPr txBox="1"/>
          <p:nvPr/>
        </p:nvSpPr>
        <p:spPr>
          <a:xfrm>
            <a:off x="6572748" y="2695279"/>
            <a:ext cx="451236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Segoe UI"/>
                <a:cs typeface="Segoe UI"/>
              </a:rPr>
              <a:t>Replication  </a:t>
            </a:r>
            <a:endParaRPr lang="en-IS" sz="40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1AD3B-E96C-7816-5DAA-8EE9CACFACAC}"/>
              </a:ext>
            </a:extLst>
          </p:cNvPr>
          <p:cNvSpPr txBox="1"/>
          <p:nvPr/>
        </p:nvSpPr>
        <p:spPr>
          <a:xfrm>
            <a:off x="6572748" y="3383287"/>
            <a:ext cx="451236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Segoe UI"/>
                <a:cs typeface="Segoe UI"/>
              </a:rPr>
              <a:t>Best practices and </a:t>
            </a:r>
            <a:endParaRPr lang="en-US" sz="24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  <a:endParaRPr lang="en-I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E7BB2-FE6F-F85A-2F50-B49CC6489C86}"/>
              </a:ext>
            </a:extLst>
          </p:cNvPr>
          <p:cNvSpPr txBox="1"/>
          <p:nvPr/>
        </p:nvSpPr>
        <p:spPr>
          <a:xfrm>
            <a:off x="7761602" y="5304322"/>
            <a:ext cx="23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Kristjan Asvaldsson</a:t>
            </a:r>
            <a:endParaRPr lang="en-IS" b="1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9B01E-1236-D2F1-645F-F9CFCE46A864}"/>
              </a:ext>
            </a:extLst>
          </p:cNvPr>
          <p:cNvSpPr txBox="1"/>
          <p:nvPr/>
        </p:nvSpPr>
        <p:spPr>
          <a:xfrm>
            <a:off x="7761601" y="5622998"/>
            <a:ext cx="23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938BE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 Lead</a:t>
            </a:r>
            <a:endParaRPr lang="en-IS">
              <a:solidFill>
                <a:srgbClr val="938BE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9204F-D913-9017-2B0F-E8DCB91D4283}"/>
              </a:ext>
            </a:extLst>
          </p:cNvPr>
          <p:cNvSpPr txBox="1"/>
          <p:nvPr/>
        </p:nvSpPr>
        <p:spPr>
          <a:xfrm>
            <a:off x="8950453" y="4532960"/>
            <a:ext cx="23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Anil Momin</a:t>
            </a:r>
            <a:endParaRPr lang="en-IS" b="1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C2CF0-F7FA-3BE7-8F5F-249655367A27}"/>
              </a:ext>
            </a:extLst>
          </p:cNvPr>
          <p:cNvSpPr txBox="1"/>
          <p:nvPr/>
        </p:nvSpPr>
        <p:spPr>
          <a:xfrm>
            <a:off x="8950452" y="4851636"/>
            <a:ext cx="23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938BE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Consultant </a:t>
            </a:r>
            <a:endParaRPr lang="en-IS">
              <a:solidFill>
                <a:srgbClr val="938BE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B9DC1-CBBF-80F9-9517-3E1EF4C3A457}"/>
              </a:ext>
            </a:extLst>
          </p:cNvPr>
          <p:cNvSpPr txBox="1"/>
          <p:nvPr/>
        </p:nvSpPr>
        <p:spPr>
          <a:xfrm>
            <a:off x="6572748" y="4532960"/>
            <a:ext cx="23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Hasse Nielsen</a:t>
            </a:r>
            <a:endParaRPr lang="en-IS" b="1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9E9A3-4AAB-AB9D-C6A9-D0FE0A2362BB}"/>
              </a:ext>
            </a:extLst>
          </p:cNvPr>
          <p:cNvSpPr txBox="1"/>
          <p:nvPr/>
        </p:nvSpPr>
        <p:spPr>
          <a:xfrm>
            <a:off x="6572749" y="4851636"/>
            <a:ext cx="23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938BE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Consultant </a:t>
            </a:r>
            <a:endParaRPr lang="en-IS">
              <a:solidFill>
                <a:srgbClr val="938BE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13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Different LS 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9380" y="1263904"/>
            <a:ext cx="4266000" cy="498960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 sz="3200"/>
              <a:t>LS Central v17.5</a:t>
            </a:r>
          </a:p>
          <a:p>
            <a:pPr marL="725488" lvl="1" indent="-268288"/>
            <a:r>
              <a:rPr lang="en-US" sz="2000"/>
              <a:t>Main table with </a:t>
            </a:r>
            <a:r>
              <a:rPr lang="en-US" sz="2000" err="1"/>
              <a:t>Guid</a:t>
            </a:r>
            <a:r>
              <a:rPr lang="en-US" sz="2000"/>
              <a:t> Ext.</a:t>
            </a:r>
          </a:p>
          <a:p>
            <a:pPr marL="725488" lvl="1" indent="-268288"/>
            <a:r>
              <a:rPr lang="en-US" sz="2000"/>
              <a:t>LSC Prefix</a:t>
            </a:r>
          </a:p>
          <a:p>
            <a:pPr marL="725488" lvl="1" indent="-268288"/>
            <a:r>
              <a:rPr lang="en-US" sz="2000"/>
              <a:t>Primary key same</a:t>
            </a:r>
          </a:p>
          <a:p>
            <a:pPr marL="725488" lvl="1" indent="-268288"/>
            <a:r>
              <a:rPr lang="en-US" sz="2000"/>
              <a:t>Records in sync</a:t>
            </a:r>
          </a:p>
          <a:p>
            <a:pPr marL="725488" lvl="1" indent="-268288"/>
            <a:r>
              <a:rPr lang="en-US" sz="2000"/>
              <a:t>Standard Tables without Prefix</a:t>
            </a:r>
          </a:p>
          <a:p>
            <a:pPr marL="725488" lvl="1" indent="-268288"/>
            <a:r>
              <a:rPr lang="en-US" sz="2000"/>
              <a:t>Additional fields with Prefix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198F9-7324-3D3C-2A19-6E09FE6EB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1369008"/>
            <a:ext cx="6422674" cy="1094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039CB4-F226-FD77-8197-0576C5971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2573272"/>
            <a:ext cx="6422674" cy="36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35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Different LS Versions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A52D0-DA90-7B51-CB32-6F30FAAF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0"/>
            <a:ext cx="6840000" cy="430517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DEA988-F5AA-B02E-D374-BB8A9ED18B45}"/>
              </a:ext>
            </a:extLst>
          </p:cNvPr>
          <p:cNvSpPr txBox="1">
            <a:spLocks/>
          </p:cNvSpPr>
          <p:nvPr/>
        </p:nvSpPr>
        <p:spPr>
          <a:xfrm>
            <a:off x="7585709" y="1252800"/>
            <a:ext cx="4266000" cy="5073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US" sz="3200" dirty="0">
                <a:latin typeface="Segoe UI"/>
                <a:cs typeface="Segoe UI"/>
              </a:rPr>
              <a:t>Scheduler Job</a:t>
            </a:r>
            <a:endParaRPr lang="en-US" dirty="0">
              <a:latin typeface="Segoe UI"/>
              <a:cs typeface="Segoe UI"/>
            </a:endParaRPr>
          </a:p>
          <a:p>
            <a:pPr marL="725170" lvl="1" indent="-267970"/>
            <a:r>
              <a:rPr lang="en-US" sz="2000" dirty="0">
                <a:latin typeface="Segoe UI"/>
                <a:cs typeface="Segoe UI"/>
              </a:rPr>
              <a:t>Read design for remote host (not the one where scheduler is running)</a:t>
            </a:r>
          </a:p>
          <a:p>
            <a:pPr marL="725170" lvl="1" indent="-267970"/>
            <a:r>
              <a:rPr lang="en-US" sz="2000" dirty="0">
                <a:latin typeface="Segoe UI"/>
                <a:cs typeface="Segoe UI"/>
              </a:rPr>
              <a:t>Only read Table Design</a:t>
            </a:r>
          </a:p>
          <a:p>
            <a:pPr marL="267970" indent="-26797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62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Different LS 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507365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 sz="3200"/>
              <a:t>Scheduler Job</a:t>
            </a:r>
          </a:p>
          <a:p>
            <a:pPr marL="725488" lvl="1" indent="-268288"/>
            <a:r>
              <a:rPr lang="en-US" sz="2000"/>
              <a:t>Read design for remote host (not the one where scheduler is running)</a:t>
            </a:r>
          </a:p>
          <a:p>
            <a:pPr marL="725488" lvl="1" indent="-268288"/>
            <a:r>
              <a:rPr lang="en-US" sz="2000"/>
              <a:t>Only read Table Design</a:t>
            </a:r>
          </a:p>
          <a:p>
            <a:pPr marL="725488" lvl="1" indent="-268288"/>
            <a:r>
              <a:rPr lang="en-US" sz="2000"/>
              <a:t>Open Dist. Location Tables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F2E91-30EC-F7D6-FB26-CB2A10325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3"/>
            <a:ext cx="6840000" cy="25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3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Different LS 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507365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 sz="3200"/>
              <a:t>Scheduler Job</a:t>
            </a:r>
          </a:p>
          <a:p>
            <a:pPr marL="725488" lvl="1" indent="-268288"/>
            <a:r>
              <a:rPr lang="en-US" sz="2000"/>
              <a:t>Read design for remote host (not the one where scheduler is running)</a:t>
            </a:r>
          </a:p>
          <a:p>
            <a:pPr marL="725488" lvl="1" indent="-268288"/>
            <a:r>
              <a:rPr lang="en-US" sz="2000"/>
              <a:t>Only read Table Design</a:t>
            </a:r>
          </a:p>
          <a:p>
            <a:pPr marL="725488" lvl="1" indent="-268288"/>
            <a:r>
              <a:rPr lang="en-US" sz="2000"/>
              <a:t>Open Dist. Location Tables</a:t>
            </a:r>
          </a:p>
          <a:p>
            <a:pPr marL="725488" lvl="1" indent="-268288"/>
            <a:r>
              <a:rPr lang="en-US" sz="2000"/>
              <a:t>Only get fields for Standard tables (if there are </a:t>
            </a:r>
            <a:r>
              <a:rPr lang="en-US" sz="2000" err="1"/>
              <a:t>ext</a:t>
            </a:r>
            <a:r>
              <a:rPr lang="en-US" sz="2000"/>
              <a:t> fields in them)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6B6C2-9F6D-D7BA-6426-F959D0ECF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0"/>
            <a:ext cx="6840000" cy="43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8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Different LS 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507365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 sz="3200"/>
              <a:t>Scheduler Job</a:t>
            </a:r>
          </a:p>
          <a:p>
            <a:pPr marL="725488" lvl="1" indent="-268288"/>
            <a:r>
              <a:rPr lang="en-US" sz="2000"/>
              <a:t>Read design for remote host (not the one where scheduler is running)</a:t>
            </a:r>
          </a:p>
          <a:p>
            <a:pPr marL="725488" lvl="1" indent="-268288"/>
            <a:r>
              <a:rPr lang="en-US" sz="2000"/>
              <a:t>Only read Table Design</a:t>
            </a:r>
          </a:p>
          <a:p>
            <a:pPr marL="725488" lvl="1" indent="-268288"/>
            <a:r>
              <a:rPr lang="en-US" sz="2000"/>
              <a:t>Open Dist. Location Tables</a:t>
            </a:r>
          </a:p>
          <a:p>
            <a:pPr marL="725488" lvl="1" indent="-268288"/>
            <a:r>
              <a:rPr lang="en-US" sz="2000"/>
              <a:t>Only get fields for Standard tables (if there are </a:t>
            </a:r>
            <a:r>
              <a:rPr lang="en-US" sz="2000" err="1"/>
              <a:t>ext</a:t>
            </a:r>
            <a:r>
              <a:rPr lang="en-US" sz="2000"/>
              <a:t> fields in them)</a:t>
            </a:r>
          </a:p>
          <a:p>
            <a:pPr marL="725488" lvl="1" indent="-268288"/>
            <a:r>
              <a:rPr lang="en-US" sz="2000"/>
              <a:t>Date / Time fields may need fixing from </a:t>
            </a:r>
            <a:r>
              <a:rPr lang="en-US" sz="2000" err="1"/>
              <a:t>DateTime</a:t>
            </a:r>
            <a:endParaRPr lang="en-US" sz="2000"/>
          </a:p>
          <a:p>
            <a:pPr marL="268288" indent="-268288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869D8-701C-EC87-2423-96630649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6548"/>
            <a:ext cx="6840000" cy="23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87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Different LS 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507365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 sz="3200"/>
              <a:t>Scheduler Job</a:t>
            </a:r>
          </a:p>
          <a:p>
            <a:pPr marL="725488" lvl="1" indent="-268288"/>
            <a:r>
              <a:rPr lang="en-US" sz="2000"/>
              <a:t>Table Mapping</a:t>
            </a:r>
          </a:p>
          <a:p>
            <a:pPr marL="725488" lvl="1" indent="-268288"/>
            <a:r>
              <a:rPr lang="en-US" sz="2000"/>
              <a:t>LSC Tables don’t need field mapping, select all Fields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52173-4D9F-281E-9EEE-9EAFE45B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66" y="1368000"/>
            <a:ext cx="66389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8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Different LS 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5073650"/>
          </a:xfrm>
          <a:prstGeom prst="rect">
            <a:avLst/>
          </a:prstGeom>
        </p:spPr>
        <p:txBody>
          <a:bodyPr/>
          <a:lstStyle/>
          <a:p>
            <a:pPr marL="268288" indent="-268288"/>
            <a:r>
              <a:rPr lang="en-US" sz="3200"/>
              <a:t>Scheduler Job</a:t>
            </a:r>
          </a:p>
          <a:p>
            <a:pPr marL="725488" lvl="1" indent="-268288"/>
            <a:r>
              <a:rPr lang="en-US" sz="2000"/>
              <a:t>Table Mapping</a:t>
            </a:r>
          </a:p>
          <a:p>
            <a:pPr marL="725488" lvl="1" indent="-268288"/>
            <a:r>
              <a:rPr lang="en-US" sz="2000"/>
              <a:t>LSC Tables don’t need field mapping, select all Fields</a:t>
            </a:r>
          </a:p>
          <a:p>
            <a:pPr marL="725488" lvl="1" indent="-268288"/>
            <a:r>
              <a:rPr lang="en-US" sz="2000"/>
              <a:t>Standard Tables may need field mapping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3D731-3C16-FF51-C622-F8D18486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0"/>
            <a:ext cx="61626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Different LS 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5073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267970" indent="-267970"/>
            <a:r>
              <a:rPr lang="en-US" sz="3200" dirty="0">
                <a:latin typeface="Segoe UI"/>
                <a:cs typeface="Segoe UI"/>
              </a:rPr>
              <a:t>Scheduler Job</a:t>
            </a:r>
            <a:endParaRPr lang="en-US" dirty="0">
              <a:latin typeface="Segoe UI"/>
              <a:cs typeface="Segoe UI"/>
            </a:endParaRPr>
          </a:p>
          <a:p>
            <a:pPr marL="725170" lvl="1" indent="-267970"/>
            <a:r>
              <a:rPr lang="en-US" sz="2000" dirty="0">
                <a:latin typeface="Segoe UI"/>
                <a:cs typeface="Segoe UI"/>
              </a:rPr>
              <a:t>Table Mapping</a:t>
            </a:r>
          </a:p>
          <a:p>
            <a:pPr marL="725170" lvl="1" indent="-267970"/>
            <a:r>
              <a:rPr lang="en-US" sz="2000" dirty="0">
                <a:latin typeface="Segoe UI"/>
                <a:cs typeface="Segoe UI"/>
              </a:rPr>
              <a:t>LSC Tables don’t need field mapping, select all Fields</a:t>
            </a:r>
          </a:p>
          <a:p>
            <a:pPr marL="725170" lvl="1" indent="-267970"/>
            <a:r>
              <a:rPr lang="en-US" sz="2000" dirty="0">
                <a:latin typeface="Segoe UI"/>
                <a:cs typeface="Segoe UI"/>
              </a:rPr>
              <a:t>Standard Tables may need field mapping</a:t>
            </a:r>
          </a:p>
          <a:p>
            <a:pPr marL="725170" lvl="1" indent="-267970"/>
            <a:r>
              <a:rPr lang="en-US" sz="2000" dirty="0">
                <a:latin typeface="Segoe UI"/>
                <a:cs typeface="Segoe UI"/>
              </a:rPr>
              <a:t>Map fields</a:t>
            </a:r>
          </a:p>
          <a:p>
            <a:pPr marL="267970" indent="-26797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729DF-BE5C-5E0B-9F1B-E6C7E585C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3"/>
            <a:ext cx="6840000" cy="27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35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– Different LS 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50736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267970" indent="-267970"/>
            <a:r>
              <a:rPr lang="en-US" sz="3200" dirty="0">
                <a:latin typeface="Segoe UI"/>
                <a:cs typeface="Segoe UI"/>
              </a:rPr>
              <a:t>Web Services</a:t>
            </a:r>
            <a:endParaRPr lang="en-US" dirty="0">
              <a:latin typeface="Segoe UI"/>
              <a:cs typeface="Segoe UI"/>
            </a:endParaRPr>
          </a:p>
          <a:p>
            <a:pPr marL="725170" lvl="1" indent="-267970"/>
            <a:r>
              <a:rPr lang="en-US" sz="2000" dirty="0">
                <a:latin typeface="Segoe UI"/>
                <a:cs typeface="Segoe UI"/>
              </a:rPr>
              <a:t>Get Pre-Actions</a:t>
            </a:r>
            <a:endParaRPr lang="en-US" dirty="0" err="1"/>
          </a:p>
          <a:p>
            <a:pPr marL="725170" lvl="1" indent="-267970"/>
            <a:r>
              <a:rPr lang="en-US" sz="2000" dirty="0">
                <a:latin typeface="Segoe UI"/>
                <a:cs typeface="Segoe UI"/>
              </a:rPr>
              <a:t>Get Replication counter</a:t>
            </a:r>
            <a:endParaRPr lang="en-US" dirty="0"/>
          </a:p>
          <a:p>
            <a:pPr marL="267970" indent="-26797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" name="Picture 4" descr="Table&#10;&#10;Description automatically generated">
            <a:extLst>
              <a:ext uri="{FF2B5EF4-FFF2-40B4-BE49-F238E27FC236}">
                <a16:creationId xmlns:a16="http://schemas.microsoft.com/office/drawing/2014/main" id="{745FB1BC-8E3F-BA39-8171-7A01608E9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10" y="1367548"/>
            <a:ext cx="6907923" cy="42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0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BF645-E69B-624A-2ADD-06D92380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LS Central - Web Replication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9BC15A-B1D6-1717-A2CD-9089E6C06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562134"/>
            <a:ext cx="11484279" cy="5073650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Web Replication is an internal BC method to replicate data</a:t>
            </a:r>
          </a:p>
          <a:p>
            <a:r>
              <a:rPr lang="en-US" dirty="0">
                <a:latin typeface="Segoe UI"/>
                <a:cs typeface="Segoe UI"/>
              </a:rPr>
              <a:t>Replication without the Data Director </a:t>
            </a:r>
            <a:endParaRPr lang="en-US" dirty="0"/>
          </a:p>
          <a:p>
            <a:pPr lvl="1"/>
            <a:endParaRPr lang="en-US" sz="1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82" y="943465"/>
            <a:ext cx="11511418" cy="58863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6C36F"/>
                </a:solidFill>
              </a:rPr>
              <a:t>Menu for the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8324-CC4B-3A1D-F35A-202A24A6D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050" y="1784350"/>
            <a:ext cx="11484279" cy="5073650"/>
          </a:xfrm>
        </p:spPr>
        <p:txBody>
          <a:bodyPr/>
          <a:lstStyle/>
          <a:p>
            <a:r>
              <a:rPr lang="en-US"/>
              <a:t>Methods of Replication</a:t>
            </a:r>
          </a:p>
          <a:p>
            <a:r>
              <a:rPr lang="en-US"/>
              <a:t>Distribution Location card</a:t>
            </a:r>
          </a:p>
          <a:p>
            <a:r>
              <a:rPr lang="en-US"/>
              <a:t>Different Central versions</a:t>
            </a:r>
          </a:p>
          <a:p>
            <a:r>
              <a:rPr lang="en-US"/>
              <a:t>Security</a:t>
            </a:r>
          </a:p>
          <a:p>
            <a:r>
              <a:rPr lang="en-US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590675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BF645-E69B-624A-2ADD-06D92380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LS Central - Web Replication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9BC15A-B1D6-1717-A2CD-9089E6C06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562134"/>
            <a:ext cx="11484279" cy="5073650"/>
          </a:xfrm>
        </p:spPr>
        <p:txBody>
          <a:bodyPr lIns="91440" tIns="45720" rIns="91440" bIns="45720" anchor="t"/>
          <a:lstStyle/>
          <a:p>
            <a:r>
              <a:rPr lang="en-US" sz="2000" dirty="0">
                <a:latin typeface="Calibri"/>
                <a:cs typeface="Times New Roman"/>
              </a:rPr>
              <a:t>Scheduler jobs </a:t>
            </a:r>
            <a:r>
              <a:rPr lang="en-US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(replication jobs) to create replication requests, passed to web replication module</a:t>
            </a:r>
            <a:endParaRPr lang="en-US" sz="2000"/>
          </a:p>
          <a:p>
            <a:pPr lvl="1"/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en-US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Replication of the actual data handled by the web replication module</a:t>
            </a:r>
            <a:endParaRPr lang="en-US" sz="2000" dirty="0"/>
          </a:p>
          <a:p>
            <a:pPr lvl="1"/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Segoe UI"/>
                <a:ea typeface="Calibri" panose="020F0502020204030204" pitchFamily="34" charset="0"/>
                <a:cs typeface="Segoe UI"/>
              </a:rPr>
              <a:t>Activate Web Replication, Scheduler Job Card, flag “Use Web Replication”</a:t>
            </a: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190F7B-A01D-64CF-30B3-574BFEF74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40" y="1904999"/>
            <a:ext cx="4331675" cy="98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BA362-82FA-F21E-0424-83004E6FB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40" y="3356644"/>
            <a:ext cx="3944623" cy="87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6BF4EF9-037D-7E66-9BDF-077159AEC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86" y="4779579"/>
            <a:ext cx="2931029" cy="138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588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BF645-E69B-624A-2ADD-06D92380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LS Central - Web Replication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9BC15A-B1D6-1717-A2CD-9089E6C06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430" y="1362437"/>
            <a:ext cx="11484279" cy="50736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</a:rPr>
              <a:t>All Destination Locations must have valid Web Server Connection.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</a:rPr>
              <a:t>All UI related to the web replication module can be found from the Schedular Setup card page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50E9D-ED9A-6FD7-0D06-F28C55AE8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09" y="1920680"/>
            <a:ext cx="6206773" cy="97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81D48-CF96-736F-349F-A1C8E82E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09" y="4131981"/>
            <a:ext cx="2857648" cy="172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73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BF645-E69B-624A-2ADD-06D92380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LS Central - Web Replication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9BC15A-B1D6-1717-A2CD-9089E6C06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430" y="1362437"/>
            <a:ext cx="11484279" cy="5073650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Replication Limitations with this Method</a:t>
            </a:r>
          </a:p>
          <a:p>
            <a:pPr lvl="1"/>
            <a:r>
              <a:rPr lang="en-US" sz="2200" dirty="0">
                <a:latin typeface="Segoe UI"/>
                <a:cs typeface="Segoe UI"/>
              </a:rPr>
              <a:t>From distribution location can only be current location</a:t>
            </a:r>
            <a:endParaRPr lang="en-US" sz="2200"/>
          </a:p>
          <a:p>
            <a:pPr lvl="1"/>
            <a:r>
              <a:rPr lang="en-US" sz="2200" dirty="0">
                <a:latin typeface="Segoe UI"/>
                <a:cs typeface="Segoe UI"/>
              </a:rPr>
              <a:t>Only data push is valid</a:t>
            </a:r>
            <a:endParaRPr lang="en-US" sz="2200"/>
          </a:p>
          <a:p>
            <a:pPr lvl="1"/>
            <a:r>
              <a:rPr lang="en-US" sz="2200" dirty="0">
                <a:latin typeface="Segoe UI"/>
                <a:cs typeface="Segoe UI"/>
              </a:rPr>
              <a:t>Normal jobs it only supports Add-Update, not delete</a:t>
            </a:r>
            <a:endParaRPr lang="en-US" sz="2200" dirty="0"/>
          </a:p>
          <a:p>
            <a:pPr lvl="1"/>
            <a:r>
              <a:rPr lang="en-US" sz="2200" dirty="0">
                <a:latin typeface="Segoe UI"/>
                <a:cs typeface="Segoe UI"/>
              </a:rPr>
              <a:t>Only replication between identical tables, that is from table to the same table</a:t>
            </a:r>
            <a:endParaRPr lang="en-US" sz="2200" dirty="0"/>
          </a:p>
          <a:p>
            <a:pPr lvl="1"/>
            <a:endParaRPr lang="en-US" sz="1200">
              <a:solidFill>
                <a:schemeClr val="bg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8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Offline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8324-CC4B-3A1D-F35A-202A24A6D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Pulling HO from Stores</a:t>
            </a:r>
          </a:p>
          <a:p>
            <a:r>
              <a:rPr lang="en-US"/>
              <a:t>Pulling Azure from Stores</a:t>
            </a:r>
          </a:p>
          <a:p>
            <a:r>
              <a:rPr lang="en-US"/>
              <a:t>Manual Replication</a:t>
            </a:r>
          </a:p>
        </p:txBody>
      </p:sp>
    </p:spTree>
    <p:extLst>
      <p:ext uri="{BB962C8B-B14F-4D97-AF65-F5344CB8AC3E}">
        <p14:creationId xmlns:p14="http://schemas.microsoft.com/office/powerpoint/2010/main" val="2954091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Offline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OFFLINE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MANUAL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AZURE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EC69E84-4C12-4CDB-B28A-9D4646386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0"/>
            <a:ext cx="4627125" cy="2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79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Offline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OFFLINE</a:t>
            </a:r>
          </a:p>
          <a:p>
            <a:pPr marL="914400" lvl="1" indent="-457200"/>
            <a:r>
              <a:rPr lang="en-US" sz="2800"/>
              <a:t>Pull Host</a:t>
            </a:r>
          </a:p>
          <a:p>
            <a:pPr marL="914400" lvl="1" indent="-457200"/>
            <a:r>
              <a:rPr lang="en-US" sz="2800"/>
              <a:t>Host To Pull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MANUAL</a:t>
            </a:r>
          </a:p>
          <a:p>
            <a:pPr marL="914400" lvl="1" indent="-457200"/>
            <a:r>
              <a:rPr lang="en-US" sz="2800"/>
              <a:t>Pull Path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30A819-D24C-5FBC-F735-EEC42061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0"/>
            <a:ext cx="6006970" cy="28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51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Offline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AZURE</a:t>
            </a:r>
          </a:p>
          <a:p>
            <a:pPr marL="914400" lvl="1" indent="-457200"/>
            <a:r>
              <a:rPr lang="en-US" sz="2800"/>
              <a:t>Azure Pull</a:t>
            </a:r>
          </a:p>
          <a:p>
            <a:pPr marL="914400" lvl="1" indent="-457200"/>
            <a:r>
              <a:rPr lang="en-US" sz="2800"/>
              <a:t>Pull Host</a:t>
            </a:r>
          </a:p>
          <a:p>
            <a:pPr marL="914400" lvl="1" indent="-457200"/>
            <a:r>
              <a:rPr lang="en-US" sz="2800"/>
              <a:t>DD WS</a:t>
            </a:r>
          </a:p>
          <a:p>
            <a:pPr marL="914400" lvl="1" indent="-457200"/>
            <a:r>
              <a:rPr lang="en-US" sz="2800"/>
              <a:t>Pull Path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0A819-D24C-5FBC-F735-EEC4206129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8000" y="1368000"/>
            <a:ext cx="6006970" cy="28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51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Offline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AZURE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0A819-D24C-5FBC-F735-EEC4206129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8000" y="1368000"/>
            <a:ext cx="6512517" cy="33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9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Offline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AZURE</a:t>
            </a:r>
          </a:p>
          <a:p>
            <a:pPr marL="914400" lvl="1" indent="-457200"/>
            <a:r>
              <a:rPr lang="en-US" sz="2800"/>
              <a:t>Azure File Storage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0A819-D24C-5FBC-F735-EEC4206129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8000" y="1368000"/>
            <a:ext cx="6709074" cy="44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89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MD5Hash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SHA-256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Zip Password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Lock Code</a:t>
            </a:r>
            <a:endParaRPr lang="en-US"/>
          </a:p>
          <a:p>
            <a:endParaRPr lang="en-US" sz="2400"/>
          </a:p>
          <a:p>
            <a:r>
              <a:rPr lang="en-US" sz="2400"/>
              <a:t>Can only be changed at local configuration, not remotely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F8094A-83A1-418A-81A8-9FD6DFD4565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67999" y="1368000"/>
            <a:ext cx="6372000" cy="45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82" y="943465"/>
            <a:ext cx="11511418" cy="58863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6C36F"/>
                </a:solidFill>
              </a:rPr>
              <a:t>Methods of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8324-CC4B-3A1D-F35A-202A24A6D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050" y="1784350"/>
            <a:ext cx="11484279" cy="50736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Good old Data Director way (SQL -&gt; SQL)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Web Service with Data Director (SaaS -&gt; SQL)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Web Replication (SaaS -&gt; SaaS)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Update Service (SaaS -&gt; Azure -&gt; SQL)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r>
              <a:rPr lang="en-US"/>
              <a:t>Check out: SaaS Architecture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1747815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r>
              <a:rPr lang="en-US" sz="3200"/>
              <a:t>Lock Code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When sending DD 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When Cancel/Modify Job in Job Monitor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188D5-0E53-499B-871F-2A3506FCE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0"/>
            <a:ext cx="4536496" cy="18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43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TCPS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F8094A-83A1-418A-81A8-9FD6DFD4565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68000" y="1368000"/>
            <a:ext cx="6372000" cy="44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23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TCPS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Service Log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User Account same on both Source &amp; Destination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F8094A-83A1-418A-81A8-9FD6DFD4565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68000" y="1368000"/>
            <a:ext cx="6372000" cy="46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1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TCPS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Service Log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User Account same on both Source &amp; Destination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DD Mode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F8094A-83A1-418A-81A8-9FD6DFD4565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67999" y="1368000"/>
            <a:ext cx="6372000" cy="37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38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Local Monitor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5C11D0D-1E19-D122-0774-6DB98B25A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0"/>
            <a:ext cx="7117709" cy="26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23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Local Monitor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Central Monitoring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F14919-B89A-000E-0B04-DD55006E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0"/>
            <a:ext cx="5734664" cy="45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56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Local Monitor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Central Monitoring</a:t>
            </a:r>
          </a:p>
          <a:p>
            <a:pPr marL="914400" lvl="1" indent="-457200"/>
            <a:r>
              <a:rPr lang="en-US" sz="2800"/>
              <a:t>Central location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3A1E807-5F40-4C5D-8242-B85CB43C4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0"/>
            <a:ext cx="5239104" cy="1742002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38FB74-758C-A2B4-8D2C-CA830FB8C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663" y="2642497"/>
            <a:ext cx="3029258" cy="28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70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5709" y="1252800"/>
            <a:ext cx="4266000" cy="49896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Local Monitor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Central Monitoring</a:t>
            </a:r>
          </a:p>
          <a:p>
            <a:pPr marL="914400" lvl="1" indent="-457200"/>
            <a:r>
              <a:rPr lang="en-US" sz="2800"/>
              <a:t>Central location</a:t>
            </a:r>
          </a:p>
          <a:p>
            <a:pPr marL="457200" indent="-457200"/>
            <a:r>
              <a:rPr lang="en-US" sz="3200"/>
              <a:t>Application Insight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1E807-5F40-4C5D-8242-B85CB43C46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8000" y="1368000"/>
            <a:ext cx="6801829" cy="32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06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6350-13BC-45D4-925F-228D2D6A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/>
              <a:t>Monitoring Data Director with </a:t>
            </a:r>
            <a:r>
              <a:rPr lang="en-US" noProof="0" err="1"/>
              <a:t>Powershell</a:t>
            </a:r>
            <a:endParaRPr lang="en-US" noProof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24EC86-970B-4797-95DD-900F92022DB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68000" y="1368000"/>
            <a:ext cx="9002713" cy="954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7BAF9-F1D2-4E11-923B-8F92CD7E3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2536952"/>
            <a:ext cx="8907977" cy="29841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970286-DE99-4F35-8459-471077117A50}"/>
              </a:ext>
            </a:extLst>
          </p:cNvPr>
          <p:cNvSpPr/>
          <p:nvPr/>
        </p:nvSpPr>
        <p:spPr>
          <a:xfrm>
            <a:off x="468000" y="5757325"/>
            <a:ext cx="6688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Or use NAV - </a:t>
            </a:r>
            <a:r>
              <a:rPr lang="en-DK" err="1">
                <a:solidFill>
                  <a:schemeClr val="bg1"/>
                </a:solidFill>
              </a:rPr>
              <a:t>Microsoft.Dynamics.Nav.PowerShellRunner</a:t>
            </a:r>
            <a:endParaRPr lang="en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4DD27-1F72-4D3F-BB28-A3D9E15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/>
                <a:cs typeface="Segoe UI"/>
              </a:rPr>
              <a:t>Debugging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9191-B89E-479E-9490-764EDB13C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8000" y="1367998"/>
            <a:ext cx="4266000" cy="4989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267970" indent="-267970"/>
            <a:r>
              <a:rPr lang="en-US" sz="3200">
                <a:latin typeface="Segoe UI"/>
                <a:cs typeface="Segoe UI"/>
              </a:rPr>
              <a:t>Debug to file</a:t>
            </a:r>
            <a:endParaRPr lang="en-US" sz="3200" dirty="0"/>
          </a:p>
          <a:p>
            <a:pPr marL="267970" indent="-267970"/>
            <a:r>
              <a:rPr lang="en-US" sz="3200" dirty="0">
                <a:latin typeface="Segoe UI"/>
                <a:cs typeface="Segoe UI"/>
              </a:rPr>
              <a:t>Live debugging</a:t>
            </a:r>
          </a:p>
          <a:p>
            <a:pPr marL="267970" indent="-267970"/>
            <a:r>
              <a:rPr lang="en-US" sz="3200" dirty="0">
                <a:latin typeface="Segoe UI"/>
                <a:cs typeface="Segoe UI"/>
              </a:rPr>
              <a:t>IIS WS Logs</a:t>
            </a:r>
            <a:endParaRPr lang="en-US" sz="3200" dirty="0"/>
          </a:p>
          <a:p>
            <a:pPr marL="267970" indent="-267970"/>
            <a:r>
              <a:rPr lang="en-US" sz="3200">
                <a:latin typeface="Segoe UI"/>
                <a:cs typeface="Segoe UI"/>
              </a:rPr>
              <a:t>Data Files</a:t>
            </a:r>
          </a:p>
          <a:p>
            <a:pPr marL="267970" indent="-267970"/>
            <a:r>
              <a:rPr lang="en-US" sz="3200">
                <a:latin typeface="Segoe UI"/>
                <a:cs typeface="Segoe UI"/>
              </a:rPr>
              <a:t>Log file size</a:t>
            </a:r>
          </a:p>
          <a:p>
            <a:pPr marL="267970" indent="-267970"/>
            <a:r>
              <a:rPr lang="en-US" sz="3200" dirty="0">
                <a:latin typeface="Segoe UI"/>
                <a:cs typeface="Segoe UI"/>
              </a:rPr>
              <a:t>Queue status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5B856-EEAE-4A4A-80FD-5CECCDB6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8000" y="1367998"/>
            <a:ext cx="6372000" cy="40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BB47B1D-51B2-FC51-B3ED-262F6945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</a:t>
            </a:r>
            <a:r>
              <a:rPr lang="en-US">
                <a:solidFill>
                  <a:schemeClr val="bg1"/>
                </a:solidFill>
              </a:rPr>
              <a:t>Distribution Location card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F250-08EF-4E34-9358-7968ECF5E8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95937" y="1515748"/>
            <a:ext cx="4266000" cy="4989513"/>
          </a:xfrm>
          <a:prstGeom prst="rect">
            <a:avLst/>
          </a:prstGeo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Scheduler gets Actions &amp; Replication counter with WS from source host</a:t>
            </a:r>
          </a:p>
          <a:p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Scheduler sends job to DD Web Service</a:t>
            </a:r>
          </a:p>
          <a:p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 WS creates DD job and sends to Source DD</a:t>
            </a:r>
          </a:p>
          <a:p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 pulls/inserts data from/to database (On Prem) or SaaS</a:t>
            </a:r>
          </a:p>
          <a:p>
            <a:endParaRPr 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C1FE5B0-B332-440D-9DFD-CC3010B90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136" y="2630739"/>
            <a:ext cx="2129600" cy="21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7C7D7C1-DDDA-404C-A91C-7D216541B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1838" y="1491980"/>
            <a:ext cx="2482792" cy="2482792"/>
          </a:xfrm>
          <a:prstGeom prst="rect">
            <a:avLst/>
          </a:prstGeom>
        </p:spPr>
      </p:pic>
      <p:sp>
        <p:nvSpPr>
          <p:cNvPr id="8" name="Rectangle: Rounded Corners 46">
            <a:extLst>
              <a:ext uri="{FF2B5EF4-FFF2-40B4-BE49-F238E27FC236}">
                <a16:creationId xmlns:a16="http://schemas.microsoft.com/office/drawing/2014/main" id="{28F9138B-E129-416E-B801-D1433892D0B5}"/>
              </a:ext>
            </a:extLst>
          </p:cNvPr>
          <p:cNvSpPr/>
          <p:nvPr/>
        </p:nvSpPr>
        <p:spPr>
          <a:xfrm>
            <a:off x="2382145" y="1473791"/>
            <a:ext cx="1576149" cy="762088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>
                <a:solidFill>
                  <a:schemeClr val="bg1"/>
                </a:solidFill>
                <a:latin typeface="Segoe UI"/>
              </a:rPr>
              <a:t>Scheduler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: Rounded Corners 46">
            <a:extLst>
              <a:ext uri="{FF2B5EF4-FFF2-40B4-BE49-F238E27FC236}">
                <a16:creationId xmlns:a16="http://schemas.microsoft.com/office/drawing/2014/main" id="{44443752-1F31-479A-BEF6-24A623ED4A8B}"/>
              </a:ext>
            </a:extLst>
          </p:cNvPr>
          <p:cNvSpPr/>
          <p:nvPr/>
        </p:nvSpPr>
        <p:spPr>
          <a:xfrm>
            <a:off x="4391905" y="4345074"/>
            <a:ext cx="1796943" cy="762088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DD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>
                <a:solidFill>
                  <a:schemeClr val="bg1"/>
                </a:solidFill>
                <a:latin typeface="Segoe UI"/>
              </a:rPr>
              <a:t>(Data Director)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45892D-69F0-4091-B38C-4B63011DD8B6}"/>
              </a:ext>
            </a:extLst>
          </p:cNvPr>
          <p:cNvSpPr txBox="1"/>
          <p:nvPr/>
        </p:nvSpPr>
        <p:spPr>
          <a:xfrm>
            <a:off x="4391905" y="2510914"/>
            <a:ext cx="2357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IIS</a:t>
            </a:r>
          </a:p>
          <a:p>
            <a:pPr algn="ctr"/>
            <a:r>
              <a:rPr lang="en-US" sz="16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 Web Service</a:t>
            </a:r>
          </a:p>
          <a:p>
            <a:pPr algn="ctr"/>
            <a:r>
              <a:rPr lang="en-US" sz="16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(WS Distribution Server)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5B0EA-6AEA-417E-B3E7-CB465C579167}"/>
              </a:ext>
            </a:extLst>
          </p:cNvPr>
          <p:cNvSpPr txBox="1"/>
          <p:nvPr/>
        </p:nvSpPr>
        <p:spPr>
          <a:xfrm>
            <a:off x="1401381" y="3454927"/>
            <a:ext cx="144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SaaS</a:t>
            </a:r>
          </a:p>
          <a:p>
            <a:pPr algn="ctr"/>
            <a:r>
              <a:rPr lang="en-US" sz="16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Central WS</a:t>
            </a:r>
          </a:p>
          <a:p>
            <a:pPr algn="ctr"/>
            <a:r>
              <a:rPr lang="en-US" sz="16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(Web Server)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025113A-390D-4AC7-99BE-E30CFEF9C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3466" y="4590791"/>
            <a:ext cx="973459" cy="973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295AC-57D2-4BA6-A412-AD8F8FEDC199}"/>
              </a:ext>
            </a:extLst>
          </p:cNvPr>
          <p:cNvSpPr txBox="1"/>
          <p:nvPr/>
        </p:nvSpPr>
        <p:spPr>
          <a:xfrm>
            <a:off x="2201525" y="5567793"/>
            <a:ext cx="1367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Database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(Replication)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CF84DA-2898-4072-AFDB-8C094A6735B6}"/>
              </a:ext>
            </a:extLst>
          </p:cNvPr>
          <p:cNvCxnSpPr>
            <a:cxnSpLocks/>
          </p:cNvCxnSpPr>
          <p:nvPr/>
        </p:nvCxnSpPr>
        <p:spPr>
          <a:xfrm>
            <a:off x="3690531" y="2243326"/>
            <a:ext cx="793312" cy="334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5FA813-1E88-409F-ACF0-C227C0C2C14A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538347" y="2235879"/>
            <a:ext cx="631873" cy="98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A5C897-3C16-4218-B51B-1EC1D7E40B28}"/>
              </a:ext>
            </a:extLst>
          </p:cNvPr>
          <p:cNvCxnSpPr>
            <a:cxnSpLocks/>
          </p:cNvCxnSpPr>
          <p:nvPr/>
        </p:nvCxnSpPr>
        <p:spPr>
          <a:xfrm flipH="1">
            <a:off x="5224860" y="3577725"/>
            <a:ext cx="142662" cy="794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6CB8B9-FC12-4312-AF20-E8CCBB192D21}"/>
              </a:ext>
            </a:extLst>
          </p:cNvPr>
          <p:cNvCxnSpPr>
            <a:cxnSpLocks/>
          </p:cNvCxnSpPr>
          <p:nvPr/>
        </p:nvCxnSpPr>
        <p:spPr>
          <a:xfrm flipH="1">
            <a:off x="2588302" y="4796681"/>
            <a:ext cx="1803603" cy="347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BCD978-E4A9-445F-9F6D-00050C582877}"/>
              </a:ext>
            </a:extLst>
          </p:cNvPr>
          <p:cNvCxnSpPr>
            <a:cxnSpLocks/>
          </p:cNvCxnSpPr>
          <p:nvPr/>
        </p:nvCxnSpPr>
        <p:spPr>
          <a:xfrm flipH="1" flipV="1">
            <a:off x="3233155" y="3974772"/>
            <a:ext cx="1147328" cy="451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320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/>
                <a:cs typeface="Segoe UI"/>
              </a:rPr>
              <a:t>Data Director Help</a:t>
            </a:r>
            <a:br>
              <a:rPr lang="en-US" dirty="0">
                <a:latin typeface="Segoe UI"/>
                <a:cs typeface="Segoe UI"/>
              </a:rPr>
            </a:br>
            <a:endParaRPr lang="en-US" b="0">
              <a:latin typeface="Segoe UI"/>
              <a:cs typeface="Segoe UI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DAE21-D66A-2437-42EF-DAB8FE9B7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0"/>
            <a:ext cx="7735687" cy="48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540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/>
                <a:cs typeface="Segoe UI"/>
              </a:rPr>
              <a:t>Data Director Help</a:t>
            </a:r>
            <a:br>
              <a:rPr lang="en-US" dirty="0">
                <a:latin typeface="Segoe UI"/>
                <a:cs typeface="Segoe UI"/>
              </a:rPr>
            </a:br>
            <a:endParaRPr lang="en-US" b="0">
              <a:latin typeface="Segoe UI"/>
              <a:cs typeface="Segoe UI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B63F0-F321-0DDF-3768-92FB82400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368000"/>
            <a:ext cx="5184212" cy="47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35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664897-AF66-D1B3-5F28-D00211F0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Help</a:t>
            </a:r>
            <a:br>
              <a:rPr lang="en-US"/>
            </a:b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F250-08EF-4E34-9358-7968ECF5E8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85709" y="1368000"/>
            <a:ext cx="4266000" cy="4989513"/>
          </a:xfrm>
          <a:prstGeom prst="rect">
            <a:avLst/>
          </a:prstGeo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 help to refresh your memory on what is needed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9CED3D-A4CA-42DB-85F2-B8EA4AFA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7999" y="1368000"/>
            <a:ext cx="6840000" cy="39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6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D95EB7-4C2D-2C5E-83D4-1225E123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488601"/>
            <a:ext cx="11511418" cy="588637"/>
          </a:xfrm>
        </p:spPr>
        <p:txBody>
          <a:bodyPr>
            <a:normAutofit fontScale="90000"/>
          </a:bodyPr>
          <a:lstStyle/>
          <a:p>
            <a:r>
              <a:rPr lang="en-US"/>
              <a:t>Data Migration Strategies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B082F7-83C7-B938-EBBD-C2D87F7F6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</p:spPr>
        <p:txBody>
          <a:bodyPr lIns="91440" tIns="45720" rIns="91440" bIns="45720" anchor="t"/>
          <a:lstStyle/>
          <a:p>
            <a:r>
              <a:rPr lang="en-US">
                <a:latin typeface="Segoe UI"/>
                <a:cs typeface="Segoe UI"/>
              </a:rPr>
              <a:t>Replication 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Web Replication using web services (SaaS)</a:t>
            </a:r>
          </a:p>
          <a:p>
            <a:pPr lvl="1"/>
            <a:r>
              <a:rPr lang="en-US">
                <a:latin typeface="Segoe UI"/>
                <a:cs typeface="Segoe UI"/>
              </a:rPr>
              <a:t>Data Director (On Prem and SaaS)</a:t>
            </a:r>
          </a:p>
          <a:p>
            <a:pPr lvl="1"/>
            <a:r>
              <a:rPr lang="en-US">
                <a:latin typeface="Segoe UI"/>
                <a:cs typeface="Segoe UI"/>
              </a:rPr>
              <a:t>Copy Data between companies</a:t>
            </a:r>
          </a:p>
          <a:p>
            <a:endParaRPr lang="en-US">
              <a:latin typeface="Segoe UI"/>
              <a:cs typeface="Segoe UI"/>
            </a:endParaRPr>
          </a:p>
          <a:p>
            <a:r>
              <a:rPr lang="en-US">
                <a:latin typeface="Segoe UI"/>
                <a:cs typeface="Segoe UI"/>
              </a:rPr>
              <a:t>Configuration Packages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Use Configure packages</a:t>
            </a:r>
          </a:p>
          <a:p>
            <a:pPr lvl="1"/>
            <a:r>
              <a:rPr lang="en-US">
                <a:latin typeface="Segoe UI"/>
                <a:cs typeface="Segoe UI"/>
              </a:rPr>
              <a:t>Flexible and easy to manage</a:t>
            </a:r>
          </a:p>
          <a:p>
            <a:pPr lvl="1"/>
            <a:r>
              <a:rPr lang="en-US">
                <a:latin typeface="Segoe UI"/>
                <a:cs typeface="Segoe UI"/>
              </a:rPr>
              <a:t>More control as you can select tables as well as fields to move</a:t>
            </a:r>
          </a:p>
          <a:p>
            <a:pPr lvl="1"/>
            <a:r>
              <a:rPr lang="en-US">
                <a:latin typeface="Segoe UI"/>
                <a:cs typeface="Segoe UI"/>
              </a:rPr>
              <a:t>Assisted Setup</a:t>
            </a:r>
            <a:endParaRPr lang="en-US"/>
          </a:p>
          <a:p>
            <a:pPr lvl="1"/>
            <a:endParaRPr lang="en-US"/>
          </a:p>
          <a:p>
            <a:r>
              <a:rPr lang="en-US">
                <a:latin typeface="Segoe UI"/>
                <a:cs typeface="Segoe UI"/>
              </a:rPr>
              <a:t>Cloud Migration Tool 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068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E93F9E5-52D9-C4F5-9D5F-8B69E5E9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488601"/>
            <a:ext cx="11511418" cy="588637"/>
          </a:xfrm>
        </p:spPr>
        <p:txBody>
          <a:bodyPr>
            <a:normAutofit fontScale="90000"/>
          </a:bodyPr>
          <a:lstStyle/>
          <a:p>
            <a:r>
              <a:rPr lang="en-US"/>
              <a:t>LS Central – Moving to the Cloud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BDD91D4-8E95-D3E1-58E1-E18E2BF4D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Google Shape;221;p29">
            <a:extLst>
              <a:ext uri="{FF2B5EF4-FFF2-40B4-BE49-F238E27FC236}">
                <a16:creationId xmlns:a16="http://schemas.microsoft.com/office/drawing/2014/main" id="{8185ED5C-2C8D-C5AF-3BA7-7396F0DF2668}"/>
              </a:ext>
            </a:extLst>
          </p:cNvPr>
          <p:cNvSpPr/>
          <p:nvPr/>
        </p:nvSpPr>
        <p:spPr>
          <a:xfrm>
            <a:off x="1706251" y="4124057"/>
            <a:ext cx="5369031" cy="461785"/>
          </a:xfrm>
          <a:prstGeom prst="chevron">
            <a:avLst>
              <a:gd name="adj" fmla="val 29853"/>
            </a:avLst>
          </a:prstGeom>
          <a:solidFill>
            <a:srgbClr val="58BC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I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Segoe UI"/>
                <a:ea typeface="Segoe UI Black"/>
                <a:cs typeface="Segoe UI"/>
              </a:rPr>
              <a:t>On-premises</a:t>
            </a:r>
            <a:endParaRPr lang="en-US" sz="2400" b="1">
              <a:solidFill>
                <a:schemeClr val="bg1"/>
              </a:solidFill>
              <a:latin typeface="Segoe UI"/>
              <a:ea typeface="Segoe UI Black"/>
              <a:cs typeface="Calibri"/>
            </a:endParaRPr>
          </a:p>
        </p:txBody>
      </p:sp>
      <p:sp>
        <p:nvSpPr>
          <p:cNvPr id="6" name="Google Shape;221;p29">
            <a:extLst>
              <a:ext uri="{FF2B5EF4-FFF2-40B4-BE49-F238E27FC236}">
                <a16:creationId xmlns:a16="http://schemas.microsoft.com/office/drawing/2014/main" id="{3FEF0E53-BA6C-859E-7A5E-BFC98D876323}"/>
              </a:ext>
            </a:extLst>
          </p:cNvPr>
          <p:cNvSpPr/>
          <p:nvPr/>
        </p:nvSpPr>
        <p:spPr>
          <a:xfrm>
            <a:off x="7078351" y="4124057"/>
            <a:ext cx="3138359" cy="449085"/>
          </a:xfrm>
          <a:prstGeom prst="chevron">
            <a:avLst>
              <a:gd name="adj" fmla="val 29853"/>
            </a:avLst>
          </a:prstGeom>
          <a:solidFill>
            <a:srgbClr val="1388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I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latin typeface="Segoe UI"/>
                <a:cs typeface="Segoe UI"/>
              </a:rPr>
              <a:t>SaaS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53CAF3-D8A9-23F2-247F-5C5DA913548E}"/>
              </a:ext>
            </a:extLst>
          </p:cNvPr>
          <p:cNvGrpSpPr/>
          <p:nvPr/>
        </p:nvGrpSpPr>
        <p:grpSpPr>
          <a:xfrm>
            <a:off x="1713610" y="2272159"/>
            <a:ext cx="8772139" cy="1788514"/>
            <a:chOff x="986975" y="3119353"/>
            <a:chExt cx="8772139" cy="1788514"/>
          </a:xfrm>
        </p:grpSpPr>
        <p:sp>
          <p:nvSpPr>
            <p:cNvPr id="8" name="Google Shape;220;p29">
              <a:extLst>
                <a:ext uri="{FF2B5EF4-FFF2-40B4-BE49-F238E27FC236}">
                  <a16:creationId xmlns:a16="http://schemas.microsoft.com/office/drawing/2014/main" id="{2653BA2D-EA96-1F4B-348F-6C7F0C7F5CFE}"/>
                </a:ext>
              </a:extLst>
            </p:cNvPr>
            <p:cNvSpPr/>
            <p:nvPr/>
          </p:nvSpPr>
          <p:spPr>
            <a:xfrm>
              <a:off x="986975" y="3119433"/>
              <a:ext cx="2077990" cy="1435936"/>
            </a:xfrm>
            <a:prstGeom prst="homePlate">
              <a:avLst>
                <a:gd name="adj" fmla="val 30129"/>
              </a:avLst>
            </a:prstGeom>
            <a:solidFill>
              <a:srgbClr val="9432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I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>
                  <a:solidFill>
                    <a:schemeClr val="bg1"/>
                  </a:solidFill>
                  <a:latin typeface="Segoe UI"/>
                  <a:cs typeface="Segoe UI"/>
                </a:rPr>
                <a:t>Older than LS14.2</a:t>
              </a:r>
              <a:endParaRPr lang="en-US" b="1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0" name="Google Shape;221;p29">
              <a:extLst>
                <a:ext uri="{FF2B5EF4-FFF2-40B4-BE49-F238E27FC236}">
                  <a16:creationId xmlns:a16="http://schemas.microsoft.com/office/drawing/2014/main" id="{DAA3549F-FCC6-ED8A-7DF4-881B1C702CDF}"/>
                </a:ext>
              </a:extLst>
            </p:cNvPr>
            <p:cNvSpPr/>
            <p:nvPr/>
          </p:nvSpPr>
          <p:spPr>
            <a:xfrm>
              <a:off x="2567197" y="3119433"/>
              <a:ext cx="2931973" cy="1435936"/>
            </a:xfrm>
            <a:prstGeom prst="chevron">
              <a:avLst>
                <a:gd name="adj" fmla="val 29853"/>
              </a:avLst>
            </a:prstGeom>
            <a:solidFill>
              <a:srgbClr val="F6C3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I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bg1"/>
                </a:solidFill>
                <a:latin typeface="Segoe UI"/>
                <a:cs typeface="Segoe UI"/>
              </a:endParaRPr>
            </a:p>
            <a:p>
              <a:r>
                <a:rPr lang="en-US" sz="1200" b="1">
                  <a:solidFill>
                    <a:schemeClr val="bg1"/>
                  </a:solidFill>
                  <a:latin typeface="Segoe UI"/>
                  <a:cs typeface="Segoe UI"/>
                </a:rPr>
                <a:t>LS Central 14.2 and later</a:t>
              </a:r>
              <a:endParaRPr lang="en-US" sz="1200" b="1">
                <a:solidFill>
                  <a:schemeClr val="bg1"/>
                </a:solidFill>
                <a:latin typeface="Segoe UI" panose="020B0502040204020203" pitchFamily="34" charset="0"/>
                <a:cs typeface="Segoe UI"/>
              </a:endParaRPr>
            </a:p>
            <a:p>
              <a:endParaRPr lang="en-US" sz="1450">
                <a:solidFill>
                  <a:schemeClr val="bg1"/>
                </a:solidFill>
                <a:latin typeface="Segoe UI" panose="020B0502040204020203" pitchFamily="34" charset="0"/>
                <a:cs typeface="Segoe UI"/>
              </a:endParaRPr>
            </a:p>
          </p:txBody>
        </p:sp>
        <p:sp>
          <p:nvSpPr>
            <p:cNvPr id="12" name="Google Shape;222;p29">
              <a:extLst>
                <a:ext uri="{FF2B5EF4-FFF2-40B4-BE49-F238E27FC236}">
                  <a16:creationId xmlns:a16="http://schemas.microsoft.com/office/drawing/2014/main" id="{1DEE519D-3441-050F-58FA-4DEA62BBDBDB}"/>
                </a:ext>
              </a:extLst>
            </p:cNvPr>
            <p:cNvSpPr/>
            <p:nvPr/>
          </p:nvSpPr>
          <p:spPr>
            <a:xfrm>
              <a:off x="4786843" y="3119433"/>
              <a:ext cx="2777074" cy="1435936"/>
            </a:xfrm>
            <a:prstGeom prst="chevron">
              <a:avLst>
                <a:gd name="adj" fmla="val 29853"/>
              </a:avLst>
            </a:prstGeom>
            <a:solidFill>
              <a:srgbClr val="29B4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I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50" b="1">
                  <a:solidFill>
                    <a:schemeClr val="bg1"/>
                  </a:solidFill>
                  <a:latin typeface="Segoe UI"/>
                  <a:cs typeface="Segoe UI"/>
                </a:rPr>
                <a:t>LS Central latest</a:t>
              </a:r>
              <a:endParaRPr lang="en-US" sz="1450" b="1">
                <a:solidFill>
                  <a:schemeClr val="bg1"/>
                </a:solidFill>
                <a:latin typeface="Segoe UI" panose="020B0502040204020203" pitchFamily="34" charset="0"/>
                <a:cs typeface="Segoe UI"/>
              </a:endParaRPr>
            </a:p>
          </p:txBody>
        </p:sp>
        <p:sp>
          <p:nvSpPr>
            <p:cNvPr id="13" name="Google Shape;222;p29">
              <a:extLst>
                <a:ext uri="{FF2B5EF4-FFF2-40B4-BE49-F238E27FC236}">
                  <a16:creationId xmlns:a16="http://schemas.microsoft.com/office/drawing/2014/main" id="{E31C2A0C-F408-7FE9-12A4-EC9E062801CC}"/>
                </a:ext>
              </a:extLst>
            </p:cNvPr>
            <p:cNvSpPr/>
            <p:nvPr/>
          </p:nvSpPr>
          <p:spPr>
            <a:xfrm>
              <a:off x="7125642" y="3119353"/>
              <a:ext cx="2633472" cy="1435936"/>
            </a:xfrm>
            <a:prstGeom prst="chevron">
              <a:avLst>
                <a:gd name="adj" fmla="val 29853"/>
              </a:avLst>
            </a:prstGeom>
            <a:solidFill>
              <a:srgbClr val="58B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I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50" b="1">
                  <a:solidFill>
                    <a:schemeClr val="bg1"/>
                  </a:solidFill>
                  <a:latin typeface="Segoe UI"/>
                  <a:cs typeface="Segoe UI"/>
                </a:rPr>
                <a:t>LS Central SaaS</a:t>
              </a:r>
              <a:endParaRPr lang="en-US" sz="1450" b="1">
                <a:solidFill>
                  <a:schemeClr val="bg1"/>
                </a:solidFill>
                <a:latin typeface="Segoe UI" panose="020B0502040204020203" pitchFamily="34" charset="0"/>
                <a:cs typeface="Segoe UI"/>
              </a:endParaRPr>
            </a:p>
          </p:txBody>
        </p:sp>
        <p:sp>
          <p:nvSpPr>
            <p:cNvPr id="14" name="Google Shape;221;p29">
              <a:extLst>
                <a:ext uri="{FF2B5EF4-FFF2-40B4-BE49-F238E27FC236}">
                  <a16:creationId xmlns:a16="http://schemas.microsoft.com/office/drawing/2014/main" id="{C4952EB6-6DBA-5AA5-6037-73E31D07C23E}"/>
                </a:ext>
              </a:extLst>
            </p:cNvPr>
            <p:cNvSpPr/>
            <p:nvPr/>
          </p:nvSpPr>
          <p:spPr>
            <a:xfrm>
              <a:off x="3316416" y="4641051"/>
              <a:ext cx="3032231" cy="258585"/>
            </a:xfrm>
            <a:prstGeom prst="chevron">
              <a:avLst>
                <a:gd name="adj" fmla="val 29853"/>
              </a:avLst>
            </a:prstGeom>
            <a:solidFill>
              <a:srgbClr val="29B4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I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1">
                  <a:solidFill>
                    <a:schemeClr val="bg1"/>
                  </a:solidFill>
                  <a:latin typeface="Segoe UI"/>
                  <a:cs typeface="Segoe UI"/>
                </a:rPr>
                <a:t>Using Table Migration Extensions</a:t>
              </a:r>
            </a:p>
          </p:txBody>
        </p:sp>
        <p:sp>
          <p:nvSpPr>
            <p:cNvPr id="15" name="Google Shape;222;p29">
              <a:extLst>
                <a:ext uri="{FF2B5EF4-FFF2-40B4-BE49-F238E27FC236}">
                  <a16:creationId xmlns:a16="http://schemas.microsoft.com/office/drawing/2014/main" id="{F85E2AA0-7D75-1A82-0F88-D6ED23C61E7F}"/>
                </a:ext>
              </a:extLst>
            </p:cNvPr>
            <p:cNvSpPr/>
            <p:nvPr/>
          </p:nvSpPr>
          <p:spPr>
            <a:xfrm>
              <a:off x="6348647" y="4641051"/>
              <a:ext cx="3073400" cy="258585"/>
            </a:xfrm>
            <a:prstGeom prst="chevron">
              <a:avLst>
                <a:gd name="adj" fmla="val 29853"/>
              </a:avLst>
            </a:prstGeom>
            <a:solidFill>
              <a:srgbClr val="58B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I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bg1"/>
                  </a:solidFill>
                  <a:latin typeface="Segoe UI"/>
                  <a:cs typeface="Segoe UI"/>
                </a:rPr>
                <a:t>Using Cloud Migration Tool</a:t>
              </a:r>
            </a:p>
          </p:txBody>
        </p:sp>
        <p:sp>
          <p:nvSpPr>
            <p:cNvPr id="16" name="Google Shape;221;p29">
              <a:extLst>
                <a:ext uri="{FF2B5EF4-FFF2-40B4-BE49-F238E27FC236}">
                  <a16:creationId xmlns:a16="http://schemas.microsoft.com/office/drawing/2014/main" id="{E0AD050C-5D2D-00A9-B60B-392A1D23D660}"/>
                </a:ext>
              </a:extLst>
            </p:cNvPr>
            <p:cNvSpPr/>
            <p:nvPr/>
          </p:nvSpPr>
          <p:spPr>
            <a:xfrm>
              <a:off x="986975" y="4649282"/>
              <a:ext cx="2329441" cy="258585"/>
            </a:xfrm>
            <a:prstGeom prst="chevron">
              <a:avLst>
                <a:gd name="adj" fmla="val 29853"/>
              </a:avLst>
            </a:prstGeom>
            <a:solidFill>
              <a:srgbClr val="7A8C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I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>
                  <a:solidFill>
                    <a:schemeClr val="bg1"/>
                  </a:solidFill>
                  <a:latin typeface="Segoe UI"/>
                  <a:cs typeface="Segoe UI"/>
                </a:rPr>
                <a:t>Using Upgrade </a:t>
              </a:r>
              <a:r>
                <a:rPr lang="en-US" sz="1000" b="1" err="1">
                  <a:solidFill>
                    <a:schemeClr val="bg1"/>
                  </a:solidFill>
                  <a:latin typeface="Segoe UI"/>
                  <a:cs typeface="Segoe UI"/>
                </a:rPr>
                <a:t>Codeunits</a:t>
              </a:r>
              <a:endParaRPr lang="en-US" sz="1000" b="1">
                <a:solidFill>
                  <a:schemeClr val="bg1"/>
                </a:solidFill>
                <a:latin typeface="Segoe UI"/>
                <a:cs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763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Hybrid Cloud Component from Microsoft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8324-CC4B-3A1D-F35A-202A24A6D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lvl="1"/>
            <a:r>
              <a:rPr lang="en-US">
                <a:latin typeface="Segoe UI"/>
                <a:cs typeface="Segoe UI"/>
              </a:rPr>
              <a:t>A tool from Microsoft to move data from OnPrem Business Central Database on the SaaS environment.</a:t>
            </a:r>
          </a:p>
          <a:p>
            <a:pPr lvl="1"/>
            <a:endParaRPr lang="en-US">
              <a:latin typeface="Segoe UI"/>
              <a:cs typeface="Segoe UI"/>
            </a:endParaRPr>
          </a:p>
          <a:p>
            <a:pPr lvl="1"/>
            <a:r>
              <a:rPr lang="en-US">
                <a:solidFill>
                  <a:srgbClr val="E6E6E6"/>
                </a:solidFill>
              </a:rPr>
              <a:t>Supports BC ver</a:t>
            </a:r>
            <a:r>
              <a:rPr lang="en-US" b="0" i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14 through 20 but for LS you need to update to LS 17.5</a:t>
            </a:r>
          </a:p>
          <a:p>
            <a:pPr lvl="1"/>
            <a:endParaRPr lang="en-US" b="0" i="0">
              <a:solidFill>
                <a:srgbClr val="E6E6E6"/>
              </a:solidFill>
              <a:effectLst/>
              <a:latin typeface="Segoe UI" panose="020B0502040204020203" pitchFamily="34" charset="0"/>
            </a:endParaRPr>
          </a:p>
          <a:p>
            <a:pPr lvl="1"/>
            <a:r>
              <a:rPr lang="en-US">
                <a:solidFill>
                  <a:srgbClr val="E6E6E6"/>
                </a:solidFill>
              </a:rPr>
              <a:t>Support multiple companies using Cloud Migration Management page.</a:t>
            </a:r>
          </a:p>
          <a:p>
            <a:pPr lvl="1"/>
            <a:endParaRPr lang="en-US">
              <a:solidFill>
                <a:srgbClr val="E6E6E6"/>
              </a:solidFill>
            </a:endParaRPr>
          </a:p>
          <a:p>
            <a:pPr lvl="1"/>
            <a:r>
              <a:rPr lang="en-US">
                <a:solidFill>
                  <a:srgbClr val="E6E6E6"/>
                </a:solidFill>
              </a:rPr>
              <a:t>Use Azure SQL Database for large data loads</a:t>
            </a:r>
            <a:br>
              <a:rPr lang="en-US">
                <a:solidFill>
                  <a:srgbClr val="E6E6E6"/>
                </a:solidFill>
              </a:rPr>
            </a:br>
            <a:endParaRPr lang="en-US"/>
          </a:p>
          <a:p>
            <a:pPr lvl="1"/>
            <a:endParaRPr lang="en-US" sz="1200">
              <a:solidFill>
                <a:srgbClr val="E6E6E6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893575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Hybrid Cloud Component from Microsoft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8324-CC4B-3A1D-F35A-202A24A6D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7597" y="1026890"/>
            <a:ext cx="11340779" cy="5647098"/>
          </a:xfrm>
        </p:spPr>
        <p:txBody>
          <a:bodyPr lIns="91440" tIns="45720" rIns="91440" bIns="45720" anchor="t"/>
          <a:lstStyle/>
          <a:p>
            <a:pPr lvl="1"/>
            <a:endParaRPr lang="en-US" sz="1200">
              <a:solidFill>
                <a:srgbClr val="E6E6E6"/>
              </a:solidFill>
              <a:latin typeface="Segoe UI"/>
              <a:cs typeface="Segoe UI"/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45D80E5-0E98-E5F6-1E49-C1878934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8" y="222028"/>
            <a:ext cx="11301263" cy="64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8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488601"/>
            <a:ext cx="11511418" cy="588637"/>
          </a:xfrm>
        </p:spPr>
        <p:txBody>
          <a:bodyPr anchor="t">
            <a:normAutofit/>
          </a:bodyPr>
          <a:lstStyle/>
          <a:p>
            <a:r>
              <a:rPr lang="en-US" sz="3400"/>
              <a:t>Run through the Basic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8324-CC4B-3A1D-F35A-202A24A6D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</p:spPr>
        <p:txBody>
          <a:bodyPr lIns="91440" tIns="45720" rIns="91440" bIns="45720">
            <a:normAutofit/>
          </a:bodyPr>
          <a:lstStyle/>
          <a:p>
            <a:r>
              <a:rPr lang="en-US" sz="2000" b="0" i="0">
                <a:effectLst/>
              </a:rPr>
              <a:t>Have a target environment with a paid subscription of BC</a:t>
            </a:r>
            <a:br>
              <a:rPr lang="en-US" sz="2000" b="0" i="0">
                <a:effectLst/>
              </a:rPr>
            </a:br>
            <a:endParaRPr lang="en-US" sz="2000" b="0" i="0">
              <a:effectLst/>
            </a:endParaRPr>
          </a:p>
          <a:p>
            <a:r>
              <a:rPr lang="en-US" sz="2000" b="0" i="0">
                <a:effectLst/>
              </a:rPr>
              <a:t>Determine which data to migrate</a:t>
            </a:r>
          </a:p>
          <a:p>
            <a:pPr lvl="1"/>
            <a:r>
              <a:rPr lang="en-US" sz="2000" b="0" i="0">
                <a:effectLst/>
              </a:rPr>
              <a:t>For Business Central on-premises</a:t>
            </a:r>
          </a:p>
          <a:p>
            <a:pPr lvl="1"/>
            <a:r>
              <a:rPr lang="en-US" sz="2000" b="0" i="0">
                <a:effectLst/>
              </a:rPr>
              <a:t>For Dynamics NAV, upgrade to Business Central on-premises</a:t>
            </a:r>
            <a:br>
              <a:rPr lang="en-US" sz="2000" b="0" i="0">
                <a:effectLst/>
              </a:rPr>
            </a:br>
            <a:endParaRPr lang="en-US" sz="2000" b="0" i="0">
              <a:effectLst/>
            </a:endParaRPr>
          </a:p>
          <a:p>
            <a:r>
              <a:rPr lang="en-US" sz="2000" b="0" i="0">
                <a:effectLst/>
              </a:rPr>
              <a:t>Migrate data, using the </a:t>
            </a:r>
            <a:r>
              <a:rPr lang="en-US" sz="2000" b="1" i="0">
                <a:effectLst/>
              </a:rPr>
              <a:t>Cloud Migration Setup</a:t>
            </a:r>
            <a:r>
              <a:rPr lang="en-US" sz="2000" b="0" i="0">
                <a:effectLst/>
              </a:rPr>
              <a:t> assisted setup guide in Business Central online</a:t>
            </a:r>
            <a:br>
              <a:rPr lang="en-US" sz="2000" b="0" i="0">
                <a:effectLst/>
              </a:rPr>
            </a:br>
            <a:endParaRPr lang="en-US" sz="2000" b="0" i="0">
              <a:effectLst/>
            </a:endParaRPr>
          </a:p>
          <a:p>
            <a:r>
              <a:rPr lang="en-US" sz="2000" b="0" i="0">
                <a:effectLst/>
              </a:rPr>
              <a:t>Test the result of the migration</a:t>
            </a:r>
            <a:br>
              <a:rPr lang="en-US" sz="2000" b="0" i="0">
                <a:effectLst/>
              </a:rPr>
            </a:br>
            <a:endParaRPr lang="en-US" sz="2000" b="0" i="0">
              <a:effectLst/>
            </a:endParaRPr>
          </a:p>
          <a:p>
            <a:r>
              <a:rPr lang="en-US" sz="2000" b="0" i="0">
                <a:effectLst/>
              </a:rPr>
              <a:t>Set up users, permissions, and other configurations in Business Central online</a:t>
            </a:r>
            <a:br>
              <a:rPr lang="en-US" sz="2000" b="0" i="0">
                <a:effectLst/>
              </a:rPr>
            </a:br>
            <a:endParaRPr lang="en-US" sz="2000" b="0" i="0">
              <a:effectLst/>
            </a:endParaRPr>
          </a:p>
          <a:p>
            <a:r>
              <a:rPr lang="en-US" sz="2000" b="0" i="0">
                <a:effectLst/>
              </a:rPr>
              <a:t>Stop using the on-premises solution, switch off the migration, and tell users to start using Business Central online for daily business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87699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Key points to note for Data Migration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8324-CC4B-3A1D-F35A-202A24A6D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lvl="1"/>
            <a:r>
              <a:rPr lang="en-US" sz="2800">
                <a:solidFill>
                  <a:srgbClr val="E6E6E6"/>
                </a:solidFill>
                <a:latin typeface="Segoe UI"/>
                <a:cs typeface="Segoe UI"/>
              </a:rPr>
              <a:t>Do not set up cloud migration for a production environment that is already in use for business.</a:t>
            </a:r>
          </a:p>
          <a:p>
            <a:pPr lvl="1"/>
            <a:endParaRPr lang="en-US" sz="2800">
              <a:solidFill>
                <a:srgbClr val="E6E6E6"/>
              </a:solidFill>
              <a:latin typeface="Segoe UI"/>
              <a:cs typeface="Segoe UI"/>
            </a:endParaRPr>
          </a:p>
          <a:p>
            <a:pPr lvl="1"/>
            <a:r>
              <a:rPr lang="en-US" sz="2800">
                <a:solidFill>
                  <a:srgbClr val="E6E6E6"/>
                </a:solidFill>
                <a:latin typeface="Segoe UI"/>
                <a:cs typeface="Segoe UI"/>
              </a:rPr>
              <a:t>Manage Cloud Migration from the BC Online and your OnPrem solution  still remains operative.</a:t>
            </a:r>
          </a:p>
          <a:p>
            <a:pPr lvl="1"/>
            <a:endParaRPr lang="en-US" sz="2600" b="0" i="0">
              <a:solidFill>
                <a:srgbClr val="E6E6E6"/>
              </a:solidFill>
              <a:effectLst/>
              <a:latin typeface="Segoe UI" panose="020B0502040204020203" pitchFamily="34" charset="0"/>
            </a:endParaRPr>
          </a:p>
          <a:p>
            <a:pPr lvl="1"/>
            <a:r>
              <a:rPr lang="en-US" sz="2600" b="0" i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Any existing data in Business Central online will be overwritten with data from your on-premises solution after the data migration process runs.</a:t>
            </a:r>
          </a:p>
          <a:p>
            <a:pPr lvl="1"/>
            <a:endParaRPr lang="en-US" sz="2600" b="0" i="0">
              <a:solidFill>
                <a:srgbClr val="E6E6E6"/>
              </a:solidFill>
              <a:effectLst/>
              <a:latin typeface="Segoe UI" panose="020B0502040204020203" pitchFamily="34" charset="0"/>
            </a:endParaRPr>
          </a:p>
          <a:p>
            <a:pPr lvl="1"/>
            <a:r>
              <a:rPr lang="en-US" sz="2600" b="0" i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The process doesn't look at any permissions within the applications you're transferring data between, only SQL permissions</a:t>
            </a:r>
          </a:p>
          <a:p>
            <a:pPr lvl="1"/>
            <a:endParaRPr lang="en-US" sz="2600">
              <a:solidFill>
                <a:srgbClr val="E6E6E6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59217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Hybrid Cloud Component from Microsoft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8324-CC4B-3A1D-F35A-202A24A6D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lvl="1"/>
            <a:endParaRPr lang="en-US">
              <a:latin typeface="Segoe UI"/>
              <a:cs typeface="Segoe UI"/>
            </a:endParaRP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8AACDC1-29E0-80DC-4644-C1D58D59D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038" y="2062050"/>
            <a:ext cx="5860472" cy="4142445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95D758-2A61-A834-6986-8A328D0C3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27" y="2117798"/>
            <a:ext cx="4324926" cy="40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6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09F777-4611-2316-B0D4-5C193158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</a:t>
            </a:r>
            <a:r>
              <a:rPr lang="en-US">
                <a:solidFill>
                  <a:schemeClr val="bg1"/>
                </a:solidFill>
              </a:rPr>
              <a:t>Distribution Location card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F250-08EF-4E34-9358-7968ECF5E8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52735" y="1547090"/>
            <a:ext cx="4267139" cy="4989513"/>
          </a:xfrm>
          <a:prstGeom prst="rect">
            <a:avLst/>
          </a:prstGeom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WS Distribution Server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Replication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 Server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4F980-9B7E-4A80-BA49-5C2BF68A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9" y="1368000"/>
            <a:ext cx="6840000" cy="3035405"/>
          </a:xfrm>
          <a:prstGeom prst="rect">
            <a:avLst/>
          </a:prstGeom>
        </p:spPr>
      </p:pic>
      <p:sp>
        <p:nvSpPr>
          <p:cNvPr id="10" name="Rectangle: Rounded Corners 46">
            <a:extLst>
              <a:ext uri="{FF2B5EF4-FFF2-40B4-BE49-F238E27FC236}">
                <a16:creationId xmlns:a16="http://schemas.microsoft.com/office/drawing/2014/main" id="{B0F00B3D-480E-4130-AD90-9654C37E22B0}"/>
              </a:ext>
            </a:extLst>
          </p:cNvPr>
          <p:cNvSpPr/>
          <p:nvPr/>
        </p:nvSpPr>
        <p:spPr>
          <a:xfrm>
            <a:off x="8118513" y="4191854"/>
            <a:ext cx="1054363" cy="510683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Scheduler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6406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Hybrid Cloud Component from Microsoft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8324-CC4B-3A1D-F35A-202A24A6D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lvl="1"/>
            <a:endParaRPr lang="en-US">
              <a:latin typeface="Segoe UI"/>
              <a:cs typeface="Segoe U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BAB418-6DA2-D92F-A103-E8B45FBD2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86" y="1077238"/>
            <a:ext cx="7817252" cy="54549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CE15F1-E9B7-6161-3825-1D6A02D63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294" y="1657350"/>
            <a:ext cx="2311519" cy="39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704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C22D-E9D5-6DC8-7468-A8A62669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Resources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F1E9E-0940-5FB3-3933-F705E91ABB56}"/>
              </a:ext>
            </a:extLst>
          </p:cNvPr>
          <p:cNvSpPr txBox="1"/>
          <p:nvPr/>
        </p:nvSpPr>
        <p:spPr>
          <a:xfrm>
            <a:off x="1457036" y="1918854"/>
            <a:ext cx="7315200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2"/>
                </a:solidFill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 Central SaaS Implementation Guide</a:t>
            </a:r>
          </a:p>
          <a:p>
            <a:endParaRPr lang="en-US" sz="1600">
              <a:solidFill>
                <a:schemeClr val="bg2"/>
              </a:solidFill>
              <a:cs typeface="Segoe UI"/>
            </a:endParaRPr>
          </a:p>
          <a:p>
            <a:endParaRPr lang="en-US" sz="1600">
              <a:solidFill>
                <a:schemeClr val="bg2"/>
              </a:solidFill>
              <a:cs typeface="Segoe UI"/>
            </a:endParaRPr>
          </a:p>
          <a:p>
            <a:endParaRPr lang="en-CA">
              <a:solidFill>
                <a:schemeClr val="bg2"/>
              </a:solidFill>
              <a:cs typeface="Calibri"/>
            </a:endParaRPr>
          </a:p>
          <a:p>
            <a:r>
              <a:rPr lang="en-US" sz="1600">
                <a:solidFill>
                  <a:schemeClr val="bg2"/>
                </a:solidFill>
                <a:cs typeface="Segoe UI"/>
              </a:rPr>
              <a:t>LS Retail Partner Portal </a:t>
            </a:r>
          </a:p>
          <a:p>
            <a:endParaRPr lang="en-CA">
              <a:solidFill>
                <a:schemeClr val="bg2"/>
              </a:solidFill>
              <a:cs typeface="Calibri"/>
            </a:endParaRPr>
          </a:p>
          <a:p>
            <a:endParaRPr lang="en-CA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8E657634-622E-E013-39FD-CEE3745A1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45" y="1712191"/>
            <a:ext cx="600075" cy="685800"/>
          </a:xfrm>
          <a:prstGeom prst="rect">
            <a:avLst/>
          </a:prstGeom>
        </p:spPr>
      </p:pic>
      <p:pic>
        <p:nvPicPr>
          <p:cNvPr id="10" name="Picture 11" descr="A picture containing clipart, light&#10;&#10;Description automatically generated">
            <a:extLst>
              <a:ext uri="{FF2B5EF4-FFF2-40B4-BE49-F238E27FC236}">
                <a16:creationId xmlns:a16="http://schemas.microsoft.com/office/drawing/2014/main" id="{FAA26766-30CB-B7B2-145B-2CE4C4605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45" y="2828781"/>
            <a:ext cx="6000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70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8124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FB5E9B-5BF0-3DD8-7113-EBCF7734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</a:t>
            </a:r>
            <a:r>
              <a:rPr lang="en-US">
                <a:solidFill>
                  <a:schemeClr val="bg1"/>
                </a:solidFill>
              </a:rPr>
              <a:t>Distribution Location card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F250-08EF-4E34-9358-7968ECF5E8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85709" y="1368000"/>
            <a:ext cx="4266000" cy="4989513"/>
          </a:xfrm>
          <a:prstGeom prst="rect">
            <a:avLst/>
          </a:prstGeom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  <a:p>
            <a:pPr marL="723900" lvl="2" indent="-266700"/>
            <a:r>
              <a:rPr lang="en-US"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 Host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WS Distribution Server</a:t>
            </a:r>
          </a:p>
          <a:p>
            <a:pPr marL="723900" lvl="2" indent="-266700"/>
            <a:r>
              <a:rPr lang="en-US"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 Web Service on IIS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79A8F7-A638-4A8C-8E3E-56004A0B70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8000" y="1368000"/>
            <a:ext cx="6840000" cy="441008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4AC4D64-362D-4EA0-8279-E94D1272C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0498" y="3348149"/>
            <a:ext cx="1714740" cy="1714740"/>
          </a:xfrm>
          <a:prstGeom prst="rect">
            <a:avLst/>
          </a:prstGeom>
        </p:spPr>
      </p:pic>
      <p:sp>
        <p:nvSpPr>
          <p:cNvPr id="16" name="Rectangle: Rounded Corners 46">
            <a:extLst>
              <a:ext uri="{FF2B5EF4-FFF2-40B4-BE49-F238E27FC236}">
                <a16:creationId xmlns:a16="http://schemas.microsoft.com/office/drawing/2014/main" id="{CAEDC0AB-A9D7-4C06-9E4F-D7E8F26C4CC0}"/>
              </a:ext>
            </a:extLst>
          </p:cNvPr>
          <p:cNvSpPr/>
          <p:nvPr/>
        </p:nvSpPr>
        <p:spPr>
          <a:xfrm>
            <a:off x="8090770" y="3419656"/>
            <a:ext cx="1091731" cy="459325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Scheduler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Rectangle: Rounded Corners 46">
            <a:extLst>
              <a:ext uri="{FF2B5EF4-FFF2-40B4-BE49-F238E27FC236}">
                <a16:creationId xmlns:a16="http://schemas.microsoft.com/office/drawing/2014/main" id="{2D931C03-3ED8-449F-BC05-F88FBD27E957}"/>
              </a:ext>
            </a:extLst>
          </p:cNvPr>
          <p:cNvSpPr/>
          <p:nvPr/>
        </p:nvSpPr>
        <p:spPr>
          <a:xfrm>
            <a:off x="10116547" y="5318797"/>
            <a:ext cx="1159056" cy="507947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DD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(Data Director)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7E3A6B-B1A2-493B-BD48-160B212A9B46}"/>
              </a:ext>
            </a:extLst>
          </p:cNvPr>
          <p:cNvSpPr txBox="1"/>
          <p:nvPr/>
        </p:nvSpPr>
        <p:spPr>
          <a:xfrm>
            <a:off x="9622445" y="4056474"/>
            <a:ext cx="1537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 Web Service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(WS Distribution Server)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1C8C79B-58A5-492F-A93F-59E508189AC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8949843" y="3878981"/>
            <a:ext cx="560655" cy="326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BE999A-0F9D-41B1-A9B2-68A482AD8B48}"/>
              </a:ext>
            </a:extLst>
          </p:cNvPr>
          <p:cNvCxnSpPr>
            <a:cxnSpLocks/>
          </p:cNvCxnSpPr>
          <p:nvPr/>
        </p:nvCxnSpPr>
        <p:spPr>
          <a:xfrm flipH="1">
            <a:off x="10553413" y="4762652"/>
            <a:ext cx="142662" cy="556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3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2A322-5AE6-6E68-81AE-A413D140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</a:t>
            </a:r>
            <a:r>
              <a:rPr lang="en-US">
                <a:solidFill>
                  <a:schemeClr val="bg1"/>
                </a:solidFill>
              </a:rPr>
              <a:t>Distribution Location card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F250-08EF-4E34-9358-7968ECF5E8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85709" y="1368000"/>
            <a:ext cx="4266000" cy="4989600"/>
          </a:xfrm>
          <a:prstGeom prst="rect">
            <a:avLst/>
          </a:prstGeom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Replication</a:t>
            </a:r>
          </a:p>
          <a:p>
            <a:pPr marL="723900" lvl="2" indent="-266700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Database mode</a:t>
            </a:r>
          </a:p>
          <a:p>
            <a:pPr marL="723900" lvl="2" indent="-266700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Connection string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A6988-0E96-4B1E-8521-73F794DEDB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8000" y="1368000"/>
            <a:ext cx="6840000" cy="360459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8CCA6BF-A17F-4800-BF16-E97069E6D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0498" y="3348149"/>
            <a:ext cx="1714740" cy="1714740"/>
          </a:xfrm>
          <a:prstGeom prst="rect">
            <a:avLst/>
          </a:prstGeom>
        </p:spPr>
      </p:pic>
      <p:sp>
        <p:nvSpPr>
          <p:cNvPr id="14" name="Rectangle: Rounded Corners 46">
            <a:extLst>
              <a:ext uri="{FF2B5EF4-FFF2-40B4-BE49-F238E27FC236}">
                <a16:creationId xmlns:a16="http://schemas.microsoft.com/office/drawing/2014/main" id="{C2AD3755-094D-47AC-846E-E0FE3A14C184}"/>
              </a:ext>
            </a:extLst>
          </p:cNvPr>
          <p:cNvSpPr/>
          <p:nvPr/>
        </p:nvSpPr>
        <p:spPr>
          <a:xfrm>
            <a:off x="8090770" y="3419656"/>
            <a:ext cx="1091731" cy="459325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Scheduler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ectangle: Rounded Corners 46">
            <a:extLst>
              <a:ext uri="{FF2B5EF4-FFF2-40B4-BE49-F238E27FC236}">
                <a16:creationId xmlns:a16="http://schemas.microsoft.com/office/drawing/2014/main" id="{CF6A5D18-320E-4685-A843-72E27B10883C}"/>
              </a:ext>
            </a:extLst>
          </p:cNvPr>
          <p:cNvSpPr/>
          <p:nvPr/>
        </p:nvSpPr>
        <p:spPr>
          <a:xfrm>
            <a:off x="10116547" y="5318797"/>
            <a:ext cx="1159056" cy="507947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DD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(Data Director)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AB936-4CC5-4EAD-85B1-8977E83ED8A0}"/>
              </a:ext>
            </a:extLst>
          </p:cNvPr>
          <p:cNvSpPr txBox="1"/>
          <p:nvPr/>
        </p:nvSpPr>
        <p:spPr>
          <a:xfrm>
            <a:off x="9622445" y="4056474"/>
            <a:ext cx="1537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 Web Service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(WS Distribution Server)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A8D4D1-5CD7-4295-AA84-79346BEBA16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949843" y="3878981"/>
            <a:ext cx="560655" cy="326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7DE76-6C1F-49BD-972C-44CADAF2F329}"/>
              </a:ext>
            </a:extLst>
          </p:cNvPr>
          <p:cNvCxnSpPr>
            <a:cxnSpLocks/>
          </p:cNvCxnSpPr>
          <p:nvPr/>
        </p:nvCxnSpPr>
        <p:spPr>
          <a:xfrm flipH="1">
            <a:off x="10553413" y="4762652"/>
            <a:ext cx="142662" cy="556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E6DA2C-A995-4BAE-8CB6-0B26366208CF}"/>
              </a:ext>
            </a:extLst>
          </p:cNvPr>
          <p:cNvCxnSpPr>
            <a:cxnSpLocks/>
          </p:cNvCxnSpPr>
          <p:nvPr/>
        </p:nvCxnSpPr>
        <p:spPr>
          <a:xfrm flipH="1">
            <a:off x="9038122" y="5669928"/>
            <a:ext cx="10877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416AF416-2159-6E1B-F0A6-C00861E77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3002" y="5160461"/>
            <a:ext cx="767568" cy="767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293BB8-B056-03D4-E737-B626ADB1CBCE}"/>
              </a:ext>
            </a:extLst>
          </p:cNvPr>
          <p:cNvSpPr txBox="1"/>
          <p:nvPr/>
        </p:nvSpPr>
        <p:spPr>
          <a:xfrm>
            <a:off x="8329383" y="5870536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Database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(Replication)</a:t>
            </a:r>
          </a:p>
        </p:txBody>
      </p:sp>
    </p:spTree>
    <p:extLst>
      <p:ext uri="{BB962C8B-B14F-4D97-AF65-F5344CB8AC3E}">
        <p14:creationId xmlns:p14="http://schemas.microsoft.com/office/powerpoint/2010/main" val="112765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9255CC-0E71-A6CB-B204-FCC3A56D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Data Director - </a:t>
            </a:r>
            <a:r>
              <a:rPr lang="en-US">
                <a:solidFill>
                  <a:schemeClr val="bg1"/>
                </a:solidFill>
              </a:rPr>
              <a:t>Distribution Location card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2F250-08EF-4E34-9358-7968ECF5E8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85709" y="1333942"/>
            <a:ext cx="4266000" cy="4989513"/>
          </a:xfrm>
          <a:prstGeom prst="rect">
            <a:avLst/>
          </a:prstGeom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Replication</a:t>
            </a:r>
          </a:p>
          <a:p>
            <a:pPr marL="723900" lvl="2" indent="-266700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 SSL mode</a:t>
            </a:r>
          </a:p>
          <a:p>
            <a:pPr marL="723900" lvl="2" indent="-266700"/>
            <a:r>
              <a:rPr lang="en-US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RetailWebServices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URL</a:t>
            </a:r>
          </a:p>
          <a:p>
            <a:pPr marL="723900" lvl="2" indent="-266700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Username and Web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A6988-0E96-4B1E-8521-73F794DEDB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8000" y="1368002"/>
            <a:ext cx="6840000" cy="283380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B4ED8BD-62F1-44D9-A895-5DCB7AE51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0498" y="3348149"/>
            <a:ext cx="1714740" cy="1714740"/>
          </a:xfrm>
          <a:prstGeom prst="rect">
            <a:avLst/>
          </a:prstGeom>
        </p:spPr>
      </p:pic>
      <p:sp>
        <p:nvSpPr>
          <p:cNvPr id="8" name="Rectangle: Rounded Corners 46">
            <a:extLst>
              <a:ext uri="{FF2B5EF4-FFF2-40B4-BE49-F238E27FC236}">
                <a16:creationId xmlns:a16="http://schemas.microsoft.com/office/drawing/2014/main" id="{1F0034DD-FF0A-468D-91B8-603694907CD6}"/>
              </a:ext>
            </a:extLst>
          </p:cNvPr>
          <p:cNvSpPr/>
          <p:nvPr/>
        </p:nvSpPr>
        <p:spPr>
          <a:xfrm>
            <a:off x="8090770" y="3419656"/>
            <a:ext cx="1091731" cy="459325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Scheduler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: Rounded Corners 46">
            <a:extLst>
              <a:ext uri="{FF2B5EF4-FFF2-40B4-BE49-F238E27FC236}">
                <a16:creationId xmlns:a16="http://schemas.microsoft.com/office/drawing/2014/main" id="{8E5D2CEE-2D23-4371-8116-D77661F9D0EA}"/>
              </a:ext>
            </a:extLst>
          </p:cNvPr>
          <p:cNvSpPr/>
          <p:nvPr/>
        </p:nvSpPr>
        <p:spPr>
          <a:xfrm>
            <a:off x="10116547" y="5318797"/>
            <a:ext cx="1159056" cy="507947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DD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chemeClr val="bg1"/>
                </a:solidFill>
                <a:latin typeface="Segoe UI"/>
              </a:rPr>
              <a:t>(Data Director)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F4332-26BC-42A0-BB31-F25B898C5A70}"/>
              </a:ext>
            </a:extLst>
          </p:cNvPr>
          <p:cNvSpPr txBox="1"/>
          <p:nvPr/>
        </p:nvSpPr>
        <p:spPr>
          <a:xfrm>
            <a:off x="9622445" y="4056474"/>
            <a:ext cx="1537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DD Web Service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(WS Distribution Server)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757EC1-AC3E-4E61-AE8E-525A7F10BC6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949843" y="3878981"/>
            <a:ext cx="560655" cy="326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CF4E2D-4CB8-4699-B16C-2C8FB37971B7}"/>
              </a:ext>
            </a:extLst>
          </p:cNvPr>
          <p:cNvCxnSpPr>
            <a:cxnSpLocks/>
          </p:cNvCxnSpPr>
          <p:nvPr/>
        </p:nvCxnSpPr>
        <p:spPr>
          <a:xfrm flipH="1">
            <a:off x="10553413" y="4762652"/>
            <a:ext cx="142662" cy="556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90DB099F-8F29-4543-A360-BD1CBAC84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8096" y="4069283"/>
            <a:ext cx="1161444" cy="11614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2BE8D1-4715-42B5-87BF-AA0B76335912}"/>
              </a:ext>
            </a:extLst>
          </p:cNvPr>
          <p:cNvSpPr txBox="1"/>
          <p:nvPr/>
        </p:nvSpPr>
        <p:spPr>
          <a:xfrm>
            <a:off x="8121814" y="4453521"/>
            <a:ext cx="978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Central WS</a:t>
            </a:r>
          </a:p>
          <a:p>
            <a:pPr algn="ctr"/>
            <a:r>
              <a:rPr lang="en-US" sz="1000">
                <a:solidFill>
                  <a:srgbClr val="0F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(Web Server)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D1C2C2-3E18-453F-BC1F-F0B6DC618BD0}"/>
              </a:ext>
            </a:extLst>
          </p:cNvPr>
          <p:cNvCxnSpPr>
            <a:cxnSpLocks/>
          </p:cNvCxnSpPr>
          <p:nvPr/>
        </p:nvCxnSpPr>
        <p:spPr>
          <a:xfrm flipH="1" flipV="1">
            <a:off x="9099967" y="5056686"/>
            <a:ext cx="1010716" cy="467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02126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X Americas - Presentation template.potx" id="{3FA3DA7D-B8CC-402C-8B8C-403C4F3537C7}" vid="{7EF18BD3-D3CB-4875-97FA-F49DF219BCE6}"/>
    </a:ext>
  </a:extLst>
</a:theme>
</file>

<file path=ppt/theme/theme2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X Americas - Presentation template.potx" id="{3FA3DA7D-B8CC-402C-8B8C-403C4F3537C7}" vid="{3F6632D2-E51A-47CB-9808-2D2F4B593074}"/>
    </a:ext>
  </a:extLst>
</a:theme>
</file>

<file path=ppt/theme/theme3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X Americas - Presentation template.potx" id="{3FA3DA7D-B8CC-402C-8B8C-403C4F3537C7}" vid="{65A2667C-6405-4767-A818-6061FCB05379}"/>
    </a:ext>
  </a:extLst>
</a:theme>
</file>

<file path=ppt/theme/theme4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X Americas - Presentation template.potx" id="{3FA3DA7D-B8CC-402C-8B8C-403C4F3537C7}" vid="{1331F978-495F-4E58-8614-9D9099F06A9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7A7F1-5E1F-453E-A92F-37B3E8CCB54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1a525c2-d4eb-46fe-9b09-8f8634d7947d"/>
    <ds:schemaRef ds:uri="http://purl.org/dc/terms/"/>
    <ds:schemaRef ds:uri="0ec22545-32f7-47c8-afbd-c0084660662b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362956-4D1E-4C41-B98F-06C0641C1654}">
  <ds:schemaRefs>
    <ds:schemaRef ds:uri="0ec22545-32f7-47c8-afbd-c0084660662b"/>
    <ds:schemaRef ds:uri="a1a525c2-d4eb-46fe-9b09-8f8634d794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cX Americas - Presentation template</Template>
  <TotalTime>0</TotalTime>
  <Words>1527</Words>
  <Application>Microsoft Office PowerPoint</Application>
  <PresentationFormat>Widescreen</PresentationFormat>
  <Paragraphs>380</Paragraphs>
  <Slides>62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Segoe UI</vt:lpstr>
      <vt:lpstr>Segoe UI Semibold</vt:lpstr>
      <vt:lpstr>Purple slides</vt:lpstr>
      <vt:lpstr>White slides</vt:lpstr>
      <vt:lpstr>Purple product slides</vt:lpstr>
      <vt:lpstr>White product slides</vt:lpstr>
      <vt:lpstr>PowerPoint Presentation</vt:lpstr>
      <vt:lpstr>PowerPoint Presentation</vt:lpstr>
      <vt:lpstr>Menu for the day</vt:lpstr>
      <vt:lpstr>Methods of replication</vt:lpstr>
      <vt:lpstr>Data Director - Distribution Location card</vt:lpstr>
      <vt:lpstr>Data Director - Distribution Location card</vt:lpstr>
      <vt:lpstr>Data Director - Distribution Location card</vt:lpstr>
      <vt:lpstr>Data Director - Distribution Location card</vt:lpstr>
      <vt:lpstr>Data Director - Distribution Location card</vt:lpstr>
      <vt:lpstr>Data Director - Distribution Location card</vt:lpstr>
      <vt:lpstr>Data Director - Distribution Location card</vt:lpstr>
      <vt:lpstr>Data Director - Distribution Location card</vt:lpstr>
      <vt:lpstr>Data Director - Distribution Location card </vt:lpstr>
      <vt:lpstr>Data Director – Scheduler Job</vt:lpstr>
      <vt:lpstr>Data Director - WS Replication</vt:lpstr>
      <vt:lpstr>Data Director - WS Replication</vt:lpstr>
      <vt:lpstr>Data Director - WS Replication</vt:lpstr>
      <vt:lpstr>Data Director - WS Replication</vt:lpstr>
      <vt:lpstr>Data Director – Different LS Versions</vt:lpstr>
      <vt:lpstr>Data Director – Different LS Versions</vt:lpstr>
      <vt:lpstr>Data Director – Different LS Versions</vt:lpstr>
      <vt:lpstr>Data Director – Different LS Versions</vt:lpstr>
      <vt:lpstr>Data Director – Different LS Versions</vt:lpstr>
      <vt:lpstr>Data Director – Different LS Versions</vt:lpstr>
      <vt:lpstr>Data Director – Different LS Versions</vt:lpstr>
      <vt:lpstr>Data Director – Different LS Versions</vt:lpstr>
      <vt:lpstr>Data Director – Different LS Versions</vt:lpstr>
      <vt:lpstr>Data Director – Different LS Versions</vt:lpstr>
      <vt:lpstr>LS Central - Web Replication</vt:lpstr>
      <vt:lpstr>LS Central - Web Replication</vt:lpstr>
      <vt:lpstr>LS Central - Web Replication</vt:lpstr>
      <vt:lpstr>LS Central - Web Replication</vt:lpstr>
      <vt:lpstr>Offline Replication</vt:lpstr>
      <vt:lpstr>Offline Replication</vt:lpstr>
      <vt:lpstr>Offline Replication</vt:lpstr>
      <vt:lpstr>Offline Replication</vt:lpstr>
      <vt:lpstr>Offline Replication</vt:lpstr>
      <vt:lpstr>Offline Replication</vt:lpstr>
      <vt:lpstr>Security</vt:lpstr>
      <vt:lpstr>Security</vt:lpstr>
      <vt:lpstr>Security</vt:lpstr>
      <vt:lpstr>Security</vt:lpstr>
      <vt:lpstr>Security</vt:lpstr>
      <vt:lpstr>Monitoring</vt:lpstr>
      <vt:lpstr>Monitoring</vt:lpstr>
      <vt:lpstr>Monitoring</vt:lpstr>
      <vt:lpstr>Monitoring</vt:lpstr>
      <vt:lpstr>Monitoring Data Director with Powershell</vt:lpstr>
      <vt:lpstr>Debugging</vt:lpstr>
      <vt:lpstr>Data Director Help  </vt:lpstr>
      <vt:lpstr>Data Director Help  </vt:lpstr>
      <vt:lpstr>Data Director Help </vt:lpstr>
      <vt:lpstr>Data Migration Strategies</vt:lpstr>
      <vt:lpstr>LS Central – Moving to the Cloud</vt:lpstr>
      <vt:lpstr>Hybrid Cloud Component from Microsoft</vt:lpstr>
      <vt:lpstr>Hybrid Cloud Component from Microsoft</vt:lpstr>
      <vt:lpstr>Run through the Basic Steps</vt:lpstr>
      <vt:lpstr>Key points to note for Data Migration</vt:lpstr>
      <vt:lpstr>Hybrid Cloud Component from Microsoft</vt:lpstr>
      <vt:lpstr>Hybrid Cloud Component from Microsoft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Kristjan Asvaldsson</dc:creator>
  <cp:lastModifiedBy>Bjorn Jonsson</cp:lastModifiedBy>
  <cp:revision>129</cp:revision>
  <dcterms:created xsi:type="dcterms:W3CDTF">2023-03-18T23:04:11Z</dcterms:created>
  <dcterms:modified xsi:type="dcterms:W3CDTF">2023-05-08T07:06:40Z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_dlc_DocIdItemGuid">
    <vt:lpwstr>c1ba7755-03e4-4373-a2c6-e3291bf0ac95</vt:lpwstr>
  </property>
  <property fmtid="{D5CDD505-2E9C-101B-9397-08002B2CF9AE}" pid="4" name="MediaServiceImageTags">
    <vt:lpwstr/>
  </property>
</Properties>
</file>