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</p:sldMasterIdLst>
  <p:notesMasterIdLst>
    <p:notesMasterId r:id="rId18"/>
  </p:notesMasterIdLst>
  <p:handoutMasterIdLst>
    <p:handoutMasterId r:id="rId19"/>
  </p:handoutMasterIdLst>
  <p:sldIdLst>
    <p:sldId id="403" r:id="rId8"/>
    <p:sldId id="420" r:id="rId9"/>
    <p:sldId id="421" r:id="rId10"/>
    <p:sldId id="413" r:id="rId11"/>
    <p:sldId id="414" r:id="rId12"/>
    <p:sldId id="415" r:id="rId13"/>
    <p:sldId id="416" r:id="rId14"/>
    <p:sldId id="417" r:id="rId15"/>
    <p:sldId id="418" r:id="rId16"/>
    <p:sldId id="35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403"/>
          </p14:sldIdLst>
        </p14:section>
        <p14:section name="Speaker slide examples" id="{1E4BA1A2-C20E-F347-A1A0-DF740B7DE8DE}">
          <p14:sldIdLst>
            <p14:sldId id="420"/>
            <p14:sldId id="421"/>
            <p14:sldId id="413"/>
            <p14:sldId id="414"/>
            <p14:sldId id="415"/>
            <p14:sldId id="416"/>
            <p14:sldId id="417"/>
            <p14:sldId id="418"/>
          </p14:sldIdLst>
        </p14:section>
        <p14:section name="End slides / questions slides" id="{6CE0294C-E795-2941-A597-20B692ADCED8}">
          <p14:sldIdLst>
            <p14:sldId id="352"/>
          </p14:sldIdLst>
        </p14:section>
        <p14:section name="Graphics" id="{99D94585-88D9-0447-BAF6-114DA5C518B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6D68DD-4D22-A760-E019-9CC57C8FBB4F}" name="Anna Kristin Jeppesen" initials="AKJ" userId="S::annak@lsretail.com::83c4d678-a709-41e6-9342-fbc532d0ffe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3C40"/>
    <a:srgbClr val="0A3C66"/>
    <a:srgbClr val="798083"/>
    <a:srgbClr val="302A31"/>
    <a:srgbClr val="EFCA48"/>
    <a:srgbClr val="253F50"/>
    <a:srgbClr val="B1C94B"/>
    <a:srgbClr val="5FCC50"/>
    <a:srgbClr val="E5B259"/>
    <a:srgbClr val="242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3AFA64-247C-4D27-9783-92B0F37F164A}" v="39" dt="2022-05-14T15:30:32.093"/>
    <p1510:client id="{BF9775C6-C99C-41E4-A14F-444DF6547CF1}" v="530" vWet="532" dt="2022-05-14T14:35:45.2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75" autoAdjust="0"/>
    <p:restoredTop sz="70789" autoAdjust="0"/>
  </p:normalViewPr>
  <p:slideViewPr>
    <p:cSldViewPr snapToGrid="0">
      <p:cViewPr varScale="1">
        <p:scale>
          <a:sx n="93" d="100"/>
          <a:sy n="93" d="100"/>
        </p:scale>
        <p:origin x="978" y="78"/>
      </p:cViewPr>
      <p:guideLst/>
    </p:cSldViewPr>
  </p:slideViewPr>
  <p:notesTextViewPr>
    <p:cViewPr>
      <p:scale>
        <a:sx n="99" d="100"/>
        <a:sy n="99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Relationship Id="rId43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jciech Januszauskas" userId="283006d7-7365-4ce6-9b04-25a42527db96" providerId="ADAL" clId="{1F3AFA64-247C-4D27-9783-92B0F37F164A}"/>
    <pc:docChg chg="undo custSel modSld sldOrd">
      <pc:chgData name="Wojciech Januszauskas" userId="283006d7-7365-4ce6-9b04-25a42527db96" providerId="ADAL" clId="{1F3AFA64-247C-4D27-9783-92B0F37F164A}" dt="2022-05-14T15:30:34.082" v="357" actId="27614"/>
      <pc:docMkLst>
        <pc:docMk/>
      </pc:docMkLst>
      <pc:sldChg chg="addSp delSp modSp mod modAnim">
        <pc:chgData name="Wojciech Januszauskas" userId="283006d7-7365-4ce6-9b04-25a42527db96" providerId="ADAL" clId="{1F3AFA64-247C-4D27-9783-92B0F37F164A}" dt="2022-05-14T15:23:25.547" v="309" actId="1035"/>
        <pc:sldMkLst>
          <pc:docMk/>
          <pc:sldMk cId="720422968" sldId="414"/>
        </pc:sldMkLst>
        <pc:spChg chg="mod">
          <ac:chgData name="Wojciech Januszauskas" userId="283006d7-7365-4ce6-9b04-25a42527db96" providerId="ADAL" clId="{1F3AFA64-247C-4D27-9783-92B0F37F164A}" dt="2022-05-14T14:37:03.569" v="1" actId="1076"/>
          <ac:spMkLst>
            <pc:docMk/>
            <pc:sldMk cId="720422968" sldId="414"/>
            <ac:spMk id="4" creationId="{D129E54A-D0D6-60FB-8F09-0612BF7B34D2}"/>
          </ac:spMkLst>
        </pc:spChg>
        <pc:spChg chg="mod topLvl">
          <ac:chgData name="Wojciech Januszauskas" userId="283006d7-7365-4ce6-9b04-25a42527db96" providerId="ADAL" clId="{1F3AFA64-247C-4D27-9783-92B0F37F164A}" dt="2022-05-14T15:20:14.120" v="71" actId="164"/>
          <ac:spMkLst>
            <pc:docMk/>
            <pc:sldMk cId="720422968" sldId="414"/>
            <ac:spMk id="5" creationId="{A2E9B4E5-1AE0-EFC2-2D8D-8B252D4C104D}"/>
          </ac:spMkLst>
        </pc:spChg>
        <pc:spChg chg="mod topLvl">
          <ac:chgData name="Wojciech Januszauskas" userId="283006d7-7365-4ce6-9b04-25a42527db96" providerId="ADAL" clId="{1F3AFA64-247C-4D27-9783-92B0F37F164A}" dt="2022-05-14T15:23:25.547" v="309" actId="1035"/>
          <ac:spMkLst>
            <pc:docMk/>
            <pc:sldMk cId="720422968" sldId="414"/>
            <ac:spMk id="6" creationId="{2EDC0206-2130-DBB3-9612-99648276E24A}"/>
          </ac:spMkLst>
        </pc:spChg>
        <pc:grpChg chg="del mod">
          <ac:chgData name="Wojciech Januszauskas" userId="283006d7-7365-4ce6-9b04-25a42527db96" providerId="ADAL" clId="{1F3AFA64-247C-4D27-9783-92B0F37F164A}" dt="2022-05-14T15:19:47.033" v="13" actId="165"/>
          <ac:grpSpMkLst>
            <pc:docMk/>
            <pc:sldMk cId="720422968" sldId="414"/>
            <ac:grpSpMk id="2" creationId="{64D4C5D0-608C-D916-2C30-9FFE1DC143E8}"/>
          </ac:grpSpMkLst>
        </pc:grpChg>
        <pc:grpChg chg="add mod">
          <ac:chgData name="Wojciech Januszauskas" userId="283006d7-7365-4ce6-9b04-25a42527db96" providerId="ADAL" clId="{1F3AFA64-247C-4D27-9783-92B0F37F164A}" dt="2022-05-14T15:20:14.120" v="71" actId="164"/>
          <ac:grpSpMkLst>
            <pc:docMk/>
            <pc:sldMk cId="720422968" sldId="414"/>
            <ac:grpSpMk id="7" creationId="{18DBCFDE-8FEA-F839-CC37-E7457701290E}"/>
          </ac:grpSpMkLst>
        </pc:grpChg>
        <pc:graphicFrameChg chg="del mod modGraphic">
          <ac:chgData name="Wojciech Januszauskas" userId="283006d7-7365-4ce6-9b04-25a42527db96" providerId="ADAL" clId="{1F3AFA64-247C-4D27-9783-92B0F37F164A}" dt="2022-05-14T15:19:41.904" v="12" actId="18245"/>
          <ac:graphicFrameMkLst>
            <pc:docMk/>
            <pc:sldMk cId="720422968" sldId="414"/>
            <ac:graphicFrameMk id="11" creationId="{C9B23AE3-9A94-4935-1398-BDCEF2A87C91}"/>
          </ac:graphicFrameMkLst>
        </pc:graphicFrameChg>
      </pc:sldChg>
      <pc:sldChg chg="addSp delSp modSp mod modAnim">
        <pc:chgData name="Wojciech Januszauskas" userId="283006d7-7365-4ce6-9b04-25a42527db96" providerId="ADAL" clId="{1F3AFA64-247C-4D27-9783-92B0F37F164A}" dt="2022-05-14T15:24:51.630" v="330" actId="1037"/>
        <pc:sldMkLst>
          <pc:docMk/>
          <pc:sldMk cId="102859855" sldId="415"/>
        </pc:sldMkLst>
        <pc:spChg chg="mod topLvl">
          <ac:chgData name="Wojciech Januszauskas" userId="283006d7-7365-4ce6-9b04-25a42527db96" providerId="ADAL" clId="{1F3AFA64-247C-4D27-9783-92B0F37F164A}" dt="2022-05-14T15:24:36.734" v="328" actId="164"/>
          <ac:spMkLst>
            <pc:docMk/>
            <pc:sldMk cId="102859855" sldId="415"/>
            <ac:spMk id="5" creationId="{46A0F418-3492-845B-490C-81CD309D4C23}"/>
          </ac:spMkLst>
        </pc:spChg>
        <pc:spChg chg="mod topLvl">
          <ac:chgData name="Wojciech Januszauskas" userId="283006d7-7365-4ce6-9b04-25a42527db96" providerId="ADAL" clId="{1F3AFA64-247C-4D27-9783-92B0F37F164A}" dt="2022-05-14T15:24:36.734" v="328" actId="164"/>
          <ac:spMkLst>
            <pc:docMk/>
            <pc:sldMk cId="102859855" sldId="415"/>
            <ac:spMk id="7" creationId="{895632F4-7BA4-8253-C87A-2D8A1637228E}"/>
          </ac:spMkLst>
        </pc:spChg>
        <pc:grpChg chg="del mod">
          <ac:chgData name="Wojciech Januszauskas" userId="283006d7-7365-4ce6-9b04-25a42527db96" providerId="ADAL" clId="{1F3AFA64-247C-4D27-9783-92B0F37F164A}" dt="2022-05-14T15:23:58.751" v="313" actId="165"/>
          <ac:grpSpMkLst>
            <pc:docMk/>
            <pc:sldMk cId="102859855" sldId="415"/>
            <ac:grpSpMk id="3" creationId="{C7413943-1D53-D286-F13C-746BAC2FBF52}"/>
          </ac:grpSpMkLst>
        </pc:grpChg>
        <pc:grpChg chg="add mod">
          <ac:chgData name="Wojciech Januszauskas" userId="283006d7-7365-4ce6-9b04-25a42527db96" providerId="ADAL" clId="{1F3AFA64-247C-4D27-9783-92B0F37F164A}" dt="2022-05-14T15:24:51.630" v="330" actId="1037"/>
          <ac:grpSpMkLst>
            <pc:docMk/>
            <pc:sldMk cId="102859855" sldId="415"/>
            <ac:grpSpMk id="8" creationId="{27F4C2C9-77F9-0548-E596-F5F50FC5468E}"/>
          </ac:grpSpMkLst>
        </pc:grpChg>
        <pc:graphicFrameChg chg="del mod">
          <ac:chgData name="Wojciech Januszauskas" userId="283006d7-7365-4ce6-9b04-25a42527db96" providerId="ADAL" clId="{1F3AFA64-247C-4D27-9783-92B0F37F164A}" dt="2022-05-14T15:23:55.279" v="312" actId="18245"/>
          <ac:graphicFrameMkLst>
            <pc:docMk/>
            <pc:sldMk cId="102859855" sldId="415"/>
            <ac:graphicFrameMk id="12" creationId="{9263CE95-AA5E-94B8-01AD-4970C0AE1643}"/>
          </ac:graphicFrameMkLst>
        </pc:graphicFrameChg>
      </pc:sldChg>
      <pc:sldChg chg="addSp delSp modSp mod modAnim">
        <pc:chgData name="Wojciech Januszauskas" userId="283006d7-7365-4ce6-9b04-25a42527db96" providerId="ADAL" clId="{1F3AFA64-247C-4D27-9783-92B0F37F164A}" dt="2022-05-14T15:23:12.110" v="302" actId="2710"/>
        <pc:sldMkLst>
          <pc:docMk/>
          <pc:sldMk cId="150952718" sldId="416"/>
        </pc:sldMkLst>
        <pc:spChg chg="mod">
          <ac:chgData name="Wojciech Januszauskas" userId="283006d7-7365-4ce6-9b04-25a42527db96" providerId="ADAL" clId="{1F3AFA64-247C-4D27-9783-92B0F37F164A}" dt="2022-05-14T15:21:27.301" v="151" actId="14100"/>
          <ac:spMkLst>
            <pc:docMk/>
            <pc:sldMk cId="150952718" sldId="416"/>
            <ac:spMk id="4" creationId="{CEA264E4-C4BE-7C2D-F1E2-2978BE0CBE77}"/>
          </ac:spMkLst>
        </pc:spChg>
        <pc:spChg chg="mod topLvl">
          <ac:chgData name="Wojciech Januszauskas" userId="283006d7-7365-4ce6-9b04-25a42527db96" providerId="ADAL" clId="{1F3AFA64-247C-4D27-9783-92B0F37F164A}" dt="2022-05-14T15:21:29.736" v="152" actId="164"/>
          <ac:spMkLst>
            <pc:docMk/>
            <pc:sldMk cId="150952718" sldId="416"/>
            <ac:spMk id="5" creationId="{81EFE7CE-17B0-C3A4-9750-37607D8C4373}"/>
          </ac:spMkLst>
        </pc:spChg>
        <pc:spChg chg="mod topLvl">
          <ac:chgData name="Wojciech Januszauskas" userId="283006d7-7365-4ce6-9b04-25a42527db96" providerId="ADAL" clId="{1F3AFA64-247C-4D27-9783-92B0F37F164A}" dt="2022-05-14T15:23:12.110" v="302" actId="2710"/>
          <ac:spMkLst>
            <pc:docMk/>
            <pc:sldMk cId="150952718" sldId="416"/>
            <ac:spMk id="7" creationId="{07360EA3-3590-164C-D6EA-76162AF05360}"/>
          </ac:spMkLst>
        </pc:spChg>
        <pc:grpChg chg="del mod">
          <ac:chgData name="Wojciech Januszauskas" userId="283006d7-7365-4ce6-9b04-25a42527db96" providerId="ADAL" clId="{1F3AFA64-247C-4D27-9783-92B0F37F164A}" dt="2022-05-14T15:20:47.095" v="74" actId="165"/>
          <ac:grpSpMkLst>
            <pc:docMk/>
            <pc:sldMk cId="150952718" sldId="416"/>
            <ac:grpSpMk id="2" creationId="{F9884C4F-DC9D-1AB7-396A-D5AE812C1745}"/>
          </ac:grpSpMkLst>
        </pc:grpChg>
        <pc:grpChg chg="add mod">
          <ac:chgData name="Wojciech Januszauskas" userId="283006d7-7365-4ce6-9b04-25a42527db96" providerId="ADAL" clId="{1F3AFA64-247C-4D27-9783-92B0F37F164A}" dt="2022-05-14T15:21:29.736" v="152" actId="164"/>
          <ac:grpSpMkLst>
            <pc:docMk/>
            <pc:sldMk cId="150952718" sldId="416"/>
            <ac:grpSpMk id="8" creationId="{988ACAA2-F627-614B-C659-C9CEB1340D3C}"/>
          </ac:grpSpMkLst>
        </pc:grpChg>
        <pc:graphicFrameChg chg="del">
          <ac:chgData name="Wojciech Januszauskas" userId="283006d7-7365-4ce6-9b04-25a42527db96" providerId="ADAL" clId="{1F3AFA64-247C-4D27-9783-92B0F37F164A}" dt="2022-05-14T15:20:42.326" v="73" actId="18245"/>
          <ac:graphicFrameMkLst>
            <pc:docMk/>
            <pc:sldMk cId="150952718" sldId="416"/>
            <ac:graphicFrameMk id="11" creationId="{30926E78-4DDC-17E7-CAFA-0AC322B238CD}"/>
          </ac:graphicFrameMkLst>
        </pc:graphicFrameChg>
      </pc:sldChg>
      <pc:sldChg chg="addSp delSp modSp mod modAnim">
        <pc:chgData name="Wojciech Januszauskas" userId="283006d7-7365-4ce6-9b04-25a42527db96" providerId="ADAL" clId="{1F3AFA64-247C-4D27-9783-92B0F37F164A}" dt="2022-05-14T15:30:34.082" v="357" actId="27614"/>
        <pc:sldMkLst>
          <pc:docMk/>
          <pc:sldMk cId="286321884" sldId="417"/>
        </pc:sldMkLst>
        <pc:spChg chg="mod topLvl">
          <ac:chgData name="Wojciech Januszauskas" userId="283006d7-7365-4ce6-9b04-25a42527db96" providerId="ADAL" clId="{1F3AFA64-247C-4D27-9783-92B0F37F164A}" dt="2022-05-14T15:22:56.954" v="300" actId="164"/>
          <ac:spMkLst>
            <pc:docMk/>
            <pc:sldMk cId="286321884" sldId="417"/>
            <ac:spMk id="4" creationId="{A4C4C87B-5087-5BF7-71FD-9BFD3CD74246}"/>
          </ac:spMkLst>
        </pc:spChg>
        <pc:spChg chg="mod topLvl">
          <ac:chgData name="Wojciech Januszauskas" userId="283006d7-7365-4ce6-9b04-25a42527db96" providerId="ADAL" clId="{1F3AFA64-247C-4D27-9783-92B0F37F164A}" dt="2022-05-14T15:22:56.954" v="300" actId="164"/>
          <ac:spMkLst>
            <pc:docMk/>
            <pc:sldMk cId="286321884" sldId="417"/>
            <ac:spMk id="5" creationId="{7FB45683-154C-8045-5CFB-4A629F73A122}"/>
          </ac:spMkLst>
        </pc:spChg>
        <pc:spChg chg="add del mod">
          <ac:chgData name="Wojciech Januszauskas" userId="283006d7-7365-4ce6-9b04-25a42527db96" providerId="ADAL" clId="{1F3AFA64-247C-4D27-9783-92B0F37F164A}" dt="2022-05-14T15:28:29.646" v="350"/>
          <ac:spMkLst>
            <pc:docMk/>
            <pc:sldMk cId="286321884" sldId="417"/>
            <ac:spMk id="12" creationId="{E5FB9F9C-6AD4-1DB5-4933-FF9FABCC0F36}"/>
          </ac:spMkLst>
        </pc:spChg>
        <pc:spChg chg="add del mod">
          <ac:chgData name="Wojciech Januszauskas" userId="283006d7-7365-4ce6-9b04-25a42527db96" providerId="ADAL" clId="{1F3AFA64-247C-4D27-9783-92B0F37F164A}" dt="2022-05-14T15:29:16.123" v="352"/>
          <ac:spMkLst>
            <pc:docMk/>
            <pc:sldMk cId="286321884" sldId="417"/>
            <ac:spMk id="17" creationId="{67440191-FD0D-E171-DC8E-A0ED6F156B11}"/>
          </ac:spMkLst>
        </pc:spChg>
        <pc:spChg chg="add del mod">
          <ac:chgData name="Wojciech Januszauskas" userId="283006d7-7365-4ce6-9b04-25a42527db96" providerId="ADAL" clId="{1F3AFA64-247C-4D27-9783-92B0F37F164A}" dt="2022-05-14T15:30:32.092" v="356"/>
          <ac:spMkLst>
            <pc:docMk/>
            <pc:sldMk cId="286321884" sldId="417"/>
            <ac:spMk id="21" creationId="{920F1453-766B-128E-D5EB-DB2483C182C3}"/>
          </ac:spMkLst>
        </pc:spChg>
        <pc:grpChg chg="del mod">
          <ac:chgData name="Wojciech Januszauskas" userId="283006d7-7365-4ce6-9b04-25a42527db96" providerId="ADAL" clId="{1F3AFA64-247C-4D27-9783-92B0F37F164A}" dt="2022-05-14T15:21:58.072" v="156" actId="165"/>
          <ac:grpSpMkLst>
            <pc:docMk/>
            <pc:sldMk cId="286321884" sldId="417"/>
            <ac:grpSpMk id="2" creationId="{712F025F-BBD5-E4AA-9813-7F792DEA779F}"/>
          </ac:grpSpMkLst>
        </pc:grpChg>
        <pc:grpChg chg="add mod">
          <ac:chgData name="Wojciech Januszauskas" userId="283006d7-7365-4ce6-9b04-25a42527db96" providerId="ADAL" clId="{1F3AFA64-247C-4D27-9783-92B0F37F164A}" dt="2022-05-14T15:22:56.954" v="300" actId="164"/>
          <ac:grpSpMkLst>
            <pc:docMk/>
            <pc:sldMk cId="286321884" sldId="417"/>
            <ac:grpSpMk id="6" creationId="{B5F5336C-EFA7-CC75-C5C6-1C26C986C5BD}"/>
          </ac:grpSpMkLst>
        </pc:grpChg>
        <pc:graphicFrameChg chg="del mod">
          <ac:chgData name="Wojciech Januszauskas" userId="283006d7-7365-4ce6-9b04-25a42527db96" providerId="ADAL" clId="{1F3AFA64-247C-4D27-9783-92B0F37F164A}" dt="2022-05-14T15:21:53.440" v="155" actId="18245"/>
          <ac:graphicFrameMkLst>
            <pc:docMk/>
            <pc:sldMk cId="286321884" sldId="417"/>
            <ac:graphicFrameMk id="13" creationId="{BBB51BB2-3AA2-66DC-C508-010A3140ED96}"/>
          </ac:graphicFrameMkLst>
        </pc:graphicFrameChg>
        <pc:picChg chg="add del mod">
          <ac:chgData name="Wojciech Januszauskas" userId="283006d7-7365-4ce6-9b04-25a42527db96" providerId="ADAL" clId="{1F3AFA64-247C-4D27-9783-92B0F37F164A}" dt="2022-05-14T15:28:27.042" v="348" actId="478"/>
          <ac:picMkLst>
            <pc:docMk/>
            <pc:sldMk cId="286321884" sldId="417"/>
            <ac:picMk id="8" creationId="{9F792113-F58C-06BA-8CBE-4D4F7276D23C}"/>
          </ac:picMkLst>
        </pc:picChg>
        <pc:picChg chg="del">
          <ac:chgData name="Wojciech Januszauskas" userId="283006d7-7365-4ce6-9b04-25a42527db96" providerId="ADAL" clId="{1F3AFA64-247C-4D27-9783-92B0F37F164A}" dt="2022-05-14T15:28:28.115" v="349" actId="478"/>
          <ac:picMkLst>
            <pc:docMk/>
            <pc:sldMk cId="286321884" sldId="417"/>
            <ac:picMk id="10" creationId="{E86FE57D-64B3-C7E5-D3D1-7FEA2D0667C8}"/>
          </ac:picMkLst>
        </pc:picChg>
        <pc:picChg chg="add del mod">
          <ac:chgData name="Wojciech Januszauskas" userId="283006d7-7365-4ce6-9b04-25a42527db96" providerId="ADAL" clId="{1F3AFA64-247C-4D27-9783-92B0F37F164A}" dt="2022-05-14T15:28:30.999" v="351" actId="478"/>
          <ac:picMkLst>
            <pc:docMk/>
            <pc:sldMk cId="286321884" sldId="417"/>
            <ac:picMk id="15" creationId="{CB204852-A7F5-401D-8667-BC7B13071F54}"/>
          </ac:picMkLst>
        </pc:picChg>
        <pc:picChg chg="add del mod">
          <ac:chgData name="Wojciech Januszauskas" userId="283006d7-7365-4ce6-9b04-25a42527db96" providerId="ADAL" clId="{1F3AFA64-247C-4D27-9783-92B0F37F164A}" dt="2022-05-14T15:29:18.628" v="355" actId="478"/>
          <ac:picMkLst>
            <pc:docMk/>
            <pc:sldMk cId="286321884" sldId="417"/>
            <ac:picMk id="19" creationId="{24A8A571-2C5F-F9AB-B4F0-C26D294618B1}"/>
          </ac:picMkLst>
        </pc:picChg>
        <pc:picChg chg="add mod">
          <ac:chgData name="Wojciech Januszauskas" userId="283006d7-7365-4ce6-9b04-25a42527db96" providerId="ADAL" clId="{1F3AFA64-247C-4D27-9783-92B0F37F164A}" dt="2022-05-14T15:30:34.082" v="357" actId="27614"/>
          <ac:picMkLst>
            <pc:docMk/>
            <pc:sldMk cId="286321884" sldId="417"/>
            <ac:picMk id="23" creationId="{4E13C61A-17B4-9751-5C8A-CDD71BFE1BD2}"/>
          </ac:picMkLst>
        </pc:picChg>
      </pc:sldChg>
      <pc:sldChg chg="addSp delSp modSp mod modAnim">
        <pc:chgData name="Wojciech Januszauskas" userId="283006d7-7365-4ce6-9b04-25a42527db96" providerId="ADAL" clId="{1F3AFA64-247C-4D27-9783-92B0F37F164A}" dt="2022-05-14T15:26:37.620" v="346"/>
        <pc:sldMkLst>
          <pc:docMk/>
          <pc:sldMk cId="1419921885" sldId="418"/>
        </pc:sldMkLst>
        <pc:spChg chg="mod topLvl">
          <ac:chgData name="Wojciech Januszauskas" userId="283006d7-7365-4ce6-9b04-25a42527db96" providerId="ADAL" clId="{1F3AFA64-247C-4D27-9783-92B0F37F164A}" dt="2022-05-14T15:26:28.707" v="338" actId="164"/>
          <ac:spMkLst>
            <pc:docMk/>
            <pc:sldMk cId="1419921885" sldId="418"/>
            <ac:spMk id="5" creationId="{F30BBBED-3041-8C77-0079-B5CF584F4B5D}"/>
          </ac:spMkLst>
        </pc:spChg>
        <pc:spChg chg="mod topLvl">
          <ac:chgData name="Wojciech Januszauskas" userId="283006d7-7365-4ce6-9b04-25a42527db96" providerId="ADAL" clId="{1F3AFA64-247C-4D27-9783-92B0F37F164A}" dt="2022-05-14T15:26:28.707" v="338" actId="164"/>
          <ac:spMkLst>
            <pc:docMk/>
            <pc:sldMk cId="1419921885" sldId="418"/>
            <ac:spMk id="8" creationId="{A2B3F831-4601-D77B-8839-696248A10610}"/>
          </ac:spMkLst>
        </pc:spChg>
        <pc:grpChg chg="del mod">
          <ac:chgData name="Wojciech Januszauskas" userId="283006d7-7365-4ce6-9b04-25a42527db96" providerId="ADAL" clId="{1F3AFA64-247C-4D27-9783-92B0F37F164A}" dt="2022-05-14T15:26:07.679" v="334" actId="165"/>
          <ac:grpSpMkLst>
            <pc:docMk/>
            <pc:sldMk cId="1419921885" sldId="418"/>
            <ac:grpSpMk id="3" creationId="{B473DB23-8047-0A68-09FA-47DBA77F769A}"/>
          </ac:grpSpMkLst>
        </pc:grpChg>
        <pc:grpChg chg="add mod">
          <ac:chgData name="Wojciech Januszauskas" userId="283006d7-7365-4ce6-9b04-25a42527db96" providerId="ADAL" clId="{1F3AFA64-247C-4D27-9783-92B0F37F164A}" dt="2022-05-14T15:26:34.179" v="345" actId="1037"/>
          <ac:grpSpMkLst>
            <pc:docMk/>
            <pc:sldMk cId="1419921885" sldId="418"/>
            <ac:grpSpMk id="9" creationId="{3F76C7EA-E381-57D5-0F2E-D6130C377848}"/>
          </ac:grpSpMkLst>
        </pc:grpChg>
        <pc:graphicFrameChg chg="del">
          <ac:chgData name="Wojciech Januszauskas" userId="283006d7-7365-4ce6-9b04-25a42527db96" providerId="ADAL" clId="{1F3AFA64-247C-4D27-9783-92B0F37F164A}" dt="2022-05-14T15:26:03.572" v="333" actId="18245"/>
          <ac:graphicFrameMkLst>
            <pc:docMk/>
            <pc:sldMk cId="1419921885" sldId="418"/>
            <ac:graphicFrameMk id="7" creationId="{D2F737B6-F842-0230-0701-07FC01810FCC}"/>
          </ac:graphicFrameMkLst>
        </pc:graphicFrameChg>
      </pc:sldChg>
      <pc:sldChg chg="ord">
        <pc:chgData name="Wojciech Januszauskas" userId="283006d7-7365-4ce6-9b04-25a42527db96" providerId="ADAL" clId="{1F3AFA64-247C-4D27-9783-92B0F37F164A}" dt="2022-05-14T14:35:42.391" v="0" actId="20578"/>
        <pc:sldMkLst>
          <pc:docMk/>
          <pc:sldMk cId="3059706147" sldId="421"/>
        </pc:sldMkLst>
      </pc:sldChg>
      <pc:sldChg chg="modSp mod">
        <pc:chgData name="Wojciech Januszauskas" userId="283006d7-7365-4ce6-9b04-25a42527db96" providerId="ADAL" clId="{1F3AFA64-247C-4D27-9783-92B0F37F164A}" dt="2022-05-14T15:25:45.954" v="332" actId="14100"/>
        <pc:sldMkLst>
          <pc:docMk/>
          <pc:sldMk cId="498283038" sldId="424"/>
        </pc:sldMkLst>
        <pc:spChg chg="mod">
          <ac:chgData name="Wojciech Januszauskas" userId="283006d7-7365-4ce6-9b04-25a42527db96" providerId="ADAL" clId="{1F3AFA64-247C-4D27-9783-92B0F37F164A}" dt="2022-05-14T15:25:45.954" v="332" actId="14100"/>
          <ac:spMkLst>
            <pc:docMk/>
            <pc:sldMk cId="498283038" sldId="424"/>
            <ac:spMk id="2" creationId="{8F1DEEBB-E5FF-5262-EA1D-98798CEBB3A0}"/>
          </ac:spMkLst>
        </pc:spChg>
      </pc:sldChg>
    </pc:docChg>
  </pc:docChgLst>
  <pc:docChgLst>
    <pc:chgData name="Gunnar Orn Thorsteinsson" userId="6ff5e4af-0863-4080-9179-e09f07ef459c" providerId="ADAL" clId="{BF9775C6-C99C-41E4-A14F-444DF6547CF1}"/>
    <pc:docChg chg="undo custSel addSld delSld modSld modSection">
      <pc:chgData name="Gunnar Orn Thorsteinsson" userId="6ff5e4af-0863-4080-9179-e09f07ef459c" providerId="ADAL" clId="{BF9775C6-C99C-41E4-A14F-444DF6547CF1}" dt="2022-05-14T11:13:14.162" v="2990" actId="20577"/>
      <pc:docMkLst>
        <pc:docMk/>
      </pc:docMkLst>
      <pc:sldChg chg="del">
        <pc:chgData name="Gunnar Orn Thorsteinsson" userId="6ff5e4af-0863-4080-9179-e09f07ef459c" providerId="ADAL" clId="{BF9775C6-C99C-41E4-A14F-444DF6547CF1}" dt="2022-05-14T11:08:46.028" v="2958" actId="47"/>
        <pc:sldMkLst>
          <pc:docMk/>
          <pc:sldMk cId="2966388701" sldId="334"/>
        </pc:sldMkLst>
      </pc:sldChg>
      <pc:sldChg chg="del">
        <pc:chgData name="Gunnar Orn Thorsteinsson" userId="6ff5e4af-0863-4080-9179-e09f07ef459c" providerId="ADAL" clId="{BF9775C6-C99C-41E4-A14F-444DF6547CF1}" dt="2022-05-14T11:08:46.028" v="2958" actId="47"/>
        <pc:sldMkLst>
          <pc:docMk/>
          <pc:sldMk cId="1842499158" sldId="338"/>
        </pc:sldMkLst>
      </pc:sldChg>
      <pc:sldChg chg="del">
        <pc:chgData name="Gunnar Orn Thorsteinsson" userId="6ff5e4af-0863-4080-9179-e09f07ef459c" providerId="ADAL" clId="{BF9775C6-C99C-41E4-A14F-444DF6547CF1}" dt="2022-05-14T11:08:46.028" v="2958" actId="47"/>
        <pc:sldMkLst>
          <pc:docMk/>
          <pc:sldMk cId="114055946" sldId="339"/>
        </pc:sldMkLst>
      </pc:sldChg>
      <pc:sldChg chg="del">
        <pc:chgData name="Gunnar Orn Thorsteinsson" userId="6ff5e4af-0863-4080-9179-e09f07ef459c" providerId="ADAL" clId="{BF9775C6-C99C-41E4-A14F-444DF6547CF1}" dt="2022-05-14T11:08:46.028" v="2958" actId="47"/>
        <pc:sldMkLst>
          <pc:docMk/>
          <pc:sldMk cId="2480556026" sldId="340"/>
        </pc:sldMkLst>
      </pc:sldChg>
      <pc:sldChg chg="del">
        <pc:chgData name="Gunnar Orn Thorsteinsson" userId="6ff5e4af-0863-4080-9179-e09f07ef459c" providerId="ADAL" clId="{BF9775C6-C99C-41E4-A14F-444DF6547CF1}" dt="2022-05-14T11:08:46.028" v="2958" actId="47"/>
        <pc:sldMkLst>
          <pc:docMk/>
          <pc:sldMk cId="4161439672" sldId="341"/>
        </pc:sldMkLst>
      </pc:sldChg>
      <pc:sldChg chg="del">
        <pc:chgData name="Gunnar Orn Thorsteinsson" userId="6ff5e4af-0863-4080-9179-e09f07ef459c" providerId="ADAL" clId="{BF9775C6-C99C-41E4-A14F-444DF6547CF1}" dt="2022-05-14T11:08:46.028" v="2958" actId="47"/>
        <pc:sldMkLst>
          <pc:docMk/>
          <pc:sldMk cId="591271099" sldId="342"/>
        </pc:sldMkLst>
      </pc:sldChg>
      <pc:sldChg chg="del">
        <pc:chgData name="Gunnar Orn Thorsteinsson" userId="6ff5e4af-0863-4080-9179-e09f07ef459c" providerId="ADAL" clId="{BF9775C6-C99C-41E4-A14F-444DF6547CF1}" dt="2022-05-14T11:08:46.028" v="2958" actId="47"/>
        <pc:sldMkLst>
          <pc:docMk/>
          <pc:sldMk cId="782372703" sldId="343"/>
        </pc:sldMkLst>
      </pc:sldChg>
      <pc:sldChg chg="del">
        <pc:chgData name="Gunnar Orn Thorsteinsson" userId="6ff5e4af-0863-4080-9179-e09f07ef459c" providerId="ADAL" clId="{BF9775C6-C99C-41E4-A14F-444DF6547CF1}" dt="2022-05-14T11:08:46.028" v="2958" actId="47"/>
        <pc:sldMkLst>
          <pc:docMk/>
          <pc:sldMk cId="1434507743" sldId="344"/>
        </pc:sldMkLst>
      </pc:sldChg>
      <pc:sldChg chg="del">
        <pc:chgData name="Gunnar Orn Thorsteinsson" userId="6ff5e4af-0863-4080-9179-e09f07ef459c" providerId="ADAL" clId="{BF9775C6-C99C-41E4-A14F-444DF6547CF1}" dt="2022-05-14T11:08:46.028" v="2958" actId="47"/>
        <pc:sldMkLst>
          <pc:docMk/>
          <pc:sldMk cId="3548139314" sldId="345"/>
        </pc:sldMkLst>
      </pc:sldChg>
      <pc:sldChg chg="del">
        <pc:chgData name="Gunnar Orn Thorsteinsson" userId="6ff5e4af-0863-4080-9179-e09f07ef459c" providerId="ADAL" clId="{BF9775C6-C99C-41E4-A14F-444DF6547CF1}" dt="2022-05-14T11:08:46.028" v="2958" actId="47"/>
        <pc:sldMkLst>
          <pc:docMk/>
          <pc:sldMk cId="1372805596" sldId="346"/>
        </pc:sldMkLst>
      </pc:sldChg>
      <pc:sldChg chg="del">
        <pc:chgData name="Gunnar Orn Thorsteinsson" userId="6ff5e4af-0863-4080-9179-e09f07ef459c" providerId="ADAL" clId="{BF9775C6-C99C-41E4-A14F-444DF6547CF1}" dt="2022-05-14T11:08:46.028" v="2958" actId="47"/>
        <pc:sldMkLst>
          <pc:docMk/>
          <pc:sldMk cId="1541697182" sldId="347"/>
        </pc:sldMkLst>
      </pc:sldChg>
      <pc:sldChg chg="del">
        <pc:chgData name="Gunnar Orn Thorsteinsson" userId="6ff5e4af-0863-4080-9179-e09f07ef459c" providerId="ADAL" clId="{BF9775C6-C99C-41E4-A14F-444DF6547CF1}" dt="2022-05-13T17:02:59.461" v="4" actId="47"/>
        <pc:sldMkLst>
          <pc:docMk/>
          <pc:sldMk cId="863809930" sldId="348"/>
        </pc:sldMkLst>
      </pc:sldChg>
      <pc:sldChg chg="del">
        <pc:chgData name="Gunnar Orn Thorsteinsson" userId="6ff5e4af-0863-4080-9179-e09f07ef459c" providerId="ADAL" clId="{BF9775C6-C99C-41E4-A14F-444DF6547CF1}" dt="2022-05-14T11:08:46.028" v="2958" actId="47"/>
        <pc:sldMkLst>
          <pc:docMk/>
          <pc:sldMk cId="1155244674" sldId="349"/>
        </pc:sldMkLst>
      </pc:sldChg>
      <pc:sldChg chg="del">
        <pc:chgData name="Gunnar Orn Thorsteinsson" userId="6ff5e4af-0863-4080-9179-e09f07ef459c" providerId="ADAL" clId="{BF9775C6-C99C-41E4-A14F-444DF6547CF1}" dt="2022-05-14T11:08:46.028" v="2958" actId="47"/>
        <pc:sldMkLst>
          <pc:docMk/>
          <pc:sldMk cId="4203248973" sldId="350"/>
        </pc:sldMkLst>
      </pc:sldChg>
      <pc:sldChg chg="del">
        <pc:chgData name="Gunnar Orn Thorsteinsson" userId="6ff5e4af-0863-4080-9179-e09f07ef459c" providerId="ADAL" clId="{BF9775C6-C99C-41E4-A14F-444DF6547CF1}" dt="2022-05-14T11:08:46.028" v="2958" actId="47"/>
        <pc:sldMkLst>
          <pc:docMk/>
          <pc:sldMk cId="1768837694" sldId="351"/>
        </pc:sldMkLst>
      </pc:sldChg>
      <pc:sldChg chg="modSp mod modShow">
        <pc:chgData name="Gunnar Orn Thorsteinsson" userId="6ff5e4af-0863-4080-9179-e09f07ef459c" providerId="ADAL" clId="{BF9775C6-C99C-41E4-A14F-444DF6547CF1}" dt="2022-05-14T10:56:53.205" v="2728" actId="20577"/>
        <pc:sldMkLst>
          <pc:docMk/>
          <pc:sldMk cId="1024130960" sldId="352"/>
        </pc:sldMkLst>
        <pc:spChg chg="mod">
          <ac:chgData name="Gunnar Orn Thorsteinsson" userId="6ff5e4af-0863-4080-9179-e09f07ef459c" providerId="ADAL" clId="{BF9775C6-C99C-41E4-A14F-444DF6547CF1}" dt="2022-05-14T10:56:53.205" v="2728" actId="20577"/>
          <ac:spMkLst>
            <pc:docMk/>
            <pc:sldMk cId="1024130960" sldId="352"/>
            <ac:spMk id="2" creationId="{BD128F15-27FE-ED44-9D98-6B11F2935ACA}"/>
          </ac:spMkLst>
        </pc:spChg>
      </pc:sldChg>
      <pc:sldChg chg="del">
        <pc:chgData name="Gunnar Orn Thorsteinsson" userId="6ff5e4af-0863-4080-9179-e09f07ef459c" providerId="ADAL" clId="{BF9775C6-C99C-41E4-A14F-444DF6547CF1}" dt="2022-05-14T11:08:57.796" v="2960" actId="47"/>
        <pc:sldMkLst>
          <pc:docMk/>
          <pc:sldMk cId="213561983" sldId="353"/>
        </pc:sldMkLst>
      </pc:sldChg>
      <pc:sldChg chg="del">
        <pc:chgData name="Gunnar Orn Thorsteinsson" userId="6ff5e4af-0863-4080-9179-e09f07ef459c" providerId="ADAL" clId="{BF9775C6-C99C-41E4-A14F-444DF6547CF1}" dt="2022-05-14T11:08:57.796" v="2960" actId="47"/>
        <pc:sldMkLst>
          <pc:docMk/>
          <pc:sldMk cId="651442189" sldId="354"/>
        </pc:sldMkLst>
      </pc:sldChg>
      <pc:sldChg chg="del">
        <pc:chgData name="Gunnar Orn Thorsteinsson" userId="6ff5e4af-0863-4080-9179-e09f07ef459c" providerId="ADAL" clId="{BF9775C6-C99C-41E4-A14F-444DF6547CF1}" dt="2022-05-14T11:08:57.796" v="2960" actId="47"/>
        <pc:sldMkLst>
          <pc:docMk/>
          <pc:sldMk cId="998347218" sldId="355"/>
        </pc:sldMkLst>
      </pc:sldChg>
      <pc:sldChg chg="del mod modShow">
        <pc:chgData name="Gunnar Orn Thorsteinsson" userId="6ff5e4af-0863-4080-9179-e09f07ef459c" providerId="ADAL" clId="{BF9775C6-C99C-41E4-A14F-444DF6547CF1}" dt="2022-05-14T11:08:53.748" v="2959" actId="47"/>
        <pc:sldMkLst>
          <pc:docMk/>
          <pc:sldMk cId="3092435885" sldId="356"/>
        </pc:sldMkLst>
      </pc:sldChg>
      <pc:sldChg chg="del mod modShow">
        <pc:chgData name="Gunnar Orn Thorsteinsson" userId="6ff5e4af-0863-4080-9179-e09f07ef459c" providerId="ADAL" clId="{BF9775C6-C99C-41E4-A14F-444DF6547CF1}" dt="2022-05-14T11:08:57.796" v="2960" actId="47"/>
        <pc:sldMkLst>
          <pc:docMk/>
          <pc:sldMk cId="579263059" sldId="357"/>
        </pc:sldMkLst>
      </pc:sldChg>
      <pc:sldChg chg="del mod modShow">
        <pc:chgData name="Gunnar Orn Thorsteinsson" userId="6ff5e4af-0863-4080-9179-e09f07ef459c" providerId="ADAL" clId="{BF9775C6-C99C-41E4-A14F-444DF6547CF1}" dt="2022-05-14T11:08:57.796" v="2960" actId="47"/>
        <pc:sldMkLst>
          <pc:docMk/>
          <pc:sldMk cId="4052974204" sldId="358"/>
        </pc:sldMkLst>
      </pc:sldChg>
      <pc:sldChg chg="del">
        <pc:chgData name="Gunnar Orn Thorsteinsson" userId="6ff5e4af-0863-4080-9179-e09f07ef459c" providerId="ADAL" clId="{BF9775C6-C99C-41E4-A14F-444DF6547CF1}" dt="2022-05-14T11:08:53.748" v="2959" actId="47"/>
        <pc:sldMkLst>
          <pc:docMk/>
          <pc:sldMk cId="2689565391" sldId="361"/>
        </pc:sldMkLst>
      </pc:sldChg>
      <pc:sldChg chg="del">
        <pc:chgData name="Gunnar Orn Thorsteinsson" userId="6ff5e4af-0863-4080-9179-e09f07ef459c" providerId="ADAL" clId="{BF9775C6-C99C-41E4-A14F-444DF6547CF1}" dt="2022-05-14T11:08:53.748" v="2959" actId="47"/>
        <pc:sldMkLst>
          <pc:docMk/>
          <pc:sldMk cId="3201897537" sldId="362"/>
        </pc:sldMkLst>
      </pc:sldChg>
      <pc:sldChg chg="del mod modShow">
        <pc:chgData name="Gunnar Orn Thorsteinsson" userId="6ff5e4af-0863-4080-9179-e09f07ef459c" providerId="ADAL" clId="{BF9775C6-C99C-41E4-A14F-444DF6547CF1}" dt="2022-05-14T11:08:53.748" v="2959" actId="47"/>
        <pc:sldMkLst>
          <pc:docMk/>
          <pc:sldMk cId="3643255810" sldId="363"/>
        </pc:sldMkLst>
      </pc:sldChg>
      <pc:sldChg chg="del">
        <pc:chgData name="Gunnar Orn Thorsteinsson" userId="6ff5e4af-0863-4080-9179-e09f07ef459c" providerId="ADAL" clId="{BF9775C6-C99C-41E4-A14F-444DF6547CF1}" dt="2022-05-13T17:02:48.726" v="3" actId="47"/>
        <pc:sldMkLst>
          <pc:docMk/>
          <pc:sldMk cId="543649933" sldId="376"/>
        </pc:sldMkLst>
      </pc:sldChg>
      <pc:sldChg chg="del">
        <pc:chgData name="Gunnar Orn Thorsteinsson" userId="6ff5e4af-0863-4080-9179-e09f07ef459c" providerId="ADAL" clId="{BF9775C6-C99C-41E4-A14F-444DF6547CF1}" dt="2022-05-13T17:02:40.685" v="2" actId="47"/>
        <pc:sldMkLst>
          <pc:docMk/>
          <pc:sldMk cId="2842079625" sldId="377"/>
        </pc:sldMkLst>
      </pc:sldChg>
      <pc:sldChg chg="del">
        <pc:chgData name="Gunnar Orn Thorsteinsson" userId="6ff5e4af-0863-4080-9179-e09f07ef459c" providerId="ADAL" clId="{BF9775C6-C99C-41E4-A14F-444DF6547CF1}" dt="2022-05-13T17:02:40.685" v="2" actId="47"/>
        <pc:sldMkLst>
          <pc:docMk/>
          <pc:sldMk cId="2030095679" sldId="378"/>
        </pc:sldMkLst>
      </pc:sldChg>
      <pc:sldChg chg="del">
        <pc:chgData name="Gunnar Orn Thorsteinsson" userId="6ff5e4af-0863-4080-9179-e09f07ef459c" providerId="ADAL" clId="{BF9775C6-C99C-41E4-A14F-444DF6547CF1}" dt="2022-05-13T17:02:40.685" v="2" actId="47"/>
        <pc:sldMkLst>
          <pc:docMk/>
          <pc:sldMk cId="4044020153" sldId="379"/>
        </pc:sldMkLst>
      </pc:sldChg>
      <pc:sldChg chg="del">
        <pc:chgData name="Gunnar Orn Thorsteinsson" userId="6ff5e4af-0863-4080-9179-e09f07ef459c" providerId="ADAL" clId="{BF9775C6-C99C-41E4-A14F-444DF6547CF1}" dt="2022-05-13T17:02:40.685" v="2" actId="47"/>
        <pc:sldMkLst>
          <pc:docMk/>
          <pc:sldMk cId="1427375383" sldId="380"/>
        </pc:sldMkLst>
      </pc:sldChg>
      <pc:sldChg chg="del">
        <pc:chgData name="Gunnar Orn Thorsteinsson" userId="6ff5e4af-0863-4080-9179-e09f07ef459c" providerId="ADAL" clId="{BF9775C6-C99C-41E4-A14F-444DF6547CF1}" dt="2022-05-13T17:02:40.685" v="2" actId="47"/>
        <pc:sldMkLst>
          <pc:docMk/>
          <pc:sldMk cId="1619312228" sldId="381"/>
        </pc:sldMkLst>
      </pc:sldChg>
      <pc:sldChg chg="del">
        <pc:chgData name="Gunnar Orn Thorsteinsson" userId="6ff5e4af-0863-4080-9179-e09f07ef459c" providerId="ADAL" clId="{BF9775C6-C99C-41E4-A14F-444DF6547CF1}" dt="2022-05-13T17:02:40.685" v="2" actId="47"/>
        <pc:sldMkLst>
          <pc:docMk/>
          <pc:sldMk cId="1034583303" sldId="384"/>
        </pc:sldMkLst>
      </pc:sldChg>
      <pc:sldChg chg="del">
        <pc:chgData name="Gunnar Orn Thorsteinsson" userId="6ff5e4af-0863-4080-9179-e09f07ef459c" providerId="ADAL" clId="{BF9775C6-C99C-41E4-A14F-444DF6547CF1}" dt="2022-05-13T17:02:40.685" v="2" actId="47"/>
        <pc:sldMkLst>
          <pc:docMk/>
          <pc:sldMk cId="1519232977" sldId="386"/>
        </pc:sldMkLst>
      </pc:sldChg>
      <pc:sldChg chg="del">
        <pc:chgData name="Gunnar Orn Thorsteinsson" userId="6ff5e4af-0863-4080-9179-e09f07ef459c" providerId="ADAL" clId="{BF9775C6-C99C-41E4-A14F-444DF6547CF1}" dt="2022-05-13T17:02:40.685" v="2" actId="47"/>
        <pc:sldMkLst>
          <pc:docMk/>
          <pc:sldMk cId="624397089" sldId="388"/>
        </pc:sldMkLst>
      </pc:sldChg>
      <pc:sldChg chg="del">
        <pc:chgData name="Gunnar Orn Thorsteinsson" userId="6ff5e4af-0863-4080-9179-e09f07ef459c" providerId="ADAL" clId="{BF9775C6-C99C-41E4-A14F-444DF6547CF1}" dt="2022-05-13T17:02:40.685" v="2" actId="47"/>
        <pc:sldMkLst>
          <pc:docMk/>
          <pc:sldMk cId="140870755" sldId="390"/>
        </pc:sldMkLst>
      </pc:sldChg>
      <pc:sldChg chg="del">
        <pc:chgData name="Gunnar Orn Thorsteinsson" userId="6ff5e4af-0863-4080-9179-e09f07ef459c" providerId="ADAL" clId="{BF9775C6-C99C-41E4-A14F-444DF6547CF1}" dt="2022-05-13T17:02:40.685" v="2" actId="47"/>
        <pc:sldMkLst>
          <pc:docMk/>
          <pc:sldMk cId="3294930387" sldId="394"/>
        </pc:sldMkLst>
      </pc:sldChg>
      <pc:sldChg chg="addSp delSp modSp add mod modClrScheme modShow chgLayout">
        <pc:chgData name="Gunnar Orn Thorsteinsson" userId="6ff5e4af-0863-4080-9179-e09f07ef459c" providerId="ADAL" clId="{BF9775C6-C99C-41E4-A14F-444DF6547CF1}" dt="2022-05-13T18:01:55.283" v="637" actId="729"/>
        <pc:sldMkLst>
          <pc:docMk/>
          <pc:sldMk cId="3218000615" sldId="395"/>
        </pc:sldMkLst>
        <pc:spChg chg="del mod">
          <ac:chgData name="Gunnar Orn Thorsteinsson" userId="6ff5e4af-0863-4080-9179-e09f07ef459c" providerId="ADAL" clId="{BF9775C6-C99C-41E4-A14F-444DF6547CF1}" dt="2022-05-13T17:06:22.960" v="22" actId="478"/>
          <ac:spMkLst>
            <pc:docMk/>
            <pc:sldMk cId="3218000615" sldId="395"/>
            <ac:spMk id="2" creationId="{8010C356-B239-DB48-B72E-042A723F0607}"/>
          </ac:spMkLst>
        </pc:spChg>
        <pc:spChg chg="add del mod ord">
          <ac:chgData name="Gunnar Orn Thorsteinsson" userId="6ff5e4af-0863-4080-9179-e09f07ef459c" providerId="ADAL" clId="{BF9775C6-C99C-41E4-A14F-444DF6547CF1}" dt="2022-05-13T17:05:41.760" v="13" actId="20577"/>
          <ac:spMkLst>
            <pc:docMk/>
            <pc:sldMk cId="3218000615" sldId="395"/>
            <ac:spMk id="3" creationId="{76A66D75-C760-F4F3-C1D5-15ECB78983E5}"/>
          </ac:spMkLst>
        </pc:spChg>
        <pc:spChg chg="del mod">
          <ac:chgData name="Gunnar Orn Thorsteinsson" userId="6ff5e4af-0863-4080-9179-e09f07ef459c" providerId="ADAL" clId="{BF9775C6-C99C-41E4-A14F-444DF6547CF1}" dt="2022-05-13T17:05:44.805" v="14" actId="478"/>
          <ac:spMkLst>
            <pc:docMk/>
            <pc:sldMk cId="3218000615" sldId="395"/>
            <ac:spMk id="4" creationId="{3E06076D-F744-9C4A-9545-A77A3083AA3D}"/>
          </ac:spMkLst>
        </pc:spChg>
        <pc:spChg chg="add mod ord">
          <ac:chgData name="Gunnar Orn Thorsteinsson" userId="6ff5e4af-0863-4080-9179-e09f07ef459c" providerId="ADAL" clId="{BF9775C6-C99C-41E4-A14F-444DF6547CF1}" dt="2022-05-13T17:04:52.337" v="5" actId="700"/>
          <ac:spMkLst>
            <pc:docMk/>
            <pc:sldMk cId="3218000615" sldId="395"/>
            <ac:spMk id="5" creationId="{6E877DCD-E706-D8C6-3EAE-D0F8885C847D}"/>
          </ac:spMkLst>
        </pc:spChg>
        <pc:spChg chg="add mod ord">
          <ac:chgData name="Gunnar Orn Thorsteinsson" userId="6ff5e4af-0863-4080-9179-e09f07ef459c" providerId="ADAL" clId="{BF9775C6-C99C-41E4-A14F-444DF6547CF1}" dt="2022-05-13T17:06:28.410" v="25"/>
          <ac:spMkLst>
            <pc:docMk/>
            <pc:sldMk cId="3218000615" sldId="395"/>
            <ac:spMk id="7" creationId="{5D06250A-0AF2-D039-9F78-6882012D6F84}"/>
          </ac:spMkLst>
        </pc:spChg>
        <pc:grpChg chg="add del mod">
          <ac:chgData name="Gunnar Orn Thorsteinsson" userId="6ff5e4af-0863-4080-9179-e09f07ef459c" providerId="ADAL" clId="{BF9775C6-C99C-41E4-A14F-444DF6547CF1}" dt="2022-05-13T17:05:56.995" v="16" actId="21"/>
          <ac:grpSpMkLst>
            <pc:docMk/>
            <pc:sldMk cId="3218000615" sldId="395"/>
            <ac:grpSpMk id="9" creationId="{CD4EAF47-94B1-4392-5E1F-1D28B4A37415}"/>
          </ac:grpSpMkLst>
        </pc:grpChg>
        <pc:grpChg chg="add mod">
          <ac:chgData name="Gunnar Orn Thorsteinsson" userId="6ff5e4af-0863-4080-9179-e09f07ef459c" providerId="ADAL" clId="{BF9775C6-C99C-41E4-A14F-444DF6547CF1}" dt="2022-05-13T17:06:02.104" v="17"/>
          <ac:grpSpMkLst>
            <pc:docMk/>
            <pc:sldMk cId="3218000615" sldId="395"/>
            <ac:grpSpMk id="10" creationId="{715B96C7-3560-1BF7-7871-9185BE95303A}"/>
          </ac:grpSpMkLst>
        </pc:grpChg>
        <pc:picChg chg="mod">
          <ac:chgData name="Gunnar Orn Thorsteinsson" userId="6ff5e4af-0863-4080-9179-e09f07ef459c" providerId="ADAL" clId="{BF9775C6-C99C-41E4-A14F-444DF6547CF1}" dt="2022-05-13T17:05:55.235" v="15" actId="164"/>
          <ac:picMkLst>
            <pc:docMk/>
            <pc:sldMk cId="3218000615" sldId="395"/>
            <ac:picMk id="6" creationId="{45F3BBCB-EB88-41E5-9BA9-5A6E9EAD0508}"/>
          </ac:picMkLst>
        </pc:picChg>
        <pc:picChg chg="mod">
          <ac:chgData name="Gunnar Orn Thorsteinsson" userId="6ff5e4af-0863-4080-9179-e09f07ef459c" providerId="ADAL" clId="{BF9775C6-C99C-41E4-A14F-444DF6547CF1}" dt="2022-05-13T17:05:55.235" v="15" actId="164"/>
          <ac:picMkLst>
            <pc:docMk/>
            <pc:sldMk cId="3218000615" sldId="395"/>
            <ac:picMk id="8" creationId="{CAA176F9-F157-472A-80FA-D2695148FD73}"/>
          </ac:picMkLst>
        </pc:picChg>
        <pc:picChg chg="mod">
          <ac:chgData name="Gunnar Orn Thorsteinsson" userId="6ff5e4af-0863-4080-9179-e09f07ef459c" providerId="ADAL" clId="{BF9775C6-C99C-41E4-A14F-444DF6547CF1}" dt="2022-05-13T17:06:02.104" v="17"/>
          <ac:picMkLst>
            <pc:docMk/>
            <pc:sldMk cId="3218000615" sldId="395"/>
            <ac:picMk id="11" creationId="{4BA139DA-4891-EE00-181F-64EC49AFA08B}"/>
          </ac:picMkLst>
        </pc:picChg>
        <pc:picChg chg="mod">
          <ac:chgData name="Gunnar Orn Thorsteinsson" userId="6ff5e4af-0863-4080-9179-e09f07ef459c" providerId="ADAL" clId="{BF9775C6-C99C-41E4-A14F-444DF6547CF1}" dt="2022-05-13T17:06:02.104" v="17"/>
          <ac:picMkLst>
            <pc:docMk/>
            <pc:sldMk cId="3218000615" sldId="395"/>
            <ac:picMk id="12" creationId="{0B1CD6D5-54BF-3CD8-9E88-B150AE91DDDB}"/>
          </ac:picMkLst>
        </pc:picChg>
      </pc:sldChg>
      <pc:sldChg chg="del">
        <pc:chgData name="Gunnar Orn Thorsteinsson" userId="6ff5e4af-0863-4080-9179-e09f07ef459c" providerId="ADAL" clId="{BF9775C6-C99C-41E4-A14F-444DF6547CF1}" dt="2022-05-13T17:02:40.685" v="2" actId="47"/>
        <pc:sldMkLst>
          <pc:docMk/>
          <pc:sldMk cId="3191764031" sldId="398"/>
        </pc:sldMkLst>
      </pc:sldChg>
      <pc:sldChg chg="del">
        <pc:chgData name="Gunnar Orn Thorsteinsson" userId="6ff5e4af-0863-4080-9179-e09f07ef459c" providerId="ADAL" clId="{BF9775C6-C99C-41E4-A14F-444DF6547CF1}" dt="2022-05-13T17:02:40.685" v="2" actId="47"/>
        <pc:sldMkLst>
          <pc:docMk/>
          <pc:sldMk cId="2201069735" sldId="399"/>
        </pc:sldMkLst>
      </pc:sldChg>
      <pc:sldChg chg="del">
        <pc:chgData name="Gunnar Orn Thorsteinsson" userId="6ff5e4af-0863-4080-9179-e09f07ef459c" providerId="ADAL" clId="{BF9775C6-C99C-41E4-A14F-444DF6547CF1}" dt="2022-05-13T17:02:40.685" v="2" actId="47"/>
        <pc:sldMkLst>
          <pc:docMk/>
          <pc:sldMk cId="1896507236" sldId="400"/>
        </pc:sldMkLst>
      </pc:sldChg>
      <pc:sldChg chg="del">
        <pc:chgData name="Gunnar Orn Thorsteinsson" userId="6ff5e4af-0863-4080-9179-e09f07ef459c" providerId="ADAL" clId="{BF9775C6-C99C-41E4-A14F-444DF6547CF1}" dt="2022-05-13T17:02:40.685" v="2" actId="47"/>
        <pc:sldMkLst>
          <pc:docMk/>
          <pc:sldMk cId="916151064" sldId="401"/>
        </pc:sldMkLst>
      </pc:sldChg>
      <pc:sldChg chg="del">
        <pc:chgData name="Gunnar Orn Thorsteinsson" userId="6ff5e4af-0863-4080-9179-e09f07ef459c" providerId="ADAL" clId="{BF9775C6-C99C-41E4-A14F-444DF6547CF1}" dt="2022-05-13T17:02:40.685" v="2" actId="47"/>
        <pc:sldMkLst>
          <pc:docMk/>
          <pc:sldMk cId="1806173806" sldId="402"/>
        </pc:sldMkLst>
      </pc:sldChg>
      <pc:sldChg chg="add">
        <pc:chgData name="Gunnar Orn Thorsteinsson" userId="6ff5e4af-0863-4080-9179-e09f07ef459c" providerId="ADAL" clId="{BF9775C6-C99C-41E4-A14F-444DF6547CF1}" dt="2022-05-13T16:59:06.748" v="0"/>
        <pc:sldMkLst>
          <pc:docMk/>
          <pc:sldMk cId="936211840" sldId="403"/>
        </pc:sldMkLst>
      </pc:sldChg>
      <pc:sldChg chg="addSp delSp modSp add del mod modClrScheme chgLayout">
        <pc:chgData name="Gunnar Orn Thorsteinsson" userId="6ff5e4af-0863-4080-9179-e09f07ef459c" providerId="ADAL" clId="{BF9775C6-C99C-41E4-A14F-444DF6547CF1}" dt="2022-05-13T17:10:55.410" v="44" actId="47"/>
        <pc:sldMkLst>
          <pc:docMk/>
          <pc:sldMk cId="1692735455" sldId="407"/>
        </pc:sldMkLst>
        <pc:spChg chg="mod">
          <ac:chgData name="Gunnar Orn Thorsteinsson" userId="6ff5e4af-0863-4080-9179-e09f07ef459c" providerId="ADAL" clId="{BF9775C6-C99C-41E4-A14F-444DF6547CF1}" dt="2022-05-13T17:07:08.966" v="30" actId="21"/>
          <ac:spMkLst>
            <pc:docMk/>
            <pc:sldMk cId="1692735455" sldId="407"/>
            <ac:spMk id="2" creationId="{8010C356-B239-DB48-B72E-042A723F0607}"/>
          </ac:spMkLst>
        </pc:spChg>
        <pc:spChg chg="add del mod ord">
          <ac:chgData name="Gunnar Orn Thorsteinsson" userId="6ff5e4af-0863-4080-9179-e09f07ef459c" providerId="ADAL" clId="{BF9775C6-C99C-41E4-A14F-444DF6547CF1}" dt="2022-05-13T17:06:53.488" v="27" actId="700"/>
          <ac:spMkLst>
            <pc:docMk/>
            <pc:sldMk cId="1692735455" sldId="407"/>
            <ac:spMk id="3" creationId="{50EF7C0A-A3BC-D6C3-6F98-CA4833E421F1}"/>
          </ac:spMkLst>
        </pc:spChg>
        <pc:spChg chg="add del mod ord">
          <ac:chgData name="Gunnar Orn Thorsteinsson" userId="6ff5e4af-0863-4080-9179-e09f07ef459c" providerId="ADAL" clId="{BF9775C6-C99C-41E4-A14F-444DF6547CF1}" dt="2022-05-13T17:06:53.488" v="27" actId="700"/>
          <ac:spMkLst>
            <pc:docMk/>
            <pc:sldMk cId="1692735455" sldId="407"/>
            <ac:spMk id="5" creationId="{AD1B6B31-2F2D-E2A7-EE37-25A8FA72E534}"/>
          </ac:spMkLst>
        </pc:spChg>
        <pc:spChg chg="add del mod ord">
          <ac:chgData name="Gunnar Orn Thorsteinsson" userId="6ff5e4af-0863-4080-9179-e09f07ef459c" providerId="ADAL" clId="{BF9775C6-C99C-41E4-A14F-444DF6547CF1}" dt="2022-05-13T17:06:53.488" v="27" actId="700"/>
          <ac:spMkLst>
            <pc:docMk/>
            <pc:sldMk cId="1692735455" sldId="407"/>
            <ac:spMk id="6" creationId="{FEFD3C24-6C63-8F53-AE5A-2784C1E39519}"/>
          </ac:spMkLst>
        </pc:spChg>
      </pc:sldChg>
      <pc:sldChg chg="add del">
        <pc:chgData name="Gunnar Orn Thorsteinsson" userId="6ff5e4af-0863-4080-9179-e09f07ef459c" providerId="ADAL" clId="{BF9775C6-C99C-41E4-A14F-444DF6547CF1}" dt="2022-05-13T17:13:49.043" v="80" actId="47"/>
        <pc:sldMkLst>
          <pc:docMk/>
          <pc:sldMk cId="2602345849" sldId="408"/>
        </pc:sldMkLst>
      </pc:sldChg>
      <pc:sldChg chg="add del">
        <pc:chgData name="Gunnar Orn Thorsteinsson" userId="6ff5e4af-0863-4080-9179-e09f07ef459c" providerId="ADAL" clId="{BF9775C6-C99C-41E4-A14F-444DF6547CF1}" dt="2022-05-13T17:21:47.792" v="108" actId="47"/>
        <pc:sldMkLst>
          <pc:docMk/>
          <pc:sldMk cId="2644150674" sldId="409"/>
        </pc:sldMkLst>
      </pc:sldChg>
      <pc:sldChg chg="modSp add del mod">
        <pc:chgData name="Gunnar Orn Thorsteinsson" userId="6ff5e4af-0863-4080-9179-e09f07ef459c" providerId="ADAL" clId="{BF9775C6-C99C-41E4-A14F-444DF6547CF1}" dt="2022-05-13T17:24:58.534" v="132" actId="47"/>
        <pc:sldMkLst>
          <pc:docMk/>
          <pc:sldMk cId="300680596" sldId="410"/>
        </pc:sldMkLst>
        <pc:spChg chg="mod">
          <ac:chgData name="Gunnar Orn Thorsteinsson" userId="6ff5e4af-0863-4080-9179-e09f07ef459c" providerId="ADAL" clId="{BF9775C6-C99C-41E4-A14F-444DF6547CF1}" dt="2022-05-13T17:23:32.565" v="118" actId="962"/>
          <ac:spMkLst>
            <pc:docMk/>
            <pc:sldMk cId="300680596" sldId="410"/>
            <ac:spMk id="4" creationId="{3E06076D-F744-9C4A-9545-A77A3083AA3D}"/>
          </ac:spMkLst>
        </pc:spChg>
      </pc:sldChg>
      <pc:sldChg chg="add del">
        <pc:chgData name="Gunnar Orn Thorsteinsson" userId="6ff5e4af-0863-4080-9179-e09f07ef459c" providerId="ADAL" clId="{BF9775C6-C99C-41E4-A14F-444DF6547CF1}" dt="2022-05-13T17:28:52.943" v="170" actId="47"/>
        <pc:sldMkLst>
          <pc:docMk/>
          <pc:sldMk cId="1958547075" sldId="411"/>
        </pc:sldMkLst>
      </pc:sldChg>
      <pc:sldChg chg="add del">
        <pc:chgData name="Gunnar Orn Thorsteinsson" userId="6ff5e4af-0863-4080-9179-e09f07ef459c" providerId="ADAL" clId="{BF9775C6-C99C-41E4-A14F-444DF6547CF1}" dt="2022-05-13T17:31:37.503" v="194" actId="47"/>
        <pc:sldMkLst>
          <pc:docMk/>
          <pc:sldMk cId="579525910" sldId="412"/>
        </pc:sldMkLst>
      </pc:sldChg>
      <pc:sldChg chg="addSp delSp modSp new mod modNotesTx">
        <pc:chgData name="Gunnar Orn Thorsteinsson" userId="6ff5e4af-0863-4080-9179-e09f07ef459c" providerId="ADAL" clId="{BF9775C6-C99C-41E4-A14F-444DF6547CF1}" dt="2022-05-13T18:35:52.690" v="1530" actId="6549"/>
        <pc:sldMkLst>
          <pc:docMk/>
          <pc:sldMk cId="1232879007" sldId="413"/>
        </pc:sldMkLst>
        <pc:spChg chg="del">
          <ac:chgData name="Gunnar Orn Thorsteinsson" userId="6ff5e4af-0863-4080-9179-e09f07ef459c" providerId="ADAL" clId="{BF9775C6-C99C-41E4-A14F-444DF6547CF1}" dt="2022-05-13T17:10:01.723" v="41" actId="931"/>
          <ac:spMkLst>
            <pc:docMk/>
            <pc:sldMk cId="1232879007" sldId="413"/>
            <ac:spMk id="2" creationId="{D7DB4142-F7E0-A176-0DFC-4C0F55E2324C}"/>
          </ac:spMkLst>
        </pc:spChg>
        <pc:spChg chg="mod">
          <ac:chgData name="Gunnar Orn Thorsteinsson" userId="6ff5e4af-0863-4080-9179-e09f07ef459c" providerId="ADAL" clId="{BF9775C6-C99C-41E4-A14F-444DF6547CF1}" dt="2022-05-13T18:18:20.529" v="1251" actId="20577"/>
          <ac:spMkLst>
            <pc:docMk/>
            <pc:sldMk cId="1232879007" sldId="413"/>
            <ac:spMk id="3" creationId="{FCDFE4E0-22AF-0ECB-99D3-1FC7BC86995F}"/>
          </ac:spMkLst>
        </pc:spChg>
        <pc:spChg chg="mod">
          <ac:chgData name="Gunnar Orn Thorsteinsson" userId="6ff5e4af-0863-4080-9179-e09f07ef459c" providerId="ADAL" clId="{BF9775C6-C99C-41E4-A14F-444DF6547CF1}" dt="2022-05-13T18:35:52.690" v="1530" actId="6549"/>
          <ac:spMkLst>
            <pc:docMk/>
            <pc:sldMk cId="1232879007" sldId="413"/>
            <ac:spMk id="4" creationId="{B36938E9-D7F3-8EDA-5038-39CB42054AF0}"/>
          </ac:spMkLst>
        </pc:spChg>
        <pc:picChg chg="add mod">
          <ac:chgData name="Gunnar Orn Thorsteinsson" userId="6ff5e4af-0863-4080-9179-e09f07ef459c" providerId="ADAL" clId="{BF9775C6-C99C-41E4-A14F-444DF6547CF1}" dt="2022-05-13T17:10:10.242" v="42" actId="27614"/>
          <ac:picMkLst>
            <pc:docMk/>
            <pc:sldMk cId="1232879007" sldId="413"/>
            <ac:picMk id="6" creationId="{4E292CCD-A68F-4934-3C99-B73391CF287C}"/>
          </ac:picMkLst>
        </pc:picChg>
      </pc:sldChg>
      <pc:sldChg chg="addSp delSp modSp new mod modAnim modNotesTx">
        <pc:chgData name="Gunnar Orn Thorsteinsson" userId="6ff5e4af-0863-4080-9179-e09f07ef459c" providerId="ADAL" clId="{BF9775C6-C99C-41E4-A14F-444DF6547CF1}" dt="2022-05-14T10:58:21.625" v="2734" actId="1076"/>
        <pc:sldMkLst>
          <pc:docMk/>
          <pc:sldMk cId="720422968" sldId="414"/>
        </pc:sldMkLst>
        <pc:spChg chg="del">
          <ac:chgData name="Gunnar Orn Thorsteinsson" userId="6ff5e4af-0863-4080-9179-e09f07ef459c" providerId="ADAL" clId="{BF9775C6-C99C-41E4-A14F-444DF6547CF1}" dt="2022-05-13T17:13:06.935" v="74" actId="931"/>
          <ac:spMkLst>
            <pc:docMk/>
            <pc:sldMk cId="720422968" sldId="414"/>
            <ac:spMk id="2" creationId="{364C3644-0398-2591-16A5-C95AD8F7DC1E}"/>
          </ac:spMkLst>
        </pc:spChg>
        <pc:spChg chg="mod">
          <ac:chgData name="Gunnar Orn Thorsteinsson" userId="6ff5e4af-0863-4080-9179-e09f07ef459c" providerId="ADAL" clId="{BF9775C6-C99C-41E4-A14F-444DF6547CF1}" dt="2022-05-13T18:38:04.515" v="1585" actId="20577"/>
          <ac:spMkLst>
            <pc:docMk/>
            <pc:sldMk cId="720422968" sldId="414"/>
            <ac:spMk id="3" creationId="{7BB90414-F9FC-089E-F335-BE22468C5F3C}"/>
          </ac:spMkLst>
        </pc:spChg>
        <pc:spChg chg="mod">
          <ac:chgData name="Gunnar Orn Thorsteinsson" userId="6ff5e4af-0863-4080-9179-e09f07ef459c" providerId="ADAL" clId="{BF9775C6-C99C-41E4-A14F-444DF6547CF1}" dt="2022-05-14T10:33:24.632" v="2116" actId="20577"/>
          <ac:spMkLst>
            <pc:docMk/>
            <pc:sldMk cId="720422968" sldId="414"/>
            <ac:spMk id="4" creationId="{D129E54A-D0D6-60FB-8F09-0612BF7B34D2}"/>
          </ac:spMkLst>
        </pc:spChg>
        <pc:spChg chg="add del mod">
          <ac:chgData name="Gunnar Orn Thorsteinsson" userId="6ff5e4af-0863-4080-9179-e09f07ef459c" providerId="ADAL" clId="{BF9775C6-C99C-41E4-A14F-444DF6547CF1}" dt="2022-05-13T17:13:36.484" v="78" actId="931"/>
          <ac:spMkLst>
            <pc:docMk/>
            <pc:sldMk cId="720422968" sldId="414"/>
            <ac:spMk id="8" creationId="{5BDE826C-5390-5436-936D-A72A7857BAA3}"/>
          </ac:spMkLst>
        </pc:spChg>
        <pc:graphicFrameChg chg="add mod modGraphic">
          <ac:chgData name="Gunnar Orn Thorsteinsson" userId="6ff5e4af-0863-4080-9179-e09f07ef459c" providerId="ADAL" clId="{BF9775C6-C99C-41E4-A14F-444DF6547CF1}" dt="2022-05-14T10:58:21.625" v="2734" actId="1076"/>
          <ac:graphicFrameMkLst>
            <pc:docMk/>
            <pc:sldMk cId="720422968" sldId="414"/>
            <ac:graphicFrameMk id="11" creationId="{C9B23AE3-9A94-4935-1398-BDCEF2A87C91}"/>
          </ac:graphicFrameMkLst>
        </pc:graphicFrameChg>
        <pc:picChg chg="add del mod">
          <ac:chgData name="Gunnar Orn Thorsteinsson" userId="6ff5e4af-0863-4080-9179-e09f07ef459c" providerId="ADAL" clId="{BF9775C6-C99C-41E4-A14F-444DF6547CF1}" dt="2022-05-13T17:13:29.245" v="77" actId="478"/>
          <ac:picMkLst>
            <pc:docMk/>
            <pc:sldMk cId="720422968" sldId="414"/>
            <ac:picMk id="6" creationId="{FDCD361F-0B29-A95F-98D2-1CC5CE80CC5B}"/>
          </ac:picMkLst>
        </pc:picChg>
        <pc:picChg chg="add mod">
          <ac:chgData name="Gunnar Orn Thorsteinsson" userId="6ff5e4af-0863-4080-9179-e09f07ef459c" providerId="ADAL" clId="{BF9775C6-C99C-41E4-A14F-444DF6547CF1}" dt="2022-05-13T17:13:45.508" v="79" actId="27614"/>
          <ac:picMkLst>
            <pc:docMk/>
            <pc:sldMk cId="720422968" sldId="414"/>
            <ac:picMk id="10" creationId="{7D79E363-D958-6546-A9FD-9A27B252BCB9}"/>
          </ac:picMkLst>
        </pc:picChg>
      </pc:sldChg>
      <pc:sldChg chg="addSp delSp modSp new mod modClrScheme modAnim chgLayout modNotesTx">
        <pc:chgData name="Gunnar Orn Thorsteinsson" userId="6ff5e4af-0863-4080-9179-e09f07ef459c" providerId="ADAL" clId="{BF9775C6-C99C-41E4-A14F-444DF6547CF1}" dt="2022-05-14T10:58:28.741" v="2735" actId="20577"/>
        <pc:sldMkLst>
          <pc:docMk/>
          <pc:sldMk cId="102859855" sldId="415"/>
        </pc:sldMkLst>
        <pc:spChg chg="mod ord">
          <ac:chgData name="Gunnar Orn Thorsteinsson" userId="6ff5e4af-0863-4080-9179-e09f07ef459c" providerId="ADAL" clId="{BF9775C6-C99C-41E4-A14F-444DF6547CF1}" dt="2022-05-14T10:33:04.759" v="2098" actId="20577"/>
          <ac:spMkLst>
            <pc:docMk/>
            <pc:sldMk cId="102859855" sldId="415"/>
            <ac:spMk id="2" creationId="{8F1DEEBB-E5FF-5262-EA1D-98798CEBB3A0}"/>
          </ac:spMkLst>
        </pc:spChg>
        <pc:spChg chg="del">
          <ac:chgData name="Gunnar Orn Thorsteinsson" userId="6ff5e4af-0863-4080-9179-e09f07ef459c" providerId="ADAL" clId="{BF9775C6-C99C-41E4-A14F-444DF6547CF1}" dt="2022-05-13T17:21:04.371" v="100" actId="931"/>
          <ac:spMkLst>
            <pc:docMk/>
            <pc:sldMk cId="102859855" sldId="415"/>
            <ac:spMk id="3" creationId="{BDD59183-0245-9896-1CC5-870F2458A16B}"/>
          </ac:spMkLst>
        </pc:spChg>
        <pc:spChg chg="mod ord">
          <ac:chgData name="Gunnar Orn Thorsteinsson" userId="6ff5e4af-0863-4080-9179-e09f07ef459c" providerId="ADAL" clId="{BF9775C6-C99C-41E4-A14F-444DF6547CF1}" dt="2022-05-14T10:31:31.188" v="2057" actId="700"/>
          <ac:spMkLst>
            <pc:docMk/>
            <pc:sldMk cId="102859855" sldId="415"/>
            <ac:spMk id="4" creationId="{BC87A7A2-F212-B1B2-8441-243C22F11F3C}"/>
          </ac:spMkLst>
        </pc:spChg>
        <pc:spChg chg="add del mod ord">
          <ac:chgData name="Gunnar Orn Thorsteinsson" userId="6ff5e4af-0863-4080-9179-e09f07ef459c" providerId="ADAL" clId="{BF9775C6-C99C-41E4-A14F-444DF6547CF1}" dt="2022-05-14T10:31:31.188" v="2057" actId="700"/>
          <ac:spMkLst>
            <pc:docMk/>
            <pc:sldMk cId="102859855" sldId="415"/>
            <ac:spMk id="7" creationId="{DFFE16F6-AB17-61EE-3EEC-8F0F94ADA770}"/>
          </ac:spMkLst>
        </pc:spChg>
        <pc:spChg chg="add mod">
          <ac:chgData name="Gunnar Orn Thorsteinsson" userId="6ff5e4af-0863-4080-9179-e09f07ef459c" providerId="ADAL" clId="{BF9775C6-C99C-41E4-A14F-444DF6547CF1}" dt="2022-05-14T10:44:19.483" v="2218"/>
          <ac:spMkLst>
            <pc:docMk/>
            <pc:sldMk cId="102859855" sldId="415"/>
            <ac:spMk id="10" creationId="{CF58BEBF-2F57-4069-451C-E2818252D9D4}"/>
          </ac:spMkLst>
        </pc:spChg>
        <pc:spChg chg="add mod">
          <ac:chgData name="Gunnar Orn Thorsteinsson" userId="6ff5e4af-0863-4080-9179-e09f07ef459c" providerId="ADAL" clId="{BF9775C6-C99C-41E4-A14F-444DF6547CF1}" dt="2022-05-14T10:44:19.483" v="2218"/>
          <ac:spMkLst>
            <pc:docMk/>
            <pc:sldMk cId="102859855" sldId="415"/>
            <ac:spMk id="11" creationId="{DC3DE71D-D8BC-E110-A5AF-EF8051B9EA2A}"/>
          </ac:spMkLst>
        </pc:spChg>
        <pc:grpChg chg="add mod">
          <ac:chgData name="Gunnar Orn Thorsteinsson" userId="6ff5e4af-0863-4080-9179-e09f07ef459c" providerId="ADAL" clId="{BF9775C6-C99C-41E4-A14F-444DF6547CF1}" dt="2022-05-14T10:44:19.483" v="2218"/>
          <ac:grpSpMkLst>
            <pc:docMk/>
            <pc:sldMk cId="102859855" sldId="415"/>
            <ac:grpSpMk id="9" creationId="{BE745852-0CEB-FE49-CEDD-181510338068}"/>
          </ac:grpSpMkLst>
        </pc:grpChg>
        <pc:graphicFrameChg chg="add del mod modGraphic">
          <ac:chgData name="Gunnar Orn Thorsteinsson" userId="6ff5e4af-0863-4080-9179-e09f07ef459c" providerId="ADAL" clId="{BF9775C6-C99C-41E4-A14F-444DF6547CF1}" dt="2022-05-14T10:32:49.768" v="2068" actId="478"/>
          <ac:graphicFrameMkLst>
            <pc:docMk/>
            <pc:sldMk cId="102859855" sldId="415"/>
            <ac:graphicFrameMk id="8" creationId="{AC4E28E5-52CD-61FB-84BE-1E7FC5296B2D}"/>
          </ac:graphicFrameMkLst>
        </pc:graphicFrameChg>
        <pc:graphicFrameChg chg="add mod">
          <ac:chgData name="Gunnar Orn Thorsteinsson" userId="6ff5e4af-0863-4080-9179-e09f07ef459c" providerId="ADAL" clId="{BF9775C6-C99C-41E4-A14F-444DF6547CF1}" dt="2022-05-14T10:58:28.741" v="2735" actId="20577"/>
          <ac:graphicFrameMkLst>
            <pc:docMk/>
            <pc:sldMk cId="102859855" sldId="415"/>
            <ac:graphicFrameMk id="12" creationId="{9263CE95-AA5E-94B8-01AD-4970C0AE1643}"/>
          </ac:graphicFrameMkLst>
        </pc:graphicFrameChg>
        <pc:picChg chg="add mod ord modCrop">
          <ac:chgData name="Gunnar Orn Thorsteinsson" userId="6ff5e4af-0863-4080-9179-e09f07ef459c" providerId="ADAL" clId="{BF9775C6-C99C-41E4-A14F-444DF6547CF1}" dt="2022-05-14T10:31:31.188" v="2057" actId="700"/>
          <ac:picMkLst>
            <pc:docMk/>
            <pc:sldMk cId="102859855" sldId="415"/>
            <ac:picMk id="6" creationId="{B5D86957-FC2F-A458-6C5F-9B24B22E1CA3}"/>
          </ac:picMkLst>
        </pc:picChg>
      </pc:sldChg>
      <pc:sldChg chg="addSp delSp modSp new mod modClrScheme delAnim modAnim chgLayout modNotesTx">
        <pc:chgData name="Gunnar Orn Thorsteinsson" userId="6ff5e4af-0863-4080-9179-e09f07ef459c" providerId="ADAL" clId="{BF9775C6-C99C-41E4-A14F-444DF6547CF1}" dt="2022-05-14T11:00:33.099" v="2823" actId="478"/>
        <pc:sldMkLst>
          <pc:docMk/>
          <pc:sldMk cId="150952718" sldId="416"/>
        </pc:sldMkLst>
        <pc:spChg chg="del">
          <ac:chgData name="Gunnar Orn Thorsteinsson" userId="6ff5e4af-0863-4080-9179-e09f07ef459c" providerId="ADAL" clId="{BF9775C6-C99C-41E4-A14F-444DF6547CF1}" dt="2022-05-13T17:23:22.057" v="116" actId="931"/>
          <ac:spMkLst>
            <pc:docMk/>
            <pc:sldMk cId="150952718" sldId="416"/>
            <ac:spMk id="2" creationId="{C4101ADE-5CDE-B2BA-A23D-35A8FC34F55A}"/>
          </ac:spMkLst>
        </pc:spChg>
        <pc:spChg chg="mod ord">
          <ac:chgData name="Gunnar Orn Thorsteinsson" userId="6ff5e4af-0863-4080-9179-e09f07ef459c" providerId="ADAL" clId="{BF9775C6-C99C-41E4-A14F-444DF6547CF1}" dt="2022-05-13T17:25:52.093" v="150" actId="700"/>
          <ac:spMkLst>
            <pc:docMk/>
            <pc:sldMk cId="150952718" sldId="416"/>
            <ac:spMk id="3" creationId="{7F8E2372-353C-69B9-1130-DC846E4E9167}"/>
          </ac:spMkLst>
        </pc:spChg>
        <pc:spChg chg="mod ord">
          <ac:chgData name="Gunnar Orn Thorsteinsson" userId="6ff5e4af-0863-4080-9179-e09f07ef459c" providerId="ADAL" clId="{BF9775C6-C99C-41E4-A14F-444DF6547CF1}" dt="2022-05-14T10:47:52.410" v="2438" actId="6549"/>
          <ac:spMkLst>
            <pc:docMk/>
            <pc:sldMk cId="150952718" sldId="416"/>
            <ac:spMk id="4" creationId="{CEA264E4-C4BE-7C2D-F1E2-2978BE0CBE77}"/>
          </ac:spMkLst>
        </pc:spChg>
        <pc:spChg chg="add mod">
          <ac:chgData name="Gunnar Orn Thorsteinsson" userId="6ff5e4af-0863-4080-9179-e09f07ef459c" providerId="ADAL" clId="{BF9775C6-C99C-41E4-A14F-444DF6547CF1}" dt="2022-05-14T10:59:06.345" v="2740"/>
          <ac:spMkLst>
            <pc:docMk/>
            <pc:sldMk cId="150952718" sldId="416"/>
            <ac:spMk id="9" creationId="{0D8D4BB2-8D93-68DF-8CE5-E34BF2349ED8}"/>
          </ac:spMkLst>
        </pc:spChg>
        <pc:spChg chg="add mod">
          <ac:chgData name="Gunnar Orn Thorsteinsson" userId="6ff5e4af-0863-4080-9179-e09f07ef459c" providerId="ADAL" clId="{BF9775C6-C99C-41E4-A14F-444DF6547CF1}" dt="2022-05-14T10:59:06.345" v="2740"/>
          <ac:spMkLst>
            <pc:docMk/>
            <pc:sldMk cId="150952718" sldId="416"/>
            <ac:spMk id="10" creationId="{626E736D-BA33-9C5E-BEE7-3DB99285E9BA}"/>
          </ac:spMkLst>
        </pc:spChg>
        <pc:grpChg chg="add mod">
          <ac:chgData name="Gunnar Orn Thorsteinsson" userId="6ff5e4af-0863-4080-9179-e09f07ef459c" providerId="ADAL" clId="{BF9775C6-C99C-41E4-A14F-444DF6547CF1}" dt="2022-05-14T10:59:06.345" v="2740"/>
          <ac:grpSpMkLst>
            <pc:docMk/>
            <pc:sldMk cId="150952718" sldId="416"/>
            <ac:grpSpMk id="8" creationId="{ACA7A9C2-74E7-27BC-7B52-09ABD45099E0}"/>
          </ac:grpSpMkLst>
        </pc:grpChg>
        <pc:graphicFrameChg chg="add del mod">
          <ac:chgData name="Gunnar Orn Thorsteinsson" userId="6ff5e4af-0863-4080-9179-e09f07ef459c" providerId="ADAL" clId="{BF9775C6-C99C-41E4-A14F-444DF6547CF1}" dt="2022-05-14T11:00:33.099" v="2823" actId="478"/>
          <ac:graphicFrameMkLst>
            <pc:docMk/>
            <pc:sldMk cId="150952718" sldId="416"/>
            <ac:graphicFrameMk id="7" creationId="{1C605E47-95A9-6D44-5FF9-EF78D1A389E2}"/>
          </ac:graphicFrameMkLst>
        </pc:graphicFrameChg>
        <pc:graphicFrameChg chg="add mod">
          <ac:chgData name="Gunnar Orn Thorsteinsson" userId="6ff5e4af-0863-4080-9179-e09f07ef459c" providerId="ADAL" clId="{BF9775C6-C99C-41E4-A14F-444DF6547CF1}" dt="2022-05-14T11:00:26.422" v="2821" actId="20577"/>
          <ac:graphicFrameMkLst>
            <pc:docMk/>
            <pc:sldMk cId="150952718" sldId="416"/>
            <ac:graphicFrameMk id="11" creationId="{30926E78-4DDC-17E7-CAFA-0AC322B238CD}"/>
          </ac:graphicFrameMkLst>
        </pc:graphicFrameChg>
        <pc:picChg chg="add mod ord modCrop">
          <ac:chgData name="Gunnar Orn Thorsteinsson" userId="6ff5e4af-0863-4080-9179-e09f07ef459c" providerId="ADAL" clId="{BF9775C6-C99C-41E4-A14F-444DF6547CF1}" dt="2022-05-13T17:25:52.093" v="150" actId="700"/>
          <ac:picMkLst>
            <pc:docMk/>
            <pc:sldMk cId="150952718" sldId="416"/>
            <ac:picMk id="6" creationId="{63E20806-08BD-DC18-9888-7E569818CA9D}"/>
          </ac:picMkLst>
        </pc:picChg>
      </pc:sldChg>
      <pc:sldChg chg="addSp delSp modSp new mod modClrScheme delAnim modAnim chgLayout modNotesTx">
        <pc:chgData name="Gunnar Orn Thorsteinsson" userId="6ff5e4af-0863-4080-9179-e09f07ef459c" providerId="ADAL" clId="{BF9775C6-C99C-41E4-A14F-444DF6547CF1}" dt="2022-05-14T11:02:05.857" v="2886" actId="478"/>
        <pc:sldMkLst>
          <pc:docMk/>
          <pc:sldMk cId="286321884" sldId="417"/>
        </pc:sldMkLst>
        <pc:spChg chg="del">
          <ac:chgData name="Gunnar Orn Thorsteinsson" userId="6ff5e4af-0863-4080-9179-e09f07ef459c" providerId="ADAL" clId="{BF9775C6-C99C-41E4-A14F-444DF6547CF1}" dt="2022-05-13T17:26:42.541" v="151" actId="931"/>
          <ac:spMkLst>
            <pc:docMk/>
            <pc:sldMk cId="286321884" sldId="417"/>
            <ac:spMk id="2" creationId="{8F82A68E-DBB0-E9F5-ABA3-3A05C78F093F}"/>
          </ac:spMkLst>
        </pc:spChg>
        <pc:spChg chg="mod ord">
          <ac:chgData name="Gunnar Orn Thorsteinsson" userId="6ff5e4af-0863-4080-9179-e09f07ef459c" providerId="ADAL" clId="{BF9775C6-C99C-41E4-A14F-444DF6547CF1}" dt="2022-05-13T17:28:03.885" v="157" actId="700"/>
          <ac:spMkLst>
            <pc:docMk/>
            <pc:sldMk cId="286321884" sldId="417"/>
            <ac:spMk id="3" creationId="{DC239FCC-E631-D43B-4E1D-C408B000524E}"/>
          </ac:spMkLst>
        </pc:spChg>
        <pc:spChg chg="del mod ord">
          <ac:chgData name="Gunnar Orn Thorsteinsson" userId="6ff5e4af-0863-4080-9179-e09f07ef459c" providerId="ADAL" clId="{BF9775C6-C99C-41E4-A14F-444DF6547CF1}" dt="2022-05-13T17:28:03.885" v="157" actId="700"/>
          <ac:spMkLst>
            <pc:docMk/>
            <pc:sldMk cId="286321884" sldId="417"/>
            <ac:spMk id="4" creationId="{C3839196-4384-C681-B497-2C534B953D70}"/>
          </ac:spMkLst>
        </pc:spChg>
        <pc:spChg chg="add del mod">
          <ac:chgData name="Gunnar Orn Thorsteinsson" userId="6ff5e4af-0863-4080-9179-e09f07ef459c" providerId="ADAL" clId="{BF9775C6-C99C-41E4-A14F-444DF6547CF1}" dt="2022-05-13T17:27:46.387" v="155" actId="931"/>
          <ac:spMkLst>
            <pc:docMk/>
            <pc:sldMk cId="286321884" sldId="417"/>
            <ac:spMk id="8" creationId="{3B4580F5-9299-A363-02D8-D45E69A51AE0}"/>
          </ac:spMkLst>
        </pc:spChg>
        <pc:spChg chg="add mod ord">
          <ac:chgData name="Gunnar Orn Thorsteinsson" userId="6ff5e4af-0863-4080-9179-e09f07ef459c" providerId="ADAL" clId="{BF9775C6-C99C-41E4-A14F-444DF6547CF1}" dt="2022-05-14T10:55:57.683" v="2709" actId="20577"/>
          <ac:spMkLst>
            <pc:docMk/>
            <pc:sldMk cId="286321884" sldId="417"/>
            <ac:spMk id="11" creationId="{C4829331-D4F2-189C-0233-3A027971DDD9}"/>
          </ac:spMkLst>
        </pc:spChg>
        <pc:graphicFrameChg chg="add del mod">
          <ac:chgData name="Gunnar Orn Thorsteinsson" userId="6ff5e4af-0863-4080-9179-e09f07ef459c" providerId="ADAL" clId="{BF9775C6-C99C-41E4-A14F-444DF6547CF1}" dt="2022-05-14T11:02:05.857" v="2886" actId="478"/>
          <ac:graphicFrameMkLst>
            <pc:docMk/>
            <pc:sldMk cId="286321884" sldId="417"/>
            <ac:graphicFrameMk id="12" creationId="{59159AB8-9378-79A2-15CC-9FDDDA228E55}"/>
          </ac:graphicFrameMkLst>
        </pc:graphicFrameChg>
        <pc:graphicFrameChg chg="add mod">
          <ac:chgData name="Gunnar Orn Thorsteinsson" userId="6ff5e4af-0863-4080-9179-e09f07ef459c" providerId="ADAL" clId="{BF9775C6-C99C-41E4-A14F-444DF6547CF1}" dt="2022-05-14T11:02:02.874" v="2885" actId="20577"/>
          <ac:graphicFrameMkLst>
            <pc:docMk/>
            <pc:sldMk cId="286321884" sldId="417"/>
            <ac:graphicFrameMk id="13" creationId="{BBB51BB2-3AA2-66DC-C508-010A3140ED96}"/>
          </ac:graphicFrameMkLst>
        </pc:graphicFrameChg>
        <pc:picChg chg="add del mod">
          <ac:chgData name="Gunnar Orn Thorsteinsson" userId="6ff5e4af-0863-4080-9179-e09f07ef459c" providerId="ADAL" clId="{BF9775C6-C99C-41E4-A14F-444DF6547CF1}" dt="2022-05-13T17:27:39.209" v="154" actId="478"/>
          <ac:picMkLst>
            <pc:docMk/>
            <pc:sldMk cId="286321884" sldId="417"/>
            <ac:picMk id="6" creationId="{BF4EDEF8-3940-A83C-D845-59FF9B27E73C}"/>
          </ac:picMkLst>
        </pc:picChg>
        <pc:picChg chg="add mod ord modCrop">
          <ac:chgData name="Gunnar Orn Thorsteinsson" userId="6ff5e4af-0863-4080-9179-e09f07ef459c" providerId="ADAL" clId="{BF9775C6-C99C-41E4-A14F-444DF6547CF1}" dt="2022-05-13T17:28:03.885" v="157" actId="700"/>
          <ac:picMkLst>
            <pc:docMk/>
            <pc:sldMk cId="286321884" sldId="417"/>
            <ac:picMk id="10" creationId="{E86FE57D-64B3-C7E5-D3D1-7FEA2D0667C8}"/>
          </ac:picMkLst>
        </pc:picChg>
      </pc:sldChg>
      <pc:sldChg chg="addSp delSp modSp new mod modAnim modNotesTx">
        <pc:chgData name="Gunnar Orn Thorsteinsson" userId="6ff5e4af-0863-4080-9179-e09f07ef459c" providerId="ADAL" clId="{BF9775C6-C99C-41E4-A14F-444DF6547CF1}" dt="2022-05-14T11:08:13.654" v="2957" actId="20577"/>
        <pc:sldMkLst>
          <pc:docMk/>
          <pc:sldMk cId="1419921885" sldId="418"/>
        </pc:sldMkLst>
        <pc:spChg chg="mod">
          <ac:chgData name="Gunnar Orn Thorsteinsson" userId="6ff5e4af-0863-4080-9179-e09f07ef459c" providerId="ADAL" clId="{BF9775C6-C99C-41E4-A14F-444DF6547CF1}" dt="2022-05-14T11:07:42.335" v="2942" actId="20577"/>
          <ac:spMkLst>
            <pc:docMk/>
            <pc:sldMk cId="1419921885" sldId="418"/>
            <ac:spMk id="2" creationId="{302C442B-A923-6350-AD76-1265DA63B372}"/>
          </ac:spMkLst>
        </pc:spChg>
        <pc:spChg chg="del">
          <ac:chgData name="Gunnar Orn Thorsteinsson" userId="6ff5e4af-0863-4080-9179-e09f07ef459c" providerId="ADAL" clId="{BF9775C6-C99C-41E4-A14F-444DF6547CF1}" dt="2022-05-13T17:30:19.870" v="172" actId="931"/>
          <ac:spMkLst>
            <pc:docMk/>
            <pc:sldMk cId="1419921885" sldId="418"/>
            <ac:spMk id="3" creationId="{CA1BED77-8511-9DA4-5C63-0BC725CBE1D0}"/>
          </ac:spMkLst>
        </pc:spChg>
        <pc:spChg chg="mod">
          <ac:chgData name="Gunnar Orn Thorsteinsson" userId="6ff5e4af-0863-4080-9179-e09f07ef459c" providerId="ADAL" clId="{BF9775C6-C99C-41E4-A14F-444DF6547CF1}" dt="2022-05-13T17:32:43.325" v="207" actId="20577"/>
          <ac:spMkLst>
            <pc:docMk/>
            <pc:sldMk cId="1419921885" sldId="418"/>
            <ac:spMk id="4" creationId="{D54F5ECF-FD9D-C40F-1CF9-BBCB292622A4}"/>
          </ac:spMkLst>
        </pc:spChg>
        <pc:graphicFrameChg chg="add mod">
          <ac:chgData name="Gunnar Orn Thorsteinsson" userId="6ff5e4af-0863-4080-9179-e09f07ef459c" providerId="ADAL" clId="{BF9775C6-C99C-41E4-A14F-444DF6547CF1}" dt="2022-05-14T11:08:13.654" v="2957" actId="20577"/>
          <ac:graphicFrameMkLst>
            <pc:docMk/>
            <pc:sldMk cId="1419921885" sldId="418"/>
            <ac:graphicFrameMk id="7" creationId="{D2F737B6-F842-0230-0701-07FC01810FCC}"/>
          </ac:graphicFrameMkLst>
        </pc:graphicFrameChg>
        <pc:picChg chg="add mod">
          <ac:chgData name="Gunnar Orn Thorsteinsson" userId="6ff5e4af-0863-4080-9179-e09f07ef459c" providerId="ADAL" clId="{BF9775C6-C99C-41E4-A14F-444DF6547CF1}" dt="2022-05-13T17:30:31.616" v="173" actId="27614"/>
          <ac:picMkLst>
            <pc:docMk/>
            <pc:sldMk cId="1419921885" sldId="418"/>
            <ac:picMk id="6" creationId="{C0A0E2F4-D181-4BAD-7DCB-245A9B5DB25B}"/>
          </ac:picMkLst>
        </pc:picChg>
      </pc:sldChg>
      <pc:sldChg chg="modSp add mod modShow">
        <pc:chgData name="Gunnar Orn Thorsteinsson" userId="6ff5e4af-0863-4080-9179-e09f07ef459c" providerId="ADAL" clId="{BF9775C6-C99C-41E4-A14F-444DF6547CF1}" dt="2022-05-13T17:33:28.486" v="240" actId="729"/>
        <pc:sldMkLst>
          <pc:docMk/>
          <pc:sldMk cId="2727123032" sldId="419"/>
        </pc:sldMkLst>
        <pc:spChg chg="mod">
          <ac:chgData name="Gunnar Orn Thorsteinsson" userId="6ff5e4af-0863-4080-9179-e09f07ef459c" providerId="ADAL" clId="{BF9775C6-C99C-41E4-A14F-444DF6547CF1}" dt="2022-05-13T17:32:52.427" v="221" actId="20577"/>
          <ac:spMkLst>
            <pc:docMk/>
            <pc:sldMk cId="2727123032" sldId="419"/>
            <ac:spMk id="4" creationId="{D54F5ECF-FD9D-C40F-1CF9-BBCB292622A4}"/>
          </ac:spMkLst>
        </pc:spChg>
      </pc:sldChg>
      <pc:sldChg chg="modSp add del mod">
        <pc:chgData name="Gunnar Orn Thorsteinsson" userId="6ff5e4af-0863-4080-9179-e09f07ef459c" providerId="ADAL" clId="{BF9775C6-C99C-41E4-A14F-444DF6547CF1}" dt="2022-05-13T17:33:37.904" v="241" actId="47"/>
        <pc:sldMkLst>
          <pc:docMk/>
          <pc:sldMk cId="3905648054" sldId="420"/>
        </pc:sldMkLst>
        <pc:spChg chg="mod">
          <ac:chgData name="Gunnar Orn Thorsteinsson" userId="6ff5e4af-0863-4080-9179-e09f07ef459c" providerId="ADAL" clId="{BF9775C6-C99C-41E4-A14F-444DF6547CF1}" dt="2022-05-13T17:33:14.921" v="239" actId="20577"/>
          <ac:spMkLst>
            <pc:docMk/>
            <pc:sldMk cId="3905648054" sldId="420"/>
            <ac:spMk id="2" creationId="{302C442B-A923-6350-AD76-1265DA63B372}"/>
          </ac:spMkLst>
        </pc:spChg>
        <pc:spChg chg="mod">
          <ac:chgData name="Gunnar Orn Thorsteinsson" userId="6ff5e4af-0863-4080-9179-e09f07ef459c" providerId="ADAL" clId="{BF9775C6-C99C-41E4-A14F-444DF6547CF1}" dt="2022-05-13T17:32:57.965" v="228" actId="20577"/>
          <ac:spMkLst>
            <pc:docMk/>
            <pc:sldMk cId="3905648054" sldId="420"/>
            <ac:spMk id="4" creationId="{D54F5ECF-FD9D-C40F-1CF9-BBCB292622A4}"/>
          </ac:spMkLst>
        </pc:spChg>
      </pc:sldChg>
      <pc:sldChg chg="addSp delSp modSp new mod modClrScheme chgLayout modNotesTx">
        <pc:chgData name="Gunnar Orn Thorsteinsson" userId="6ff5e4af-0863-4080-9179-e09f07ef459c" providerId="ADAL" clId="{BF9775C6-C99C-41E4-A14F-444DF6547CF1}" dt="2022-05-14T11:13:14.162" v="2990" actId="20577"/>
        <pc:sldMkLst>
          <pc:docMk/>
          <pc:sldMk cId="4250794921" sldId="420"/>
        </pc:sldMkLst>
        <pc:spChg chg="del mod ord">
          <ac:chgData name="Gunnar Orn Thorsteinsson" userId="6ff5e4af-0863-4080-9179-e09f07ef459c" providerId="ADAL" clId="{BF9775C6-C99C-41E4-A14F-444DF6547CF1}" dt="2022-05-13T17:50:24.396" v="296" actId="700"/>
          <ac:spMkLst>
            <pc:docMk/>
            <pc:sldMk cId="4250794921" sldId="420"/>
            <ac:spMk id="2" creationId="{D46F442C-35C3-6BAD-53F6-48F3515D827C}"/>
          </ac:spMkLst>
        </pc:spChg>
        <pc:spChg chg="del mod ord">
          <ac:chgData name="Gunnar Orn Thorsteinsson" userId="6ff5e4af-0863-4080-9179-e09f07ef459c" providerId="ADAL" clId="{BF9775C6-C99C-41E4-A14F-444DF6547CF1}" dt="2022-05-13T17:50:24.396" v="296" actId="700"/>
          <ac:spMkLst>
            <pc:docMk/>
            <pc:sldMk cId="4250794921" sldId="420"/>
            <ac:spMk id="3" creationId="{1873000F-E588-250A-F61D-3B49708F440B}"/>
          </ac:spMkLst>
        </pc:spChg>
        <pc:spChg chg="del mod ord">
          <ac:chgData name="Gunnar Orn Thorsteinsson" userId="6ff5e4af-0863-4080-9179-e09f07ef459c" providerId="ADAL" clId="{BF9775C6-C99C-41E4-A14F-444DF6547CF1}" dt="2022-05-13T17:50:24.396" v="296" actId="700"/>
          <ac:spMkLst>
            <pc:docMk/>
            <pc:sldMk cId="4250794921" sldId="420"/>
            <ac:spMk id="4" creationId="{3D8C28E6-BD6A-F1D2-7430-2DFACCBBF466}"/>
          </ac:spMkLst>
        </pc:spChg>
        <pc:spChg chg="add del mod ord">
          <ac:chgData name="Gunnar Orn Thorsteinsson" userId="6ff5e4af-0863-4080-9179-e09f07ef459c" providerId="ADAL" clId="{BF9775C6-C99C-41E4-A14F-444DF6547CF1}" dt="2022-05-13T17:51:47.339" v="308" actId="931"/>
          <ac:spMkLst>
            <pc:docMk/>
            <pc:sldMk cId="4250794921" sldId="420"/>
            <ac:spMk id="5" creationId="{31E42B8E-E5EB-69BC-4FD8-33D8AA51D7B3}"/>
          </ac:spMkLst>
        </pc:spChg>
        <pc:spChg chg="add mod ord">
          <ac:chgData name="Gunnar Orn Thorsteinsson" userId="6ff5e4af-0863-4080-9179-e09f07ef459c" providerId="ADAL" clId="{BF9775C6-C99C-41E4-A14F-444DF6547CF1}" dt="2022-05-13T17:50:30.909" v="307" actId="20577"/>
          <ac:spMkLst>
            <pc:docMk/>
            <pc:sldMk cId="4250794921" sldId="420"/>
            <ac:spMk id="6" creationId="{3201D91E-FD73-0611-1018-74193A0CDBD9}"/>
          </ac:spMkLst>
        </pc:spChg>
        <pc:spChg chg="add mod ord">
          <ac:chgData name="Gunnar Orn Thorsteinsson" userId="6ff5e4af-0863-4080-9179-e09f07ef459c" providerId="ADAL" clId="{BF9775C6-C99C-41E4-A14F-444DF6547CF1}" dt="2022-05-14T11:13:14.162" v="2990" actId="20577"/>
          <ac:spMkLst>
            <pc:docMk/>
            <pc:sldMk cId="4250794921" sldId="420"/>
            <ac:spMk id="7" creationId="{10509779-44EF-0035-2873-671885DF4697}"/>
          </ac:spMkLst>
        </pc:spChg>
        <pc:spChg chg="add del mod">
          <ac:chgData name="Gunnar Orn Thorsteinsson" userId="6ff5e4af-0863-4080-9179-e09f07ef459c" providerId="ADAL" clId="{BF9775C6-C99C-41E4-A14F-444DF6547CF1}" dt="2022-05-13T17:52:11.988" v="312" actId="931"/>
          <ac:spMkLst>
            <pc:docMk/>
            <pc:sldMk cId="4250794921" sldId="420"/>
            <ac:spMk id="11" creationId="{BA86882B-2462-31CF-D50B-57825AC3902D}"/>
          </ac:spMkLst>
        </pc:spChg>
        <pc:picChg chg="add del mod">
          <ac:chgData name="Gunnar Orn Thorsteinsson" userId="6ff5e4af-0863-4080-9179-e09f07ef459c" providerId="ADAL" clId="{BF9775C6-C99C-41E4-A14F-444DF6547CF1}" dt="2022-05-13T17:52:05.610" v="311" actId="478"/>
          <ac:picMkLst>
            <pc:docMk/>
            <pc:sldMk cId="4250794921" sldId="420"/>
            <ac:picMk id="9" creationId="{37664496-DA62-0129-3B6E-2F0F7891117B}"/>
          </ac:picMkLst>
        </pc:picChg>
        <pc:picChg chg="add mod">
          <ac:chgData name="Gunnar Orn Thorsteinsson" userId="6ff5e4af-0863-4080-9179-e09f07ef459c" providerId="ADAL" clId="{BF9775C6-C99C-41E4-A14F-444DF6547CF1}" dt="2022-05-13T17:52:23.582" v="314" actId="962"/>
          <ac:picMkLst>
            <pc:docMk/>
            <pc:sldMk cId="4250794921" sldId="420"/>
            <ac:picMk id="13" creationId="{81009310-B177-AC61-1A4C-E40590756E3B}"/>
          </ac:picMkLst>
        </pc:picChg>
      </pc:sldChg>
      <pc:sldChg chg="addSp delSp modSp new mod">
        <pc:chgData name="Gunnar Orn Thorsteinsson" userId="6ff5e4af-0863-4080-9179-e09f07ef459c" providerId="ADAL" clId="{BF9775C6-C99C-41E4-A14F-444DF6547CF1}" dt="2022-05-13T18:17:53.279" v="1247" actId="6549"/>
        <pc:sldMkLst>
          <pc:docMk/>
          <pc:sldMk cId="3059706147" sldId="421"/>
        </pc:sldMkLst>
        <pc:spChg chg="mod">
          <ac:chgData name="Gunnar Orn Thorsteinsson" userId="6ff5e4af-0863-4080-9179-e09f07ef459c" providerId="ADAL" clId="{BF9775C6-C99C-41E4-A14F-444DF6547CF1}" dt="2022-05-13T18:17:22.240" v="1195" actId="20577"/>
          <ac:spMkLst>
            <pc:docMk/>
            <pc:sldMk cId="3059706147" sldId="421"/>
            <ac:spMk id="2" creationId="{391D4F25-781E-33A9-F9E1-6E36B2E7C237}"/>
          </ac:spMkLst>
        </pc:spChg>
        <pc:spChg chg="del">
          <ac:chgData name="Gunnar Orn Thorsteinsson" userId="6ff5e4af-0863-4080-9179-e09f07ef459c" providerId="ADAL" clId="{BF9775C6-C99C-41E4-A14F-444DF6547CF1}" dt="2022-05-13T18:01:20.185" v="634" actId="931"/>
          <ac:spMkLst>
            <pc:docMk/>
            <pc:sldMk cId="3059706147" sldId="421"/>
            <ac:spMk id="3" creationId="{55B6530F-AFD9-4BEE-BDFC-66124AFD5589}"/>
          </ac:spMkLst>
        </pc:spChg>
        <pc:spChg chg="mod">
          <ac:chgData name="Gunnar Orn Thorsteinsson" userId="6ff5e4af-0863-4080-9179-e09f07ef459c" providerId="ADAL" clId="{BF9775C6-C99C-41E4-A14F-444DF6547CF1}" dt="2022-05-13T18:17:53.279" v="1247" actId="6549"/>
          <ac:spMkLst>
            <pc:docMk/>
            <pc:sldMk cId="3059706147" sldId="421"/>
            <ac:spMk id="4" creationId="{35D07453-7359-E060-61CB-6313D46A6A4B}"/>
          </ac:spMkLst>
        </pc:spChg>
        <pc:picChg chg="add mod">
          <ac:chgData name="Gunnar Orn Thorsteinsson" userId="6ff5e4af-0863-4080-9179-e09f07ef459c" providerId="ADAL" clId="{BF9775C6-C99C-41E4-A14F-444DF6547CF1}" dt="2022-05-13T18:01:28.390" v="635" actId="27614"/>
          <ac:picMkLst>
            <pc:docMk/>
            <pc:sldMk cId="3059706147" sldId="421"/>
            <ac:picMk id="6" creationId="{7EE9D9B0-A805-CC6B-C40D-AC6FAC66D512}"/>
          </ac:picMkLst>
        </pc:picChg>
      </pc:sldChg>
      <pc:sldChg chg="add mod modShow">
        <pc:chgData name="Gunnar Orn Thorsteinsson" userId="6ff5e4af-0863-4080-9179-e09f07ef459c" providerId="ADAL" clId="{BF9775C6-C99C-41E4-A14F-444DF6547CF1}" dt="2022-05-13T18:18:16.669" v="1249" actId="729"/>
        <pc:sldMkLst>
          <pc:docMk/>
          <pc:sldMk cId="1102575476" sldId="422"/>
        </pc:sldMkLst>
      </pc:sldChg>
      <pc:sldChg chg="modSp add mod modShow">
        <pc:chgData name="Gunnar Orn Thorsteinsson" userId="6ff5e4af-0863-4080-9179-e09f07ef459c" providerId="ADAL" clId="{BF9775C6-C99C-41E4-A14F-444DF6547CF1}" dt="2022-05-13T18:37:36.292" v="1553" actId="20577"/>
        <pc:sldMkLst>
          <pc:docMk/>
          <pc:sldMk cId="1850559283" sldId="423"/>
        </pc:sldMkLst>
        <pc:spChg chg="mod">
          <ac:chgData name="Gunnar Orn Thorsteinsson" userId="6ff5e4af-0863-4080-9179-e09f07ef459c" providerId="ADAL" clId="{BF9775C6-C99C-41E4-A14F-444DF6547CF1}" dt="2022-05-13T18:37:36.292" v="1553" actId="20577"/>
          <ac:spMkLst>
            <pc:docMk/>
            <pc:sldMk cId="1850559283" sldId="423"/>
            <ac:spMk id="3" creationId="{7BB90414-F9FC-089E-F335-BE22468C5F3C}"/>
          </ac:spMkLst>
        </pc:spChg>
      </pc:sldChg>
      <pc:sldChg chg="modSp add mod modShow">
        <pc:chgData name="Gunnar Orn Thorsteinsson" userId="6ff5e4af-0863-4080-9179-e09f07ef459c" providerId="ADAL" clId="{BF9775C6-C99C-41E4-A14F-444DF6547CF1}" dt="2022-05-14T10:21:21.267" v="1906" actId="729"/>
        <pc:sldMkLst>
          <pc:docMk/>
          <pc:sldMk cId="498283038" sldId="424"/>
        </pc:sldMkLst>
        <pc:spChg chg="mod">
          <ac:chgData name="Gunnar Orn Thorsteinsson" userId="6ff5e4af-0863-4080-9179-e09f07ef459c" providerId="ADAL" clId="{BF9775C6-C99C-41E4-A14F-444DF6547CF1}" dt="2022-05-14T10:21:15.261" v="1905" actId="20577"/>
          <ac:spMkLst>
            <pc:docMk/>
            <pc:sldMk cId="498283038" sldId="424"/>
            <ac:spMk id="4" creationId="{BC87A7A2-F212-B1B2-8441-243C22F11F3C}"/>
          </ac:spMkLst>
        </pc:spChg>
      </pc:sldChg>
      <pc:sldChg chg="modSp add mod modShow">
        <pc:chgData name="Gunnar Orn Thorsteinsson" userId="6ff5e4af-0863-4080-9179-e09f07ef459c" providerId="ADAL" clId="{BF9775C6-C99C-41E4-A14F-444DF6547CF1}" dt="2022-05-14T10:30:27.598" v="2055" actId="729"/>
        <pc:sldMkLst>
          <pc:docMk/>
          <pc:sldMk cId="84981213" sldId="425"/>
        </pc:sldMkLst>
        <pc:spChg chg="mod">
          <ac:chgData name="Gunnar Orn Thorsteinsson" userId="6ff5e4af-0863-4080-9179-e09f07ef459c" providerId="ADAL" clId="{BF9775C6-C99C-41E4-A14F-444DF6547CF1}" dt="2022-05-14T10:30:22.583" v="2054" actId="20577"/>
          <ac:spMkLst>
            <pc:docMk/>
            <pc:sldMk cId="84981213" sldId="425"/>
            <ac:spMk id="3" creationId="{7F8E2372-353C-69B9-1130-DC846E4E9167}"/>
          </ac:spMkLst>
        </pc:spChg>
      </pc:sldChg>
      <pc:sldChg chg="modSp add mod modShow">
        <pc:chgData name="Gunnar Orn Thorsteinsson" userId="6ff5e4af-0863-4080-9179-e09f07ef459c" providerId="ADAL" clId="{BF9775C6-C99C-41E4-A14F-444DF6547CF1}" dt="2022-05-14T10:52:41.332" v="2529" actId="729"/>
        <pc:sldMkLst>
          <pc:docMk/>
          <pc:sldMk cId="2903843807" sldId="426"/>
        </pc:sldMkLst>
        <pc:spChg chg="mod">
          <ac:chgData name="Gunnar Orn Thorsteinsson" userId="6ff5e4af-0863-4080-9179-e09f07ef459c" providerId="ADAL" clId="{BF9775C6-C99C-41E4-A14F-444DF6547CF1}" dt="2022-05-14T10:52:31.745" v="2528" actId="14100"/>
          <ac:spMkLst>
            <pc:docMk/>
            <pc:sldMk cId="2903843807" sldId="426"/>
            <ac:spMk id="3" creationId="{DC239FCC-E631-D43B-4E1D-C408B000524E}"/>
          </ac:spMkLst>
        </pc:spChg>
      </pc:sldChg>
      <pc:sldMasterChg chg="delSldLayout">
        <pc:chgData name="Gunnar Orn Thorsteinsson" userId="6ff5e4af-0863-4080-9179-e09f07ef459c" providerId="ADAL" clId="{BF9775C6-C99C-41E4-A14F-444DF6547CF1}" dt="2022-05-14T11:08:46.028" v="2958" actId="47"/>
        <pc:sldMasterMkLst>
          <pc:docMk/>
          <pc:sldMasterMk cId="1025738492" sldId="2147483744"/>
        </pc:sldMasterMkLst>
        <pc:sldLayoutChg chg="del">
          <pc:chgData name="Gunnar Orn Thorsteinsson" userId="6ff5e4af-0863-4080-9179-e09f07ef459c" providerId="ADAL" clId="{BF9775C6-C99C-41E4-A14F-444DF6547CF1}" dt="2022-05-14T11:08:46.028" v="2958" actId="47"/>
          <pc:sldLayoutMkLst>
            <pc:docMk/>
            <pc:sldMasterMk cId="1025738492" sldId="2147483744"/>
            <pc:sldLayoutMk cId="692061163" sldId="214748382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2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27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89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51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05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48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63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4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44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png"/><Relationship Id="rId4" Type="http://schemas.openxmlformats.org/officeDocument/2006/relationships/image" Target="../media/image23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svg"/><Relationship Id="rId5" Type="http://schemas.openxmlformats.org/officeDocument/2006/relationships/image" Target="../media/image34.png"/><Relationship Id="rId4" Type="http://schemas.openxmlformats.org/officeDocument/2006/relationships/image" Target="../media/image23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svg"/><Relationship Id="rId5" Type="http://schemas.openxmlformats.org/officeDocument/2006/relationships/image" Target="../media/image34.png"/><Relationship Id="rId4" Type="http://schemas.openxmlformats.org/officeDocument/2006/relationships/image" Target="../media/image23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5.png"/><Relationship Id="rId4" Type="http://schemas.openxmlformats.org/officeDocument/2006/relationships/image" Target="../media/image23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23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23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emf"/><Relationship Id="rId4" Type="http://schemas.openxmlformats.org/officeDocument/2006/relationships/image" Target="../media/image2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svg"/><Relationship Id="rId5" Type="http://schemas.openxmlformats.org/officeDocument/2006/relationships/image" Target="../media/image38.png"/><Relationship Id="rId4" Type="http://schemas.openxmlformats.org/officeDocument/2006/relationships/image" Target="../media/image23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svg"/><Relationship Id="rId5" Type="http://schemas.openxmlformats.org/officeDocument/2006/relationships/image" Target="../media/image38.png"/><Relationship Id="rId4" Type="http://schemas.openxmlformats.org/officeDocument/2006/relationships/image" Target="../media/image23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9.png"/><Relationship Id="rId4" Type="http://schemas.openxmlformats.org/officeDocument/2006/relationships/image" Target="../media/image23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7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7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546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sitting, table, bear&#10;&#10;Description automatically generated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7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4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0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836" y="2922104"/>
            <a:ext cx="70850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79422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52141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6D4130B-40D2-E646-8871-FC218157ED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4549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56B5A59-9B83-6744-AEE4-A7C862B508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9991" y="31407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4BF754A-C8A0-1C42-9378-C71792F06B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9991" y="4432852"/>
            <a:ext cx="6867940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CAB2BEE-854D-AD42-88E3-E5B6ABB78C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991" y="485029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83241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1817" y="24549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B1C94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1817" y="31407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1817" y="4432852"/>
            <a:ext cx="7166114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1817" y="485029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72324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7921" y="24549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7921" y="31407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7921" y="4432852"/>
            <a:ext cx="653000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921" y="485029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BCFDF3-F494-814D-B1F3-0179EA904597}"/>
              </a:ext>
            </a:extLst>
          </p:cNvPr>
          <p:cNvSpPr/>
          <p:nvPr userDrawn="1"/>
        </p:nvSpPr>
        <p:spPr>
          <a:xfrm>
            <a:off x="6659217" y="477078"/>
            <a:ext cx="3170583" cy="1709531"/>
          </a:xfrm>
          <a:prstGeom prst="rect">
            <a:avLst/>
          </a:prstGeom>
          <a:solidFill>
            <a:srgbClr val="25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A0C00B-E0A8-8045-B983-51E5EB265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554" t="7681" r="22881" b="68406"/>
          <a:stretch/>
        </p:blipFill>
        <p:spPr>
          <a:xfrm>
            <a:off x="7310229" y="526774"/>
            <a:ext cx="2385391" cy="16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03147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93309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271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9AA3E6D-9D38-8445-9817-3F3C04EC5C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706" y="2205294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1F8A625-E21A-EB43-A4DA-DE2598488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706" y="2868971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17D4ACD-033C-E145-A3BB-C63E21FC0B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7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546E714-BB5F-B94B-94F6-074431B98C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7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8FE9F43-27DA-4F49-99B7-2CA36D200A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48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1838BAB-38AB-F04E-8BF1-71AE25D351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848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714091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5.emf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4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image" Target="../media/image14.emf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image" Target="../media/image1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225706-2CBE-1C4F-AD58-C23DD6181B3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0" r:id="rId2"/>
    <p:sldLayoutId id="2147483746" r:id="rId3"/>
    <p:sldLayoutId id="2147483747" r:id="rId4"/>
    <p:sldLayoutId id="2147483751" r:id="rId5"/>
    <p:sldLayoutId id="2147483748" r:id="rId6"/>
    <p:sldLayoutId id="2147483749" r:id="rId7"/>
    <p:sldLayoutId id="2147483787" r:id="rId8"/>
    <p:sldLayoutId id="214748383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53" r:id="rId4"/>
    <p:sldLayoutId id="2147483754" r:id="rId5"/>
    <p:sldLayoutId id="2147483755" r:id="rId6"/>
    <p:sldLayoutId id="2147483756" r:id="rId7"/>
    <p:sldLayoutId id="2147483759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983B5A-7555-EB48-8C4B-D083F50102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LS Activity And Staff Mgmt.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67580-0138-7947-9D30-50ED0C1511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Hospitality deep-dive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389F1-FC5B-E34D-B674-6260E6F8F5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1033" y="4019346"/>
            <a:ext cx="2803857" cy="348214"/>
          </a:xfrm>
        </p:spPr>
        <p:txBody>
          <a:bodyPr/>
          <a:lstStyle/>
          <a:p>
            <a:r>
              <a:rPr lang="en-US" dirty="0"/>
              <a:t>Eggert Gudmundsson</a:t>
            </a:r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6AE9C0-E944-8840-9760-CEE99F4AD2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2595" y="4383144"/>
            <a:ext cx="2732295" cy="348214"/>
          </a:xfrm>
        </p:spPr>
        <p:txBody>
          <a:bodyPr/>
          <a:lstStyle/>
          <a:p>
            <a:r>
              <a:rPr lang="en-US" dirty="0"/>
              <a:t>Solution Lead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2843AB-DFBB-A741-A15D-0B4137DA38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84805" y="4019346"/>
            <a:ext cx="3387271" cy="348214"/>
          </a:xfrm>
        </p:spPr>
        <p:txBody>
          <a:bodyPr/>
          <a:lstStyle/>
          <a:p>
            <a:r>
              <a:rPr lang="en-US" dirty="0"/>
              <a:t>Gunnar Örn Thorsteinsson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91CAF1-BD80-EA42-9D72-CA93E87E10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84806" y="4383144"/>
            <a:ext cx="3387270" cy="348214"/>
          </a:xfrm>
        </p:spPr>
        <p:txBody>
          <a:bodyPr/>
          <a:lstStyle/>
          <a:p>
            <a:r>
              <a:rPr lang="en-US" dirty="0"/>
              <a:t>Product Director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36211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128F15-27FE-ED44-9D98-6B11F2935A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024130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01D91E-FD73-0611-1018-74193A0CDB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LS Activity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509779-44EF-0035-2873-671885DF46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Generic booking engine</a:t>
            </a:r>
          </a:p>
          <a:p>
            <a:r>
              <a:rPr lang="en-US" dirty="0"/>
              <a:t>Single person or groups</a:t>
            </a:r>
          </a:p>
          <a:p>
            <a:r>
              <a:rPr lang="en-US" dirty="0"/>
              <a:t>Client details, comments and preferences</a:t>
            </a:r>
          </a:p>
          <a:p>
            <a:r>
              <a:rPr lang="en-US" dirty="0"/>
              <a:t>Track actual consumption and customer charges</a:t>
            </a:r>
          </a:p>
          <a:p>
            <a:r>
              <a:rPr lang="en-US" dirty="0"/>
              <a:t>Complex activities with packages</a:t>
            </a:r>
          </a:p>
          <a:p>
            <a:r>
              <a:rPr lang="en-US" dirty="0"/>
              <a:t>Manage payments and deposits</a:t>
            </a:r>
          </a:p>
          <a:p>
            <a:r>
              <a:rPr lang="en-US" dirty="0"/>
              <a:t>Analyze resources</a:t>
            </a:r>
          </a:p>
          <a:p>
            <a:r>
              <a:rPr lang="en-US" dirty="0"/>
              <a:t>Manage bookings with custom availability engine</a:t>
            </a:r>
          </a:p>
          <a:p>
            <a:r>
              <a:rPr lang="en-US" dirty="0"/>
              <a:t>Manage 3</a:t>
            </a:r>
            <a:r>
              <a:rPr lang="en-US" baseline="30000" dirty="0"/>
              <a:t>rd</a:t>
            </a:r>
            <a:r>
              <a:rPr lang="en-US" dirty="0"/>
              <a:t> party bookings</a:t>
            </a:r>
          </a:p>
          <a:p>
            <a:r>
              <a:rPr lang="en-US" dirty="0"/>
              <a:t>Open API’s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Placeholder 12" descr="A child climbing a rock wall&#10;&#10;Description automatically generated with medium confidence">
            <a:extLst>
              <a:ext uri="{FF2B5EF4-FFF2-40B4-BE49-F238E27FC236}">
                <a16:creationId xmlns:a16="http://schemas.microsoft.com/office/drawing/2014/main" id="{81009310-B177-AC61-1A4C-E40590756E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20945" b="209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0794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1D4F25-781E-33A9-F9E1-6E36B2E7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Reservations and appointments</a:t>
            </a:r>
          </a:p>
          <a:p>
            <a:r>
              <a:rPr lang="en-US" dirty="0"/>
              <a:t>Classes</a:t>
            </a:r>
          </a:p>
          <a:p>
            <a:r>
              <a:rPr lang="en-US" dirty="0"/>
              <a:t>Courses</a:t>
            </a:r>
          </a:p>
          <a:p>
            <a:r>
              <a:rPr lang="en-US" dirty="0"/>
              <a:t>Golf Tee times</a:t>
            </a:r>
          </a:p>
          <a:p>
            <a:r>
              <a:rPr lang="en-US" dirty="0"/>
              <a:t>Tickets and admission</a:t>
            </a:r>
          </a:p>
          <a:p>
            <a:r>
              <a:rPr lang="en-US" dirty="0"/>
              <a:t>Events</a:t>
            </a:r>
          </a:p>
          <a:p>
            <a:r>
              <a:rPr lang="en-US" dirty="0"/>
              <a:t>Rentals</a:t>
            </a:r>
          </a:p>
          <a:p>
            <a:r>
              <a:rPr lang="en-US" dirty="0"/>
              <a:t>Memberships</a:t>
            </a:r>
          </a:p>
          <a:p>
            <a:endParaRPr lang="en-US" dirty="0"/>
          </a:p>
        </p:txBody>
      </p:sp>
      <p:pic>
        <p:nvPicPr>
          <p:cNvPr id="6" name="Picture Placeholder 5" descr="A golf ball on a golf course&#10;&#10;Description automatically generated with medium confidence">
            <a:extLst>
              <a:ext uri="{FF2B5EF4-FFF2-40B4-BE49-F238E27FC236}">
                <a16:creationId xmlns:a16="http://schemas.microsoft.com/office/drawing/2014/main" id="{7EE9D9B0-A805-CC6B-C40D-AC6FAC66D5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4355" r="1435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D07453-7359-E060-61CB-6313D46A6A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Multifunctional Activity types</a:t>
            </a:r>
          </a:p>
        </p:txBody>
      </p:sp>
    </p:spTree>
    <p:extLst>
      <p:ext uri="{BB962C8B-B14F-4D97-AF65-F5344CB8AC3E}">
        <p14:creationId xmlns:p14="http://schemas.microsoft.com/office/powerpoint/2010/main" val="3059706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tanding in a lake&#10;&#10;Description automatically generated with low confidence">
            <a:extLst>
              <a:ext uri="{FF2B5EF4-FFF2-40B4-BE49-F238E27FC236}">
                <a16:creationId xmlns:a16="http://schemas.microsoft.com/office/drawing/2014/main" id="{4E292CCD-A68F-4934-3C99-B73391CF28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0694" r="30694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FE4E0-22AF-0ECB-99D3-1FC7BC8699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Activity Groups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6938E9-D7F3-8EDA-5038-39CB42054A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Manage group reservations with single paymaster</a:t>
            </a:r>
          </a:p>
          <a:p>
            <a:r>
              <a:rPr lang="en-US" dirty="0"/>
              <a:t>Issue Quotes</a:t>
            </a:r>
          </a:p>
          <a:p>
            <a:r>
              <a:rPr lang="en-US" dirty="0"/>
              <a:t>Send and receive emails for participants</a:t>
            </a:r>
          </a:p>
          <a:p>
            <a:r>
              <a:rPr lang="en-US" dirty="0"/>
              <a:t>Manage guest lists</a:t>
            </a:r>
          </a:p>
          <a:p>
            <a:r>
              <a:rPr lang="en-US" dirty="0"/>
              <a:t>Assign activities to specific people in the group</a:t>
            </a:r>
          </a:p>
          <a:p>
            <a:r>
              <a:rPr lang="en-US" dirty="0"/>
              <a:t>Finalize on POS</a:t>
            </a:r>
          </a:p>
        </p:txBody>
      </p:sp>
    </p:spTree>
    <p:extLst>
      <p:ext uri="{BB962C8B-B14F-4D97-AF65-F5344CB8AC3E}">
        <p14:creationId xmlns:p14="http://schemas.microsoft.com/office/powerpoint/2010/main" val="1232879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90414-F9FC-089E-F335-BE22468C5F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Activity packages and allowances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29E54A-D0D6-60FB-8F09-0612BF7B34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78093" y="1756877"/>
            <a:ext cx="5895391" cy="506481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Create complex packages that include activities together with items, selections and/or deals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Manage cost distribution of package 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Issue allowances with packages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View and consume allowances on POS</a:t>
            </a:r>
          </a:p>
        </p:txBody>
      </p:sp>
      <p:pic>
        <p:nvPicPr>
          <p:cNvPr id="10" name="Picture Placeholder 9" descr="A picture containing indoor, red, gift wrapping&#10;&#10;Description automatically generated">
            <a:extLst>
              <a:ext uri="{FF2B5EF4-FFF2-40B4-BE49-F238E27FC236}">
                <a16:creationId xmlns:a16="http://schemas.microsoft.com/office/drawing/2014/main" id="{7D79E363-D958-6546-A9FD-9A27B252BC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1759" r="11759"/>
          <a:stretch>
            <a:fillRect/>
          </a:stretch>
        </p:blipFill>
        <p:spPr/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8DBCFDE-8FEA-F839-CC37-E7457701290E}"/>
              </a:ext>
            </a:extLst>
          </p:cNvPr>
          <p:cNvGrpSpPr/>
          <p:nvPr/>
        </p:nvGrpSpPr>
        <p:grpSpPr>
          <a:xfrm>
            <a:off x="5876685" y="4073235"/>
            <a:ext cx="5906023" cy="2177772"/>
            <a:chOff x="5876685" y="4073235"/>
            <a:chExt cx="5906023" cy="217777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2E9B4E5-1AE0-EFC2-2D8D-8B252D4C104D}"/>
                </a:ext>
              </a:extLst>
            </p:cNvPr>
            <p:cNvSpPr/>
            <p:nvPr/>
          </p:nvSpPr>
          <p:spPr>
            <a:xfrm>
              <a:off x="5887318" y="4073235"/>
              <a:ext cx="5895390" cy="540540"/>
            </a:xfrm>
            <a:custGeom>
              <a:avLst/>
              <a:gdLst>
                <a:gd name="connsiteX0" fmla="*/ 0 w 5895390"/>
                <a:gd name="connsiteY0" fmla="*/ 90092 h 540540"/>
                <a:gd name="connsiteX1" fmla="*/ 90092 w 5895390"/>
                <a:gd name="connsiteY1" fmla="*/ 0 h 540540"/>
                <a:gd name="connsiteX2" fmla="*/ 5805298 w 5895390"/>
                <a:gd name="connsiteY2" fmla="*/ 0 h 540540"/>
                <a:gd name="connsiteX3" fmla="*/ 5895390 w 5895390"/>
                <a:gd name="connsiteY3" fmla="*/ 90092 h 540540"/>
                <a:gd name="connsiteX4" fmla="*/ 5895390 w 5895390"/>
                <a:gd name="connsiteY4" fmla="*/ 450448 h 540540"/>
                <a:gd name="connsiteX5" fmla="*/ 5805298 w 5895390"/>
                <a:gd name="connsiteY5" fmla="*/ 540540 h 540540"/>
                <a:gd name="connsiteX6" fmla="*/ 90092 w 5895390"/>
                <a:gd name="connsiteY6" fmla="*/ 540540 h 540540"/>
                <a:gd name="connsiteX7" fmla="*/ 0 w 5895390"/>
                <a:gd name="connsiteY7" fmla="*/ 450448 h 540540"/>
                <a:gd name="connsiteX8" fmla="*/ 0 w 5895390"/>
                <a:gd name="connsiteY8" fmla="*/ 90092 h 54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95390" h="540540">
                  <a:moveTo>
                    <a:pt x="0" y="90092"/>
                  </a:moveTo>
                  <a:cubicBezTo>
                    <a:pt x="0" y="40336"/>
                    <a:pt x="40336" y="0"/>
                    <a:pt x="90092" y="0"/>
                  </a:cubicBezTo>
                  <a:lnTo>
                    <a:pt x="5805298" y="0"/>
                  </a:lnTo>
                  <a:cubicBezTo>
                    <a:pt x="5855054" y="0"/>
                    <a:pt x="5895390" y="40336"/>
                    <a:pt x="5895390" y="90092"/>
                  </a:cubicBezTo>
                  <a:lnTo>
                    <a:pt x="5895390" y="450448"/>
                  </a:lnTo>
                  <a:cubicBezTo>
                    <a:pt x="5895390" y="500204"/>
                    <a:pt x="5855054" y="540540"/>
                    <a:pt x="5805298" y="540540"/>
                  </a:cubicBezTo>
                  <a:lnTo>
                    <a:pt x="90092" y="540540"/>
                  </a:lnTo>
                  <a:cubicBezTo>
                    <a:pt x="40336" y="540540"/>
                    <a:pt x="0" y="500204"/>
                    <a:pt x="0" y="450448"/>
                  </a:cubicBezTo>
                  <a:lnTo>
                    <a:pt x="0" y="90092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397" tIns="106397" rIns="106397" bIns="106397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Future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EDC0206-2130-DBB3-9612-99648276E24A}"/>
                </a:ext>
              </a:extLst>
            </p:cNvPr>
            <p:cNvSpPr/>
            <p:nvPr/>
          </p:nvSpPr>
          <p:spPr>
            <a:xfrm>
              <a:off x="5876685" y="4773027"/>
              <a:ext cx="5895390" cy="1477980"/>
            </a:xfrm>
            <a:custGeom>
              <a:avLst/>
              <a:gdLst>
                <a:gd name="connsiteX0" fmla="*/ 0 w 5895390"/>
                <a:gd name="connsiteY0" fmla="*/ 0 h 1477980"/>
                <a:gd name="connsiteX1" fmla="*/ 5895390 w 5895390"/>
                <a:gd name="connsiteY1" fmla="*/ 0 h 1477980"/>
                <a:gd name="connsiteX2" fmla="*/ 5895390 w 5895390"/>
                <a:gd name="connsiteY2" fmla="*/ 1477980 h 1477980"/>
                <a:gd name="connsiteX3" fmla="*/ 0 w 5895390"/>
                <a:gd name="connsiteY3" fmla="*/ 1477980 h 1477980"/>
                <a:gd name="connsiteX4" fmla="*/ 0 w 5895390"/>
                <a:gd name="connsiteY4" fmla="*/ 0 h 1477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95390" h="1477980">
                  <a:moveTo>
                    <a:pt x="0" y="0"/>
                  </a:moveTo>
                  <a:lnTo>
                    <a:pt x="5895390" y="0"/>
                  </a:lnTo>
                  <a:lnTo>
                    <a:pt x="5895390" y="1477980"/>
                  </a:lnTo>
                  <a:lnTo>
                    <a:pt x="0" y="14779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7179" tIns="25400" rIns="142240" bIns="25400" numCol="1" spcCol="1270" anchor="t" anchorCtr="0">
              <a:noAutofit/>
            </a:bodyPr>
            <a:lstStyle/>
            <a:p>
              <a:pPr marL="228600" lvl="1" indent="-347472" algn="l" defTabSz="889000">
                <a:lnSpc>
                  <a:spcPct val="15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000" kern="1200" dirty="0">
                  <a:solidFill>
                    <a:srgbClr val="313C4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Price units</a:t>
              </a:r>
            </a:p>
            <a:p>
              <a:pPr marL="228600" lvl="1" indent="-347472" algn="l" defTabSz="889000">
                <a:lnSpc>
                  <a:spcPct val="15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000" kern="1200" dirty="0">
                  <a:solidFill>
                    <a:srgbClr val="313C4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Package Templates</a:t>
              </a:r>
            </a:p>
            <a:p>
              <a:pPr marL="228600" lvl="1" indent="-347472" algn="l" defTabSz="889000">
                <a:lnSpc>
                  <a:spcPct val="15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000" kern="1200" dirty="0">
                  <a:solidFill>
                    <a:srgbClr val="313C4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Allowance amounts</a:t>
              </a:r>
            </a:p>
            <a:p>
              <a:pPr marL="228600" lvl="1" indent="-347472" algn="l" defTabSz="889000">
                <a:lnSpc>
                  <a:spcPct val="15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endParaRPr lang="en-US" sz="2000" kern="1200" dirty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042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1DEEBB-E5FF-5262-EA1D-98798CEBB3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Allot resources and products for customers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Automatically release unused allotments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Only Quantity-based as-is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B5D86957-FC2F-A458-6C5F-9B24B22E1C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7355" b="1735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7A7A2-F212-B1B2-8441-243C22F11F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Allotments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F4C2C9-77F9-0548-E596-F5F50FC5468E}"/>
              </a:ext>
            </a:extLst>
          </p:cNvPr>
          <p:cNvGrpSpPr/>
          <p:nvPr/>
        </p:nvGrpSpPr>
        <p:grpSpPr>
          <a:xfrm>
            <a:off x="263910" y="2755999"/>
            <a:ext cx="5821457" cy="2210286"/>
            <a:chOff x="274543" y="2755999"/>
            <a:chExt cx="5821457" cy="2210286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6A0F418-3492-845B-490C-81CD309D4C23}"/>
                </a:ext>
              </a:extLst>
            </p:cNvPr>
            <p:cNvSpPr/>
            <p:nvPr/>
          </p:nvSpPr>
          <p:spPr>
            <a:xfrm>
              <a:off x="306442" y="2755999"/>
              <a:ext cx="5789558" cy="540540"/>
            </a:xfrm>
            <a:custGeom>
              <a:avLst/>
              <a:gdLst>
                <a:gd name="connsiteX0" fmla="*/ 0 w 5789558"/>
                <a:gd name="connsiteY0" fmla="*/ 90092 h 540540"/>
                <a:gd name="connsiteX1" fmla="*/ 90092 w 5789558"/>
                <a:gd name="connsiteY1" fmla="*/ 0 h 540540"/>
                <a:gd name="connsiteX2" fmla="*/ 5699466 w 5789558"/>
                <a:gd name="connsiteY2" fmla="*/ 0 h 540540"/>
                <a:gd name="connsiteX3" fmla="*/ 5789558 w 5789558"/>
                <a:gd name="connsiteY3" fmla="*/ 90092 h 540540"/>
                <a:gd name="connsiteX4" fmla="*/ 5789558 w 5789558"/>
                <a:gd name="connsiteY4" fmla="*/ 450448 h 540540"/>
                <a:gd name="connsiteX5" fmla="*/ 5699466 w 5789558"/>
                <a:gd name="connsiteY5" fmla="*/ 540540 h 540540"/>
                <a:gd name="connsiteX6" fmla="*/ 90092 w 5789558"/>
                <a:gd name="connsiteY6" fmla="*/ 540540 h 540540"/>
                <a:gd name="connsiteX7" fmla="*/ 0 w 5789558"/>
                <a:gd name="connsiteY7" fmla="*/ 450448 h 540540"/>
                <a:gd name="connsiteX8" fmla="*/ 0 w 5789558"/>
                <a:gd name="connsiteY8" fmla="*/ 90092 h 54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89558" h="540540">
                  <a:moveTo>
                    <a:pt x="0" y="90092"/>
                  </a:moveTo>
                  <a:cubicBezTo>
                    <a:pt x="0" y="40336"/>
                    <a:pt x="40336" y="0"/>
                    <a:pt x="90092" y="0"/>
                  </a:cubicBezTo>
                  <a:lnTo>
                    <a:pt x="5699466" y="0"/>
                  </a:lnTo>
                  <a:cubicBezTo>
                    <a:pt x="5749222" y="0"/>
                    <a:pt x="5789558" y="40336"/>
                    <a:pt x="5789558" y="90092"/>
                  </a:cubicBezTo>
                  <a:lnTo>
                    <a:pt x="5789558" y="450448"/>
                  </a:lnTo>
                  <a:cubicBezTo>
                    <a:pt x="5789558" y="500204"/>
                    <a:pt x="5749222" y="540540"/>
                    <a:pt x="5699466" y="540540"/>
                  </a:cubicBezTo>
                  <a:lnTo>
                    <a:pt x="90092" y="540540"/>
                  </a:lnTo>
                  <a:cubicBezTo>
                    <a:pt x="40336" y="540540"/>
                    <a:pt x="0" y="500204"/>
                    <a:pt x="0" y="450448"/>
                  </a:cubicBezTo>
                  <a:lnTo>
                    <a:pt x="0" y="90092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397" tIns="106397" rIns="106397" bIns="106397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Future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95632F4-7BA4-8253-C87A-2D8A1637228E}"/>
                </a:ext>
              </a:extLst>
            </p:cNvPr>
            <p:cNvSpPr/>
            <p:nvPr/>
          </p:nvSpPr>
          <p:spPr>
            <a:xfrm>
              <a:off x="274543" y="3488305"/>
              <a:ext cx="5789558" cy="1477980"/>
            </a:xfrm>
            <a:custGeom>
              <a:avLst/>
              <a:gdLst>
                <a:gd name="connsiteX0" fmla="*/ 0 w 5789558"/>
                <a:gd name="connsiteY0" fmla="*/ 0 h 1477980"/>
                <a:gd name="connsiteX1" fmla="*/ 5789558 w 5789558"/>
                <a:gd name="connsiteY1" fmla="*/ 0 h 1477980"/>
                <a:gd name="connsiteX2" fmla="*/ 5789558 w 5789558"/>
                <a:gd name="connsiteY2" fmla="*/ 1477980 h 1477980"/>
                <a:gd name="connsiteX3" fmla="*/ 0 w 5789558"/>
                <a:gd name="connsiteY3" fmla="*/ 1477980 h 1477980"/>
                <a:gd name="connsiteX4" fmla="*/ 0 w 5789558"/>
                <a:gd name="connsiteY4" fmla="*/ 0 h 1477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89558" h="1477980">
                  <a:moveTo>
                    <a:pt x="0" y="0"/>
                  </a:moveTo>
                  <a:lnTo>
                    <a:pt x="5789558" y="0"/>
                  </a:lnTo>
                  <a:lnTo>
                    <a:pt x="5789558" y="1477980"/>
                  </a:lnTo>
                  <a:lnTo>
                    <a:pt x="0" y="14779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3818" tIns="25400" rIns="142240" bIns="25400" numCol="1" spcCol="1270" anchor="t" anchorCtr="0">
              <a:noAutofit/>
            </a:bodyPr>
            <a:lstStyle/>
            <a:p>
              <a:pPr marL="228600" lvl="1" indent="-347472" algn="l" defTabSz="8890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000" kern="1200" dirty="0">
                  <a:solidFill>
                    <a:srgbClr val="313C4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Price units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endParaRPr lang="en-US" sz="2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endParaRPr lang="en-US" sz="2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endParaRPr lang="en-US" sz="2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85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large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63E20806-08BD-DC18-9888-7E569818CA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11759" r="11759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E2372-353C-69B9-1130-DC846E4E91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Events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264E4-C4BE-7C2D-F1E2-2978BE0CBE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19216" y="1669312"/>
            <a:ext cx="5895391" cy="445582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Event categories and responsibilities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BEO page with versions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BEO report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CRM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E-mail capabilities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8ACAA2-F627-614B-C659-C9CEB1340D3C}"/>
              </a:ext>
            </a:extLst>
          </p:cNvPr>
          <p:cNvGrpSpPr/>
          <p:nvPr/>
        </p:nvGrpSpPr>
        <p:grpSpPr>
          <a:xfrm>
            <a:off x="5812004" y="4073235"/>
            <a:ext cx="6002602" cy="2167323"/>
            <a:chOff x="5812004" y="4073235"/>
            <a:chExt cx="6002602" cy="216732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1EFE7CE-17B0-C3A4-9750-37607D8C4373}"/>
                </a:ext>
              </a:extLst>
            </p:cNvPr>
            <p:cNvSpPr/>
            <p:nvPr/>
          </p:nvSpPr>
          <p:spPr>
            <a:xfrm>
              <a:off x="5919216" y="4073235"/>
              <a:ext cx="5895390" cy="540540"/>
            </a:xfrm>
            <a:custGeom>
              <a:avLst/>
              <a:gdLst>
                <a:gd name="connsiteX0" fmla="*/ 0 w 5895390"/>
                <a:gd name="connsiteY0" fmla="*/ 90092 h 540540"/>
                <a:gd name="connsiteX1" fmla="*/ 90092 w 5895390"/>
                <a:gd name="connsiteY1" fmla="*/ 0 h 540540"/>
                <a:gd name="connsiteX2" fmla="*/ 5805298 w 5895390"/>
                <a:gd name="connsiteY2" fmla="*/ 0 h 540540"/>
                <a:gd name="connsiteX3" fmla="*/ 5895390 w 5895390"/>
                <a:gd name="connsiteY3" fmla="*/ 90092 h 540540"/>
                <a:gd name="connsiteX4" fmla="*/ 5895390 w 5895390"/>
                <a:gd name="connsiteY4" fmla="*/ 450448 h 540540"/>
                <a:gd name="connsiteX5" fmla="*/ 5805298 w 5895390"/>
                <a:gd name="connsiteY5" fmla="*/ 540540 h 540540"/>
                <a:gd name="connsiteX6" fmla="*/ 90092 w 5895390"/>
                <a:gd name="connsiteY6" fmla="*/ 540540 h 540540"/>
                <a:gd name="connsiteX7" fmla="*/ 0 w 5895390"/>
                <a:gd name="connsiteY7" fmla="*/ 450448 h 540540"/>
                <a:gd name="connsiteX8" fmla="*/ 0 w 5895390"/>
                <a:gd name="connsiteY8" fmla="*/ 90092 h 54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95390" h="540540">
                  <a:moveTo>
                    <a:pt x="0" y="90092"/>
                  </a:moveTo>
                  <a:cubicBezTo>
                    <a:pt x="0" y="40336"/>
                    <a:pt x="40336" y="0"/>
                    <a:pt x="90092" y="0"/>
                  </a:cubicBezTo>
                  <a:lnTo>
                    <a:pt x="5805298" y="0"/>
                  </a:lnTo>
                  <a:cubicBezTo>
                    <a:pt x="5855054" y="0"/>
                    <a:pt x="5895390" y="40336"/>
                    <a:pt x="5895390" y="90092"/>
                  </a:cubicBezTo>
                  <a:lnTo>
                    <a:pt x="5895390" y="450448"/>
                  </a:lnTo>
                  <a:cubicBezTo>
                    <a:pt x="5895390" y="500204"/>
                    <a:pt x="5855054" y="540540"/>
                    <a:pt x="5805298" y="540540"/>
                  </a:cubicBezTo>
                  <a:lnTo>
                    <a:pt x="90092" y="540540"/>
                  </a:lnTo>
                  <a:cubicBezTo>
                    <a:pt x="40336" y="540540"/>
                    <a:pt x="0" y="500204"/>
                    <a:pt x="0" y="450448"/>
                  </a:cubicBezTo>
                  <a:lnTo>
                    <a:pt x="0" y="90092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397" tIns="106397" rIns="106397" bIns="106397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Future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7360EA3-3590-164C-D6EA-76162AF05360}"/>
                </a:ext>
              </a:extLst>
            </p:cNvPr>
            <p:cNvSpPr/>
            <p:nvPr/>
          </p:nvSpPr>
          <p:spPr>
            <a:xfrm>
              <a:off x="5812004" y="4762578"/>
              <a:ext cx="5895390" cy="1477980"/>
            </a:xfrm>
            <a:custGeom>
              <a:avLst/>
              <a:gdLst>
                <a:gd name="connsiteX0" fmla="*/ 0 w 5895390"/>
                <a:gd name="connsiteY0" fmla="*/ 0 h 1477980"/>
                <a:gd name="connsiteX1" fmla="*/ 5895390 w 5895390"/>
                <a:gd name="connsiteY1" fmla="*/ 0 h 1477980"/>
                <a:gd name="connsiteX2" fmla="*/ 5895390 w 5895390"/>
                <a:gd name="connsiteY2" fmla="*/ 1477980 h 1477980"/>
                <a:gd name="connsiteX3" fmla="*/ 0 w 5895390"/>
                <a:gd name="connsiteY3" fmla="*/ 1477980 h 1477980"/>
                <a:gd name="connsiteX4" fmla="*/ 0 w 5895390"/>
                <a:gd name="connsiteY4" fmla="*/ 0 h 1477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95390" h="1477980">
                  <a:moveTo>
                    <a:pt x="0" y="0"/>
                  </a:moveTo>
                  <a:lnTo>
                    <a:pt x="5895390" y="0"/>
                  </a:lnTo>
                  <a:lnTo>
                    <a:pt x="5895390" y="1477980"/>
                  </a:lnTo>
                  <a:lnTo>
                    <a:pt x="0" y="14779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7179" tIns="25400" rIns="142240" bIns="25400" numCol="1" spcCol="1270" anchor="t" anchorCtr="0">
              <a:noAutofit/>
            </a:bodyPr>
            <a:lstStyle/>
            <a:p>
              <a:pPr marL="228600" lvl="1" indent="-347472" algn="l" defTabSz="889000">
                <a:lnSpc>
                  <a:spcPct val="15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000" kern="1200" dirty="0">
                  <a:solidFill>
                    <a:srgbClr val="313C4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Expected consumption</a:t>
              </a:r>
            </a:p>
            <a:p>
              <a:pPr marL="228600" lvl="1" indent="-347472" algn="l" defTabSz="889000">
                <a:lnSpc>
                  <a:spcPct val="15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000" kern="1200" dirty="0">
                  <a:solidFill>
                    <a:srgbClr val="313C4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Finalizing consumption (with location)</a:t>
              </a:r>
            </a:p>
            <a:p>
              <a:pPr marL="228600" lvl="1" indent="-347472" algn="l" defTabSz="889000">
                <a:lnSpc>
                  <a:spcPct val="15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endParaRPr lang="en-US" sz="2000" kern="1200" dirty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28600" lvl="1" indent="-347472" algn="l" defTabSz="889000">
                <a:lnSpc>
                  <a:spcPct val="15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endParaRPr lang="en-US" sz="2000" kern="1200" dirty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9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39FCC-E631-D43B-4E1D-C408B00052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Staff Management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829331-D4F2-189C-0233-3A027971DD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Human resource planning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Role budgets (Activity and Hotels)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Roster matrix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KPI’s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Employee portal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F5336C-EFA7-CC75-C5C6-1C26C986C5BD}"/>
              </a:ext>
            </a:extLst>
          </p:cNvPr>
          <p:cNvGrpSpPr/>
          <p:nvPr/>
        </p:nvGrpSpPr>
        <p:grpSpPr>
          <a:xfrm>
            <a:off x="4118220" y="3554954"/>
            <a:ext cx="5991083" cy="2261332"/>
            <a:chOff x="4118220" y="3554954"/>
            <a:chExt cx="5991083" cy="2261332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4C4C87B-5087-5BF7-71FD-9BFD3CD74246}"/>
                </a:ext>
              </a:extLst>
            </p:cNvPr>
            <p:cNvSpPr/>
            <p:nvPr/>
          </p:nvSpPr>
          <p:spPr>
            <a:xfrm>
              <a:off x="4213913" y="3554954"/>
              <a:ext cx="5895390" cy="540540"/>
            </a:xfrm>
            <a:custGeom>
              <a:avLst/>
              <a:gdLst>
                <a:gd name="connsiteX0" fmla="*/ 0 w 5895390"/>
                <a:gd name="connsiteY0" fmla="*/ 90092 h 540540"/>
                <a:gd name="connsiteX1" fmla="*/ 90092 w 5895390"/>
                <a:gd name="connsiteY1" fmla="*/ 0 h 540540"/>
                <a:gd name="connsiteX2" fmla="*/ 5805298 w 5895390"/>
                <a:gd name="connsiteY2" fmla="*/ 0 h 540540"/>
                <a:gd name="connsiteX3" fmla="*/ 5895390 w 5895390"/>
                <a:gd name="connsiteY3" fmla="*/ 90092 h 540540"/>
                <a:gd name="connsiteX4" fmla="*/ 5895390 w 5895390"/>
                <a:gd name="connsiteY4" fmla="*/ 450448 h 540540"/>
                <a:gd name="connsiteX5" fmla="*/ 5805298 w 5895390"/>
                <a:gd name="connsiteY5" fmla="*/ 540540 h 540540"/>
                <a:gd name="connsiteX6" fmla="*/ 90092 w 5895390"/>
                <a:gd name="connsiteY6" fmla="*/ 540540 h 540540"/>
                <a:gd name="connsiteX7" fmla="*/ 0 w 5895390"/>
                <a:gd name="connsiteY7" fmla="*/ 450448 h 540540"/>
                <a:gd name="connsiteX8" fmla="*/ 0 w 5895390"/>
                <a:gd name="connsiteY8" fmla="*/ 90092 h 54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95390" h="540540">
                  <a:moveTo>
                    <a:pt x="0" y="90092"/>
                  </a:moveTo>
                  <a:cubicBezTo>
                    <a:pt x="0" y="40336"/>
                    <a:pt x="40336" y="0"/>
                    <a:pt x="90092" y="0"/>
                  </a:cubicBezTo>
                  <a:lnTo>
                    <a:pt x="5805298" y="0"/>
                  </a:lnTo>
                  <a:cubicBezTo>
                    <a:pt x="5855054" y="0"/>
                    <a:pt x="5895390" y="40336"/>
                    <a:pt x="5895390" y="90092"/>
                  </a:cubicBezTo>
                  <a:lnTo>
                    <a:pt x="5895390" y="450448"/>
                  </a:lnTo>
                  <a:cubicBezTo>
                    <a:pt x="5895390" y="500204"/>
                    <a:pt x="5855054" y="540540"/>
                    <a:pt x="5805298" y="540540"/>
                  </a:cubicBezTo>
                  <a:lnTo>
                    <a:pt x="90092" y="540540"/>
                  </a:lnTo>
                  <a:cubicBezTo>
                    <a:pt x="40336" y="540540"/>
                    <a:pt x="0" y="500204"/>
                    <a:pt x="0" y="450448"/>
                  </a:cubicBezTo>
                  <a:lnTo>
                    <a:pt x="0" y="90092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397" tIns="106397" rIns="106397" bIns="106397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Future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FB45683-154C-8045-5CFB-4A629F73A122}"/>
                </a:ext>
              </a:extLst>
            </p:cNvPr>
            <p:cNvSpPr/>
            <p:nvPr/>
          </p:nvSpPr>
          <p:spPr>
            <a:xfrm>
              <a:off x="4118220" y="4338306"/>
              <a:ext cx="5895390" cy="1477980"/>
            </a:xfrm>
            <a:custGeom>
              <a:avLst/>
              <a:gdLst>
                <a:gd name="connsiteX0" fmla="*/ 0 w 5895390"/>
                <a:gd name="connsiteY0" fmla="*/ 0 h 1477980"/>
                <a:gd name="connsiteX1" fmla="*/ 5895390 w 5895390"/>
                <a:gd name="connsiteY1" fmla="*/ 0 h 1477980"/>
                <a:gd name="connsiteX2" fmla="*/ 5895390 w 5895390"/>
                <a:gd name="connsiteY2" fmla="*/ 1477980 h 1477980"/>
                <a:gd name="connsiteX3" fmla="*/ 0 w 5895390"/>
                <a:gd name="connsiteY3" fmla="*/ 1477980 h 1477980"/>
                <a:gd name="connsiteX4" fmla="*/ 0 w 5895390"/>
                <a:gd name="connsiteY4" fmla="*/ 0 h 1477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95390" h="1477980">
                  <a:moveTo>
                    <a:pt x="0" y="0"/>
                  </a:moveTo>
                  <a:lnTo>
                    <a:pt x="5895390" y="0"/>
                  </a:lnTo>
                  <a:lnTo>
                    <a:pt x="5895390" y="1477980"/>
                  </a:lnTo>
                  <a:lnTo>
                    <a:pt x="0" y="14779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7179" tIns="25400" rIns="142240" bIns="25400" numCol="1" spcCol="1270" anchor="t" anchorCtr="0">
              <a:noAutofit/>
            </a:bodyPr>
            <a:lstStyle/>
            <a:p>
              <a:pPr marL="228600" lvl="1" indent="-347472" algn="l" defTabSz="889000">
                <a:lnSpc>
                  <a:spcPct val="15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000" kern="1200" dirty="0">
                  <a:solidFill>
                    <a:srgbClr val="313C4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API’s (for PowerApps)</a:t>
              </a:r>
            </a:p>
            <a:p>
              <a:pPr marL="228600" lvl="1" indent="-347472" algn="l" defTabSz="889000">
                <a:lnSpc>
                  <a:spcPct val="15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000" kern="1200" dirty="0">
                  <a:solidFill>
                    <a:srgbClr val="313C4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New Roster Matrix</a:t>
              </a:r>
            </a:p>
            <a:p>
              <a:pPr marL="228600" lvl="1" indent="-347472" algn="l" defTabSz="889000">
                <a:lnSpc>
                  <a:spcPct val="15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000" kern="1200" dirty="0">
                  <a:solidFill>
                    <a:srgbClr val="313C4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More role budgets</a:t>
              </a:r>
            </a:p>
            <a:p>
              <a:pPr marL="228600" lvl="1" indent="-347472" algn="l" defTabSz="889000">
                <a:lnSpc>
                  <a:spcPct val="15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endParaRPr lang="en-US" sz="2000" kern="1200" dirty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23" name="Picture Placeholder 22" descr="A hand holding a crystal ball&#10;&#10;Description automatically generated with low confidence">
            <a:extLst>
              <a:ext uri="{FF2B5EF4-FFF2-40B4-BE49-F238E27FC236}">
                <a16:creationId xmlns:a16="http://schemas.microsoft.com/office/drawing/2014/main" id="{4E13C61A-17B4-9751-5C8A-CDD71BFE1B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68" b="6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32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2C442B-A923-6350-AD76-1265DA63B3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Calendar view of activity bookings and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Matrix templates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Drag &amp; Drop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Create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 descr="A close-up of a person's legs&#10;&#10;Description automatically generated with medium confidence">
            <a:extLst>
              <a:ext uri="{FF2B5EF4-FFF2-40B4-BE49-F238E27FC236}">
                <a16:creationId xmlns:a16="http://schemas.microsoft.com/office/drawing/2014/main" id="{C0A0E2F4-D181-4BAD-7DCB-245A9B5DB2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273" r="2127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4F5ECF-FD9D-C40F-1CF9-BBCB292622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Activity Matrix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76C7EA-E381-57D5-0F2E-D6130C377848}"/>
              </a:ext>
            </a:extLst>
          </p:cNvPr>
          <p:cNvGrpSpPr/>
          <p:nvPr/>
        </p:nvGrpSpPr>
        <p:grpSpPr>
          <a:xfrm>
            <a:off x="242644" y="3429000"/>
            <a:ext cx="5789558" cy="2040163"/>
            <a:chOff x="306443" y="4212659"/>
            <a:chExt cx="5789558" cy="204016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30BBBED-3041-8C77-0079-B5CF584F4B5D}"/>
                </a:ext>
              </a:extLst>
            </p:cNvPr>
            <p:cNvSpPr/>
            <p:nvPr/>
          </p:nvSpPr>
          <p:spPr>
            <a:xfrm>
              <a:off x="306443" y="4212659"/>
              <a:ext cx="5789558" cy="540540"/>
            </a:xfrm>
            <a:custGeom>
              <a:avLst/>
              <a:gdLst>
                <a:gd name="connsiteX0" fmla="*/ 0 w 5789558"/>
                <a:gd name="connsiteY0" fmla="*/ 90092 h 540540"/>
                <a:gd name="connsiteX1" fmla="*/ 90092 w 5789558"/>
                <a:gd name="connsiteY1" fmla="*/ 0 h 540540"/>
                <a:gd name="connsiteX2" fmla="*/ 5699466 w 5789558"/>
                <a:gd name="connsiteY2" fmla="*/ 0 h 540540"/>
                <a:gd name="connsiteX3" fmla="*/ 5789558 w 5789558"/>
                <a:gd name="connsiteY3" fmla="*/ 90092 h 540540"/>
                <a:gd name="connsiteX4" fmla="*/ 5789558 w 5789558"/>
                <a:gd name="connsiteY4" fmla="*/ 450448 h 540540"/>
                <a:gd name="connsiteX5" fmla="*/ 5699466 w 5789558"/>
                <a:gd name="connsiteY5" fmla="*/ 540540 h 540540"/>
                <a:gd name="connsiteX6" fmla="*/ 90092 w 5789558"/>
                <a:gd name="connsiteY6" fmla="*/ 540540 h 540540"/>
                <a:gd name="connsiteX7" fmla="*/ 0 w 5789558"/>
                <a:gd name="connsiteY7" fmla="*/ 450448 h 540540"/>
                <a:gd name="connsiteX8" fmla="*/ 0 w 5789558"/>
                <a:gd name="connsiteY8" fmla="*/ 90092 h 54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89558" h="540540">
                  <a:moveTo>
                    <a:pt x="0" y="90092"/>
                  </a:moveTo>
                  <a:cubicBezTo>
                    <a:pt x="0" y="40336"/>
                    <a:pt x="40336" y="0"/>
                    <a:pt x="90092" y="0"/>
                  </a:cubicBezTo>
                  <a:lnTo>
                    <a:pt x="5699466" y="0"/>
                  </a:lnTo>
                  <a:cubicBezTo>
                    <a:pt x="5749222" y="0"/>
                    <a:pt x="5789558" y="40336"/>
                    <a:pt x="5789558" y="90092"/>
                  </a:cubicBezTo>
                  <a:lnTo>
                    <a:pt x="5789558" y="450448"/>
                  </a:lnTo>
                  <a:cubicBezTo>
                    <a:pt x="5789558" y="500204"/>
                    <a:pt x="5749222" y="540540"/>
                    <a:pt x="5699466" y="540540"/>
                  </a:cubicBezTo>
                  <a:lnTo>
                    <a:pt x="90092" y="540540"/>
                  </a:lnTo>
                  <a:cubicBezTo>
                    <a:pt x="40336" y="540540"/>
                    <a:pt x="0" y="500204"/>
                    <a:pt x="0" y="450448"/>
                  </a:cubicBezTo>
                  <a:lnTo>
                    <a:pt x="0" y="90092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397" tIns="106397" rIns="106397" bIns="106397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Future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2B3F831-4601-D77B-8839-696248A10610}"/>
                </a:ext>
              </a:extLst>
            </p:cNvPr>
            <p:cNvSpPr/>
            <p:nvPr/>
          </p:nvSpPr>
          <p:spPr>
            <a:xfrm>
              <a:off x="306443" y="4922874"/>
              <a:ext cx="5789558" cy="1329948"/>
            </a:xfrm>
            <a:custGeom>
              <a:avLst/>
              <a:gdLst>
                <a:gd name="connsiteX0" fmla="*/ 0 w 5789558"/>
                <a:gd name="connsiteY0" fmla="*/ 0 h 1477980"/>
                <a:gd name="connsiteX1" fmla="*/ 5789558 w 5789558"/>
                <a:gd name="connsiteY1" fmla="*/ 0 h 1477980"/>
                <a:gd name="connsiteX2" fmla="*/ 5789558 w 5789558"/>
                <a:gd name="connsiteY2" fmla="*/ 1477980 h 1477980"/>
                <a:gd name="connsiteX3" fmla="*/ 0 w 5789558"/>
                <a:gd name="connsiteY3" fmla="*/ 1477980 h 1477980"/>
                <a:gd name="connsiteX4" fmla="*/ 0 w 5789558"/>
                <a:gd name="connsiteY4" fmla="*/ 0 h 1477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89558" h="1477980">
                  <a:moveTo>
                    <a:pt x="0" y="0"/>
                  </a:moveTo>
                  <a:lnTo>
                    <a:pt x="5789558" y="0"/>
                  </a:lnTo>
                  <a:lnTo>
                    <a:pt x="5789558" y="1477980"/>
                  </a:lnTo>
                  <a:lnTo>
                    <a:pt x="0" y="14779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3818" tIns="25400" rIns="142240" bIns="25400" numCol="1" spcCol="1270" anchor="t" anchorCtr="0">
              <a:noAutofit/>
            </a:bodyPr>
            <a:lstStyle/>
            <a:p>
              <a:pPr marL="228600" lvl="1" indent="-347472" algn="l" defTabSz="8890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000" kern="1200" dirty="0">
                  <a:solidFill>
                    <a:srgbClr val="313C4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Matrix Web App</a:t>
              </a:r>
            </a:p>
            <a:p>
              <a:pPr marL="228600" lvl="1" indent="-347472" algn="l" defTabSz="8890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endParaRPr lang="en-US" sz="2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28600" lvl="1" indent="-347472" algn="l" defTabSz="8890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endParaRPr lang="en-US" sz="2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28600" lvl="1" indent="-347472" algn="l" defTabSz="8890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endParaRPr lang="en-US" sz="2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992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- Food and Beverage experiences with LS Central for Restaurants.potx" id="{36823D33-ECD6-4A2C-8DDB-E87A02189BEB}" vid="{9BDDCA35-8FD8-401D-9D08-3DFE80205981}"/>
    </a:ext>
  </a:extLst>
</a:theme>
</file>

<file path=ppt/theme/theme2.xml><?xml version="1.0" encoding="utf-8"?>
<a:theme xmlns:a="http://schemas.openxmlformats.org/drawingml/2006/main" name="end slide / questions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- Food and Beverage experiences with LS Central for Restaurants.potx" id="{36823D33-ECD6-4A2C-8DDB-E87A02189BEB}" vid="{6C331180-70B3-4162-9653-0101D7C99238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- Food and Beverage experiences with LS Central for Restaurants.potx" id="{36823D33-ECD6-4A2C-8DDB-E87A02189BEB}" vid="{B6D5A0F0-6973-456A-A6BA-604BBE536C46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- Food and Beverage experiences with LS Central for Restaurants.potx" id="{36823D33-ECD6-4A2C-8DDB-E87A02189BEB}" vid="{6A147CFC-DF3E-4FCA-B960-B3FEFC8AE4C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3ca9cd-c846-4cf0-bc3f-68bfcec8a069">
      <UserInfo>
        <DisplayName>Anna Kristin Jeppesen</DisplayName>
        <AccountId>56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EC04EF-F64E-4591-AE42-EEEA97FB941F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70ed98d0-eded-4eb1-977d-5a790563bc08"/>
    <ds:schemaRef ds:uri="http://purl.org/dc/elements/1.1/"/>
    <ds:schemaRef ds:uri="http://schemas.microsoft.com/office/infopath/2007/PartnerControls"/>
    <ds:schemaRef ds:uri="http://schemas.microsoft.com/office/2006/metadata/properties"/>
    <ds:schemaRef ds:uri="533ca9cd-c846-4cf0-bc3f-68bfcec8a06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497D3CA-3E97-409C-960D-D1827F8DCD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2663</TotalTime>
  <Words>248</Words>
  <Application>Microsoft Office PowerPoint</Application>
  <PresentationFormat>Widescreen</PresentationFormat>
  <Paragraphs>86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Segoe UI</vt:lpstr>
      <vt:lpstr>cXiceland speaker slides</vt:lpstr>
      <vt:lpstr>end slide / questions slides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Elias Johann Jonsson</dc:creator>
  <cp:lastModifiedBy>Bjorn Jonsson</cp:lastModifiedBy>
  <cp:revision>4</cp:revision>
  <dcterms:created xsi:type="dcterms:W3CDTF">2022-01-26T10:12:26Z</dcterms:created>
  <dcterms:modified xsi:type="dcterms:W3CDTF">2022-05-24T16:16:49Z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0x01010080A98A4A7C6CD941951C85B97EAF02B9</vt:lpwstr>
  </property>
</Properties>
</file>