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0" r:id="rId8"/>
    <p:sldMasterId id="2147483832" r:id="rId9"/>
    <p:sldMasterId id="2147483860" r:id="rId10"/>
  </p:sldMasterIdLst>
  <p:notesMasterIdLst>
    <p:notesMasterId r:id="rId37"/>
  </p:notesMasterIdLst>
  <p:handoutMasterIdLst>
    <p:handoutMasterId r:id="rId38"/>
  </p:handoutMasterIdLst>
  <p:sldIdLst>
    <p:sldId id="388" r:id="rId11"/>
    <p:sldId id="2134805159" r:id="rId12"/>
    <p:sldId id="2134805180" r:id="rId13"/>
    <p:sldId id="2134805181" r:id="rId14"/>
    <p:sldId id="2134805197" r:id="rId15"/>
    <p:sldId id="2134805182" r:id="rId16"/>
    <p:sldId id="2134805183" r:id="rId17"/>
    <p:sldId id="2134805185" r:id="rId18"/>
    <p:sldId id="2134805205" r:id="rId19"/>
    <p:sldId id="2134805188" r:id="rId20"/>
    <p:sldId id="2134805191" r:id="rId21"/>
    <p:sldId id="2134805194" r:id="rId22"/>
    <p:sldId id="2134805195" r:id="rId23"/>
    <p:sldId id="2134805206" r:id="rId24"/>
    <p:sldId id="2134805199" r:id="rId25"/>
    <p:sldId id="385" r:id="rId26"/>
    <p:sldId id="387" r:id="rId27"/>
    <p:sldId id="2134805201" r:id="rId28"/>
    <p:sldId id="2134805160" r:id="rId29"/>
    <p:sldId id="2134805202" r:id="rId30"/>
    <p:sldId id="2134805198" r:id="rId31"/>
    <p:sldId id="2134805170" r:id="rId32"/>
    <p:sldId id="2134805200" r:id="rId33"/>
    <p:sldId id="355" r:id="rId34"/>
    <p:sldId id="2134805204" r:id="rId35"/>
    <p:sldId id="35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88"/>
          </p14:sldIdLst>
        </p14:section>
        <p14:section name="Slides" id="{1E4BA1A2-C20E-F347-A1A0-DF740B7DE8DE}">
          <p14:sldIdLst>
            <p14:sldId id="2134805159"/>
            <p14:sldId id="2134805180"/>
            <p14:sldId id="2134805181"/>
            <p14:sldId id="2134805197"/>
            <p14:sldId id="2134805182"/>
            <p14:sldId id="2134805183"/>
            <p14:sldId id="2134805185"/>
            <p14:sldId id="2134805205"/>
            <p14:sldId id="2134805188"/>
            <p14:sldId id="2134805191"/>
            <p14:sldId id="2134805194"/>
            <p14:sldId id="2134805195"/>
            <p14:sldId id="2134805206"/>
            <p14:sldId id="2134805199"/>
            <p14:sldId id="385"/>
            <p14:sldId id="387"/>
            <p14:sldId id="2134805201"/>
            <p14:sldId id="2134805160"/>
            <p14:sldId id="2134805202"/>
            <p14:sldId id="2134805198"/>
            <p14:sldId id="2134805170"/>
            <p14:sldId id="2134805200"/>
            <p14:sldId id="355"/>
            <p14:sldId id="2134805204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5B"/>
    <a:srgbClr val="E47D25"/>
    <a:srgbClr val="F5BE3D"/>
    <a:srgbClr val="E88F46"/>
    <a:srgbClr val="F2A35E"/>
    <a:srgbClr val="EFCA48"/>
    <a:srgbClr val="A45514"/>
    <a:srgbClr val="005399"/>
    <a:srgbClr val="004A87"/>
    <a:srgbClr val="0F4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773F5-5ABD-440C-80E1-79C592743DF3}" v="13644" dt="2022-05-13T11:14:39.871"/>
    <p1510:client id="{D98B74F0-EB06-4445-A42D-A79987BB1334}" v="1683" vWet="1685" dt="2022-05-13T11:12:43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drun Olafsdottir" userId="S::gua@lsretail.com::6d7716d3-bdc4-4494-a74d-18fd30bc7e2e" providerId="AD" clId="Web-{A08A1834-800C-8D1B-9D6B-20108B7E099B}"/>
    <pc:docChg chg="addSld modSld modSection">
      <pc:chgData name="Gudrun Olafsdottir" userId="S::gua@lsretail.com::6d7716d3-bdc4-4494-a74d-18fd30bc7e2e" providerId="AD" clId="Web-{A08A1834-800C-8D1B-9D6B-20108B7E099B}" dt="2022-04-11T11:36:07.079" v="446"/>
      <pc:docMkLst>
        <pc:docMk/>
      </pc:docMkLst>
      <pc:sldChg chg="mod modShow modNotes">
        <pc:chgData name="Gudrun Olafsdottir" userId="S::gua@lsretail.com::6d7716d3-bdc4-4494-a74d-18fd30bc7e2e" providerId="AD" clId="Web-{A08A1834-800C-8D1B-9D6B-20108B7E099B}" dt="2022-04-11T09:15:06.886" v="385"/>
        <pc:sldMkLst>
          <pc:docMk/>
          <pc:sldMk cId="709997104" sldId="380"/>
        </pc:sldMkLst>
      </pc:sldChg>
      <pc:sldChg chg="modSp modNotes">
        <pc:chgData name="Gudrun Olafsdottir" userId="S::gua@lsretail.com::6d7716d3-bdc4-4494-a74d-18fd30bc7e2e" providerId="AD" clId="Web-{A08A1834-800C-8D1B-9D6B-20108B7E099B}" dt="2022-04-11T08:51:23.221" v="360"/>
        <pc:sldMkLst>
          <pc:docMk/>
          <pc:sldMk cId="385400557" sldId="385"/>
        </pc:sldMkLst>
        <pc:spChg chg="mod">
          <ac:chgData name="Gudrun Olafsdottir" userId="S::gua@lsretail.com::6d7716d3-bdc4-4494-a74d-18fd30bc7e2e" providerId="AD" clId="Web-{A08A1834-800C-8D1B-9D6B-20108B7E099B}" dt="2022-04-11T08:51:03.422" v="358" actId="20577"/>
          <ac:spMkLst>
            <pc:docMk/>
            <pc:sldMk cId="385400557" sldId="385"/>
            <ac:spMk id="5" creationId="{ACE5465A-022F-4358-B926-D2C436252EB5}"/>
          </ac:spMkLst>
        </pc:spChg>
      </pc:sldChg>
      <pc:sldChg chg="modNotes">
        <pc:chgData name="Gudrun Olafsdottir" userId="S::gua@lsretail.com::6d7716d3-bdc4-4494-a74d-18fd30bc7e2e" providerId="AD" clId="Web-{A08A1834-800C-8D1B-9D6B-20108B7E099B}" dt="2022-04-11T08:53:40.541" v="378"/>
        <pc:sldMkLst>
          <pc:docMk/>
          <pc:sldMk cId="4201338641" sldId="387"/>
        </pc:sldMkLst>
      </pc:sldChg>
      <pc:sldChg chg="modSp">
        <pc:chgData name="Gudrun Olafsdottir" userId="S::gua@lsretail.com::6d7716d3-bdc4-4494-a74d-18fd30bc7e2e" providerId="AD" clId="Web-{A08A1834-800C-8D1B-9D6B-20108B7E099B}" dt="2022-04-11T08:56:29.521" v="383" actId="20577"/>
        <pc:sldMkLst>
          <pc:docMk/>
          <pc:sldMk cId="1485905192" sldId="2134805170"/>
        </pc:sldMkLst>
        <pc:spChg chg="mod">
          <ac:chgData name="Gudrun Olafsdottir" userId="S::gua@lsretail.com::6d7716d3-bdc4-4494-a74d-18fd30bc7e2e" providerId="AD" clId="Web-{A08A1834-800C-8D1B-9D6B-20108B7E099B}" dt="2022-04-11T08:56:29.521" v="383" actId="20577"/>
          <ac:spMkLst>
            <pc:docMk/>
            <pc:sldMk cId="1485905192" sldId="2134805170"/>
            <ac:spMk id="4" creationId="{3A69B659-B138-4B44-82BD-C370F8D46EB7}"/>
          </ac:spMkLst>
        </pc:spChg>
      </pc:sldChg>
      <pc:sldChg chg="addSp delSp modSp add replId modNotes">
        <pc:chgData name="Gudrun Olafsdottir" userId="S::gua@lsretail.com::6d7716d3-bdc4-4494-a74d-18fd30bc7e2e" providerId="AD" clId="Web-{A08A1834-800C-8D1B-9D6B-20108B7E099B}" dt="2022-04-11T11:36:07.079" v="446"/>
        <pc:sldMkLst>
          <pc:docMk/>
          <pc:sldMk cId="3854915883" sldId="2134805179"/>
        </pc:sldMkLst>
        <pc:spChg chg="add mod ord">
          <ac:chgData name="Gudrun Olafsdottir" userId="S::gua@lsretail.com::6d7716d3-bdc4-4494-a74d-18fd30bc7e2e" providerId="AD" clId="Web-{A08A1834-800C-8D1B-9D6B-20108B7E099B}" dt="2022-04-11T11:12:17.968" v="437" actId="1076"/>
          <ac:spMkLst>
            <pc:docMk/>
            <pc:sldMk cId="3854915883" sldId="2134805179"/>
            <ac:spMk id="6" creationId="{A7D4F43A-7D19-B137-A682-14534E0CDA09}"/>
          </ac:spMkLst>
        </pc:spChg>
        <pc:grpChg chg="add del mod">
          <ac:chgData name="Gudrun Olafsdottir" userId="S::gua@lsretail.com::6d7716d3-bdc4-4494-a74d-18fd30bc7e2e" providerId="AD" clId="Web-{A08A1834-800C-8D1B-9D6B-20108B7E099B}" dt="2022-04-11T09:19:19.995" v="426"/>
          <ac:grpSpMkLst>
            <pc:docMk/>
            <pc:sldMk cId="3854915883" sldId="2134805179"/>
            <ac:grpSpMk id="10" creationId="{2ACF1C1B-574F-D514-1BF4-7A94AC6EBA3D}"/>
          </ac:grpSpMkLst>
        </pc:grpChg>
        <pc:grpChg chg="add mod">
          <ac:chgData name="Gudrun Olafsdottir" userId="S::gua@lsretail.com::6d7716d3-bdc4-4494-a74d-18fd30bc7e2e" providerId="AD" clId="Web-{A08A1834-800C-8D1B-9D6B-20108B7E099B}" dt="2022-04-11T11:12:31.187" v="441" actId="1076"/>
          <ac:grpSpMkLst>
            <pc:docMk/>
            <pc:sldMk cId="3854915883" sldId="2134805179"/>
            <ac:grpSpMk id="17" creationId="{1C71ECCA-6E93-6947-B590-7655F7AF2EC5}"/>
          </ac:grpSpMkLst>
        </pc:grpChg>
        <pc:picChg chg="add mod">
          <ac:chgData name="Gudrun Olafsdottir" userId="S::gua@lsretail.com::6d7716d3-bdc4-4494-a74d-18fd30bc7e2e" providerId="AD" clId="Web-{A08A1834-800C-8D1B-9D6B-20108B7E099B}" dt="2022-04-11T11:12:18.093" v="438" actId="1076"/>
          <ac:picMkLst>
            <pc:docMk/>
            <pc:sldMk cId="3854915883" sldId="2134805179"/>
            <ac:picMk id="2" creationId="{12983EEA-709D-8D2B-9318-34A93F95DC05}"/>
          </ac:picMkLst>
        </pc:picChg>
        <pc:picChg chg="del">
          <ac:chgData name="Gudrun Olafsdottir" userId="S::gua@lsretail.com::6d7716d3-bdc4-4494-a74d-18fd30bc7e2e" providerId="AD" clId="Web-{A08A1834-800C-8D1B-9D6B-20108B7E099B}" dt="2022-04-11T11:09:59.480" v="431"/>
          <ac:picMkLst>
            <pc:docMk/>
            <pc:sldMk cId="3854915883" sldId="2134805179"/>
            <ac:picMk id="3" creationId="{CCAB6451-2280-5345-8023-9F37E20FF36F}"/>
          </ac:picMkLst>
        </pc:picChg>
        <pc:picChg chg="add mod">
          <ac:chgData name="Gudrun Olafsdottir" userId="S::gua@lsretail.com::6d7716d3-bdc4-4494-a74d-18fd30bc7e2e" providerId="AD" clId="Web-{A08A1834-800C-8D1B-9D6B-20108B7E099B}" dt="2022-04-11T11:12:18.155" v="439" actId="1076"/>
          <ac:picMkLst>
            <pc:docMk/>
            <pc:sldMk cId="3854915883" sldId="2134805179"/>
            <ac:picMk id="4" creationId="{C1F9D711-508A-3951-BDAF-4E0248713D1F}"/>
          </ac:picMkLst>
        </pc:picChg>
        <pc:picChg chg="add mod">
          <ac:chgData name="Gudrun Olafsdottir" userId="S::gua@lsretail.com::6d7716d3-bdc4-4494-a74d-18fd30bc7e2e" providerId="AD" clId="Web-{A08A1834-800C-8D1B-9D6B-20108B7E099B}" dt="2022-04-11T11:10:04.965" v="433" actId="14100"/>
          <ac:picMkLst>
            <pc:docMk/>
            <pc:sldMk cId="3854915883" sldId="2134805179"/>
            <ac:picMk id="5" creationId="{2B23C0CA-B06D-BC0D-ABBE-2D1B3E12375D}"/>
          </ac:picMkLst>
        </pc:picChg>
        <pc:picChg chg="del">
          <ac:chgData name="Gudrun Olafsdottir" userId="S::gua@lsretail.com::6d7716d3-bdc4-4494-a74d-18fd30bc7e2e" providerId="AD" clId="Web-{A08A1834-800C-8D1B-9D6B-20108B7E099B}" dt="2022-04-11T09:16:51.486" v="403"/>
          <ac:picMkLst>
            <pc:docMk/>
            <pc:sldMk cId="3854915883" sldId="2134805179"/>
            <ac:picMk id="5" creationId="{3CBC7270-1073-4FB0-82A3-7FF6014C07B7}"/>
          </ac:picMkLst>
        </pc:picChg>
        <pc:picChg chg="del">
          <ac:chgData name="Gudrun Olafsdottir" userId="S::gua@lsretail.com::6d7716d3-bdc4-4494-a74d-18fd30bc7e2e" providerId="AD" clId="Web-{A08A1834-800C-8D1B-9D6B-20108B7E099B}" dt="2022-04-11T09:16:53.971" v="404"/>
          <ac:picMkLst>
            <pc:docMk/>
            <pc:sldMk cId="3854915883" sldId="2134805179"/>
            <ac:picMk id="7" creationId="{09CDCC82-D257-40A9-B596-ECCBC63620E4}"/>
          </ac:picMkLst>
        </pc:picChg>
        <pc:picChg chg="add mod">
          <ac:chgData name="Gudrun Olafsdottir" userId="S::gua@lsretail.com::6d7716d3-bdc4-4494-a74d-18fd30bc7e2e" providerId="AD" clId="Web-{A08A1834-800C-8D1B-9D6B-20108B7E099B}" dt="2022-04-11T11:12:33.749" v="442" actId="1076"/>
          <ac:picMkLst>
            <pc:docMk/>
            <pc:sldMk cId="3854915883" sldId="2134805179"/>
            <ac:picMk id="7" creationId="{EA72ABF9-E155-F528-BD20-505FE9DFA417}"/>
          </ac:picMkLst>
        </pc:picChg>
        <pc:picChg chg="del">
          <ac:chgData name="Gudrun Olafsdottir" userId="S::gua@lsretail.com::6d7716d3-bdc4-4494-a74d-18fd30bc7e2e" providerId="AD" clId="Web-{A08A1834-800C-8D1B-9D6B-20108B7E099B}" dt="2022-04-11T09:15:08.589" v="386"/>
          <ac:picMkLst>
            <pc:docMk/>
            <pc:sldMk cId="3854915883" sldId="2134805179"/>
            <ac:picMk id="11" creationId="{273247CD-6186-44C5-9684-C148CDCFB798}"/>
          </ac:picMkLst>
        </pc:picChg>
        <pc:picChg chg="mod">
          <ac:chgData name="Gudrun Olafsdottir" userId="S::gua@lsretail.com::6d7716d3-bdc4-4494-a74d-18fd30bc7e2e" providerId="AD" clId="Web-{A08A1834-800C-8D1B-9D6B-20108B7E099B}" dt="2022-04-11T09:17:39.646" v="416" actId="1076"/>
          <ac:picMkLst>
            <pc:docMk/>
            <pc:sldMk cId="3854915883" sldId="2134805179"/>
            <ac:picMk id="1026" creationId="{6ED069EE-001F-484C-86A3-D37A75C3313E}"/>
          </ac:picMkLst>
        </pc:picChg>
      </pc:sldChg>
    </pc:docChg>
  </pc:docChgLst>
  <pc:docChgLst>
    <pc:chgData name="Guðrún Ólafsdóttir" userId="6d7716d3-bdc4-4494-a74d-18fd30bc7e2e" providerId="ADAL" clId="{D98B74F0-EB06-4445-A42D-A79987BB1334}"/>
    <pc:docChg chg="custSel delSld modSld sldOrd modSection">
      <pc:chgData name="Guðrún Ólafsdóttir" userId="6d7716d3-bdc4-4494-a74d-18fd30bc7e2e" providerId="ADAL" clId="{D98B74F0-EB06-4445-A42D-A79987BB1334}" dt="2022-05-04T12:59:07.210" v="533" actId="20577"/>
      <pc:docMkLst>
        <pc:docMk/>
      </pc:docMkLst>
      <pc:sldChg chg="del">
        <pc:chgData name="Guðrún Ólafsdóttir" userId="6d7716d3-bdc4-4494-a74d-18fd30bc7e2e" providerId="ADAL" clId="{D98B74F0-EB06-4445-A42D-A79987BB1334}" dt="2022-05-04T12:40:43.923" v="167" actId="47"/>
        <pc:sldMkLst>
          <pc:docMk/>
          <pc:sldMk cId="3323296651" sldId="377"/>
        </pc:sldMkLst>
      </pc:sldChg>
      <pc:sldChg chg="del">
        <pc:chgData name="Guðrún Ólafsdóttir" userId="6d7716d3-bdc4-4494-a74d-18fd30bc7e2e" providerId="ADAL" clId="{D98B74F0-EB06-4445-A42D-A79987BB1334}" dt="2022-05-04T10:49:33.316" v="17" actId="47"/>
        <pc:sldMkLst>
          <pc:docMk/>
          <pc:sldMk cId="709997104" sldId="380"/>
        </pc:sldMkLst>
      </pc:sldChg>
      <pc:sldChg chg="del">
        <pc:chgData name="Guðrún Ólafsdóttir" userId="6d7716d3-bdc4-4494-a74d-18fd30bc7e2e" providerId="ADAL" clId="{D98B74F0-EB06-4445-A42D-A79987BB1334}" dt="2022-05-04T10:54:47.159" v="90" actId="47"/>
        <pc:sldMkLst>
          <pc:docMk/>
          <pc:sldMk cId="1831496873" sldId="382"/>
        </pc:sldMkLst>
      </pc:sldChg>
      <pc:sldChg chg="modNotesTx">
        <pc:chgData name="Guðrún Ólafsdóttir" userId="6d7716d3-bdc4-4494-a74d-18fd30bc7e2e" providerId="ADAL" clId="{D98B74F0-EB06-4445-A42D-A79987BB1334}" dt="2022-05-04T11:06:03.915" v="154" actId="400"/>
        <pc:sldMkLst>
          <pc:docMk/>
          <pc:sldMk cId="4201338641" sldId="387"/>
        </pc:sldMkLst>
      </pc:sldChg>
      <pc:sldChg chg="modNotesTx">
        <pc:chgData name="Guðrún Ólafsdóttir" userId="6d7716d3-bdc4-4494-a74d-18fd30bc7e2e" providerId="ADAL" clId="{D98B74F0-EB06-4445-A42D-A79987BB1334}" dt="2022-05-04T12:21:32.872" v="157" actId="6549"/>
        <pc:sldMkLst>
          <pc:docMk/>
          <pc:sldMk cId="936211840" sldId="388"/>
        </pc:sldMkLst>
      </pc:sldChg>
      <pc:sldChg chg="modNotesTx">
        <pc:chgData name="Guðrún Ólafsdóttir" userId="6d7716d3-bdc4-4494-a74d-18fd30bc7e2e" providerId="ADAL" clId="{D98B74F0-EB06-4445-A42D-A79987BB1334}" dt="2022-05-04T12:49:51.292" v="327" actId="6549"/>
        <pc:sldMkLst>
          <pc:docMk/>
          <pc:sldMk cId="537420774" sldId="2134805159"/>
        </pc:sldMkLst>
      </pc:sldChg>
      <pc:sldChg chg="modNotesTx">
        <pc:chgData name="Guðrún Ólafsdóttir" userId="6d7716d3-bdc4-4494-a74d-18fd30bc7e2e" providerId="ADAL" clId="{D98B74F0-EB06-4445-A42D-A79987BB1334}" dt="2022-05-04T12:37:24.019" v="158" actId="6549"/>
        <pc:sldMkLst>
          <pc:docMk/>
          <pc:sldMk cId="1485905192" sldId="2134805170"/>
        </pc:sldMkLst>
      </pc:sldChg>
      <pc:sldChg chg="del">
        <pc:chgData name="Guðrún Ólafsdóttir" userId="6d7716d3-bdc4-4494-a74d-18fd30bc7e2e" providerId="ADAL" clId="{D98B74F0-EB06-4445-A42D-A79987BB1334}" dt="2022-05-04T12:40:40.258" v="165" actId="47"/>
        <pc:sldMkLst>
          <pc:docMk/>
          <pc:sldMk cId="2500164106" sldId="2134805173"/>
        </pc:sldMkLst>
      </pc:sldChg>
      <pc:sldChg chg="del">
        <pc:chgData name="Guðrún Ólafsdóttir" userId="6d7716d3-bdc4-4494-a74d-18fd30bc7e2e" providerId="ADAL" clId="{D98B74F0-EB06-4445-A42D-A79987BB1334}" dt="2022-05-04T12:40:42.192" v="166" actId="47"/>
        <pc:sldMkLst>
          <pc:docMk/>
          <pc:sldMk cId="1995950346" sldId="2134805176"/>
        </pc:sldMkLst>
      </pc:sldChg>
      <pc:sldChg chg="del">
        <pc:chgData name="Guðrún Ólafsdóttir" userId="6d7716d3-bdc4-4494-a74d-18fd30bc7e2e" providerId="ADAL" clId="{D98B74F0-EB06-4445-A42D-A79987BB1334}" dt="2022-05-04T12:40:38.456" v="164" actId="47"/>
        <pc:sldMkLst>
          <pc:docMk/>
          <pc:sldMk cId="1264235379" sldId="2134805177"/>
        </pc:sldMkLst>
      </pc:sldChg>
      <pc:sldChg chg="del">
        <pc:chgData name="Guðrún Ólafsdóttir" userId="6d7716d3-bdc4-4494-a74d-18fd30bc7e2e" providerId="ADAL" clId="{D98B74F0-EB06-4445-A42D-A79987BB1334}" dt="2022-05-04T12:40:34.993" v="163" actId="47"/>
        <pc:sldMkLst>
          <pc:docMk/>
          <pc:sldMk cId="421151441" sldId="2134805178"/>
        </pc:sldMkLst>
      </pc:sldChg>
      <pc:sldChg chg="del">
        <pc:chgData name="Guðrún Ólafsdóttir" userId="6d7716d3-bdc4-4494-a74d-18fd30bc7e2e" providerId="ADAL" clId="{D98B74F0-EB06-4445-A42D-A79987BB1334}" dt="2022-05-04T10:49:34.692" v="18" actId="47"/>
        <pc:sldMkLst>
          <pc:docMk/>
          <pc:sldMk cId="341046283" sldId="2134805179"/>
        </pc:sldMkLst>
      </pc:sldChg>
      <pc:sldChg chg="modNotesTx">
        <pc:chgData name="Guðrún Ólafsdóttir" userId="6d7716d3-bdc4-4494-a74d-18fd30bc7e2e" providerId="ADAL" clId="{D98B74F0-EB06-4445-A42D-A79987BB1334}" dt="2022-05-04T12:50:18.272" v="346" actId="6549"/>
        <pc:sldMkLst>
          <pc:docMk/>
          <pc:sldMk cId="2630740036" sldId="2134805180"/>
        </pc:sldMkLst>
      </pc:sldChg>
      <pc:sldChg chg="modSp mod modNotesTx">
        <pc:chgData name="Guðrún Ólafsdóttir" userId="6d7716d3-bdc4-4494-a74d-18fd30bc7e2e" providerId="ADAL" clId="{D98B74F0-EB06-4445-A42D-A79987BB1334}" dt="2022-05-04T12:51:08.076" v="355" actId="20577"/>
        <pc:sldMkLst>
          <pc:docMk/>
          <pc:sldMk cId="2683284235" sldId="2134805181"/>
        </pc:sldMkLst>
        <pc:spChg chg="mod">
          <ac:chgData name="Guðrún Ólafsdóttir" userId="6d7716d3-bdc4-4494-a74d-18fd30bc7e2e" providerId="ADAL" clId="{D98B74F0-EB06-4445-A42D-A79987BB1334}" dt="2022-05-04T12:50:34.311" v="349" actId="20577"/>
          <ac:spMkLst>
            <pc:docMk/>
            <pc:sldMk cId="2683284235" sldId="2134805181"/>
            <ac:spMk id="3" creationId="{1333D047-5C2A-4C07-8139-96A78A01B878}"/>
          </ac:spMkLst>
        </pc:spChg>
      </pc:sldChg>
      <pc:sldChg chg="modSp mod modNotesTx">
        <pc:chgData name="Guðrún Ólafsdóttir" userId="6d7716d3-bdc4-4494-a74d-18fd30bc7e2e" providerId="ADAL" clId="{D98B74F0-EB06-4445-A42D-A79987BB1334}" dt="2022-05-04T12:52:19.549" v="368" actId="20577"/>
        <pc:sldMkLst>
          <pc:docMk/>
          <pc:sldMk cId="2666914393" sldId="2134805182"/>
        </pc:sldMkLst>
        <pc:spChg chg="mod">
          <ac:chgData name="Guðrún Ólafsdóttir" userId="6d7716d3-bdc4-4494-a74d-18fd30bc7e2e" providerId="ADAL" clId="{D98B74F0-EB06-4445-A42D-A79987BB1334}" dt="2022-05-04T10:50:38.389" v="34" actId="20577"/>
          <ac:spMkLst>
            <pc:docMk/>
            <pc:sldMk cId="2666914393" sldId="2134805182"/>
            <ac:spMk id="3" creationId="{22AD74A2-6517-4AA3-AF13-99811DC941B6}"/>
          </ac:spMkLst>
        </pc:spChg>
        <pc:picChg chg="mod">
          <ac:chgData name="Guðrún Ólafsdóttir" userId="6d7716d3-bdc4-4494-a74d-18fd30bc7e2e" providerId="ADAL" clId="{D98B74F0-EB06-4445-A42D-A79987BB1334}" dt="2022-05-04T10:52:17.734" v="60" actId="1076"/>
          <ac:picMkLst>
            <pc:docMk/>
            <pc:sldMk cId="2666914393" sldId="2134805182"/>
            <ac:picMk id="28" creationId="{E56913C8-CED0-4AA2-B432-9EB8F4E8B1D0}"/>
          </ac:picMkLst>
        </pc:picChg>
      </pc:sldChg>
      <pc:sldChg chg="modSp mod">
        <pc:chgData name="Guðrún Ólafsdóttir" userId="6d7716d3-bdc4-4494-a74d-18fd30bc7e2e" providerId="ADAL" clId="{D98B74F0-EB06-4445-A42D-A79987BB1334}" dt="2022-05-04T10:50:44.039" v="39" actId="20577"/>
        <pc:sldMkLst>
          <pc:docMk/>
          <pc:sldMk cId="2361503987" sldId="2134805183"/>
        </pc:sldMkLst>
        <pc:spChg chg="mod">
          <ac:chgData name="Guðrún Ólafsdóttir" userId="6d7716d3-bdc4-4494-a74d-18fd30bc7e2e" providerId="ADAL" clId="{D98B74F0-EB06-4445-A42D-A79987BB1334}" dt="2022-05-04T10:50:44.039" v="39" actId="20577"/>
          <ac:spMkLst>
            <pc:docMk/>
            <pc:sldMk cId="2361503987" sldId="2134805183"/>
            <ac:spMk id="3" creationId="{22AD74A2-6517-4AA3-AF13-99811DC941B6}"/>
          </ac:spMkLst>
        </pc:spChg>
      </pc:sldChg>
      <pc:sldChg chg="del">
        <pc:chgData name="Guðrún Ólafsdóttir" userId="6d7716d3-bdc4-4494-a74d-18fd30bc7e2e" providerId="ADAL" clId="{D98B74F0-EB06-4445-A42D-A79987BB1334}" dt="2022-05-04T10:52:45.920" v="86" actId="47"/>
        <pc:sldMkLst>
          <pc:docMk/>
          <pc:sldMk cId="30900170" sldId="2134805184"/>
        </pc:sldMkLst>
      </pc:sldChg>
      <pc:sldChg chg="modNotesTx">
        <pc:chgData name="Guðrún Ólafsdóttir" userId="6d7716d3-bdc4-4494-a74d-18fd30bc7e2e" providerId="ADAL" clId="{D98B74F0-EB06-4445-A42D-A79987BB1334}" dt="2022-05-04T12:53:38.784" v="385" actId="6549"/>
        <pc:sldMkLst>
          <pc:docMk/>
          <pc:sldMk cId="4064568937" sldId="2134805185"/>
        </pc:sldMkLst>
      </pc:sldChg>
      <pc:sldChg chg="del">
        <pc:chgData name="Guðrún Ólafsdóttir" userId="6d7716d3-bdc4-4494-a74d-18fd30bc7e2e" providerId="ADAL" clId="{D98B74F0-EB06-4445-A42D-A79987BB1334}" dt="2022-05-04T10:54:52.565" v="91" actId="47"/>
        <pc:sldMkLst>
          <pc:docMk/>
          <pc:sldMk cId="320874392" sldId="2134805189"/>
        </pc:sldMkLst>
      </pc:sldChg>
      <pc:sldChg chg="del">
        <pc:chgData name="Guðrún Ólafsdóttir" userId="6d7716d3-bdc4-4494-a74d-18fd30bc7e2e" providerId="ADAL" clId="{D98B74F0-EB06-4445-A42D-A79987BB1334}" dt="2022-05-04T10:54:22.225" v="88" actId="47"/>
        <pc:sldMkLst>
          <pc:docMk/>
          <pc:sldMk cId="2339337463" sldId="2134805190"/>
        </pc:sldMkLst>
      </pc:sldChg>
      <pc:sldChg chg="modNotesTx">
        <pc:chgData name="Guðrún Ólafsdóttir" userId="6d7716d3-bdc4-4494-a74d-18fd30bc7e2e" providerId="ADAL" clId="{D98B74F0-EB06-4445-A42D-A79987BB1334}" dt="2022-05-04T12:54:49.115" v="393" actId="20577"/>
        <pc:sldMkLst>
          <pc:docMk/>
          <pc:sldMk cId="3356535912" sldId="2134805191"/>
        </pc:sldMkLst>
      </pc:sldChg>
      <pc:sldChg chg="modNotesTx">
        <pc:chgData name="Guðrún Ólafsdóttir" userId="6d7716d3-bdc4-4494-a74d-18fd30bc7e2e" providerId="ADAL" clId="{D98B74F0-EB06-4445-A42D-A79987BB1334}" dt="2022-05-04T12:59:07.210" v="533" actId="20577"/>
        <pc:sldMkLst>
          <pc:docMk/>
          <pc:sldMk cId="2778169586" sldId="2134805192"/>
        </pc:sldMkLst>
      </pc:sldChg>
      <pc:sldChg chg="del">
        <pc:chgData name="Guðrún Ólafsdóttir" userId="6d7716d3-bdc4-4494-a74d-18fd30bc7e2e" providerId="ADAL" clId="{D98B74F0-EB06-4445-A42D-A79987BB1334}" dt="2022-05-04T10:54:44.300" v="89" actId="47"/>
        <pc:sldMkLst>
          <pc:docMk/>
          <pc:sldMk cId="3494474388" sldId="2134805193"/>
        </pc:sldMkLst>
      </pc:sldChg>
      <pc:sldChg chg="modNotesTx">
        <pc:chgData name="Guðrún Ólafsdóttir" userId="6d7716d3-bdc4-4494-a74d-18fd30bc7e2e" providerId="ADAL" clId="{D98B74F0-EB06-4445-A42D-A79987BB1334}" dt="2022-05-04T10:58:41.414" v="148" actId="20577"/>
        <pc:sldMkLst>
          <pc:docMk/>
          <pc:sldMk cId="3872239972" sldId="2134805194"/>
        </pc:sldMkLst>
      </pc:sldChg>
      <pc:sldChg chg="modSp mod modNotesTx">
        <pc:chgData name="Guðrún Ólafsdóttir" userId="6d7716d3-bdc4-4494-a74d-18fd30bc7e2e" providerId="ADAL" clId="{D98B74F0-EB06-4445-A42D-A79987BB1334}" dt="2022-05-04T12:51:38.556" v="360" actId="20577"/>
        <pc:sldMkLst>
          <pc:docMk/>
          <pc:sldMk cId="2102208442" sldId="2134805197"/>
        </pc:sldMkLst>
        <pc:spChg chg="mod">
          <ac:chgData name="Guðrún Ólafsdóttir" userId="6d7716d3-bdc4-4494-a74d-18fd30bc7e2e" providerId="ADAL" clId="{D98B74F0-EB06-4445-A42D-A79987BB1334}" dt="2022-05-04T10:50:30.565" v="29" actId="20577"/>
          <ac:spMkLst>
            <pc:docMk/>
            <pc:sldMk cId="2102208442" sldId="2134805197"/>
            <ac:spMk id="3" creationId="{A5864DFC-E729-4C57-A4F4-2BEED57D7BA5}"/>
          </ac:spMkLst>
        </pc:spChg>
      </pc:sldChg>
      <pc:sldChg chg="modNotesTx">
        <pc:chgData name="Guðrún Ólafsdóttir" userId="6d7716d3-bdc4-4494-a74d-18fd30bc7e2e" providerId="ADAL" clId="{D98B74F0-EB06-4445-A42D-A79987BB1334}" dt="2022-05-04T11:00:59.525" v="152" actId="20577"/>
        <pc:sldMkLst>
          <pc:docMk/>
          <pc:sldMk cId="518471134" sldId="2134805199"/>
        </pc:sldMkLst>
      </pc:sldChg>
      <pc:sldChg chg="modNotesTx">
        <pc:chgData name="Guðrún Ólafsdóttir" userId="6d7716d3-bdc4-4494-a74d-18fd30bc7e2e" providerId="ADAL" clId="{D98B74F0-EB06-4445-A42D-A79987BB1334}" dt="2022-05-04T12:49:06.029" v="324" actId="20577"/>
        <pc:sldMkLst>
          <pc:docMk/>
          <pc:sldMk cId="4256726570" sldId="2134805202"/>
        </pc:sldMkLst>
      </pc:sldChg>
      <pc:sldChg chg="ord modNotesTx">
        <pc:chgData name="Guðrún Ólafsdóttir" userId="6d7716d3-bdc4-4494-a74d-18fd30bc7e2e" providerId="ADAL" clId="{D98B74F0-EB06-4445-A42D-A79987BB1334}" dt="2022-05-04T12:40:32.388" v="162"/>
        <pc:sldMkLst>
          <pc:docMk/>
          <pc:sldMk cId="1281802840" sldId="2134805204"/>
        </pc:sldMkLst>
      </pc:sldChg>
      <pc:sldChg chg="modNotesTx">
        <pc:chgData name="Guðrún Ólafsdóttir" userId="6d7716d3-bdc4-4494-a74d-18fd30bc7e2e" providerId="ADAL" clId="{D98B74F0-EB06-4445-A42D-A79987BB1334}" dt="2022-05-04T12:54:23.948" v="391" actId="20577"/>
        <pc:sldMkLst>
          <pc:docMk/>
          <pc:sldMk cId="54399670" sldId="2134805205"/>
        </pc:sldMkLst>
      </pc:sldChg>
    </pc:docChg>
  </pc:docChgLst>
  <pc:docChgLst>
    <pc:chgData name="Hordur Olafsson" userId="35673f1e-1533-427a-a84f-da77feac3cd7" providerId="ADAL" clId="{9C4E42F2-610F-614F-87F1-E1040F1FFC13}"/>
    <pc:docChg chg="undo redo custSel addSld delSld modSld sldOrd delSection modSection">
      <pc:chgData name="Hordur Olafsson" userId="35673f1e-1533-427a-a84f-da77feac3cd7" providerId="ADAL" clId="{9C4E42F2-610F-614F-87F1-E1040F1FFC13}" dt="2022-04-08T22:50:00.889" v="508" actId="207"/>
      <pc:docMkLst>
        <pc:docMk/>
      </pc:docMkLst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1024130960" sldId="352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213561983" sldId="353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651442189" sldId="354"/>
        </pc:sldMkLst>
      </pc:sldChg>
      <pc:sldChg chg="modSp mod ord">
        <pc:chgData name="Hordur Olafsson" userId="35673f1e-1533-427a-a84f-da77feac3cd7" providerId="ADAL" clId="{9C4E42F2-610F-614F-87F1-E1040F1FFC13}" dt="2022-04-08T20:47:04.486" v="11" actId="20578"/>
        <pc:sldMkLst>
          <pc:docMk/>
          <pc:sldMk cId="998347218" sldId="355"/>
        </pc:sldMkLst>
        <pc:spChg chg="mod">
          <ac:chgData name="Hordur Olafsson" userId="35673f1e-1533-427a-a84f-da77feac3cd7" providerId="ADAL" clId="{9C4E42F2-610F-614F-87F1-E1040F1FFC13}" dt="2022-04-08T20:46:56.537" v="9" actId="20577"/>
          <ac:spMkLst>
            <pc:docMk/>
            <pc:sldMk cId="998347218" sldId="355"/>
            <ac:spMk id="2" creationId="{1BC98E51-519E-1349-A6F3-1571C63FDEC4}"/>
          </ac:spMkLst>
        </pc:spChg>
      </pc:sldChg>
      <pc:sldChg chg="modSp mod ord">
        <pc:chgData name="Hordur Olafsson" userId="35673f1e-1533-427a-a84f-da77feac3cd7" providerId="ADAL" clId="{9C4E42F2-610F-614F-87F1-E1040F1FFC13}" dt="2022-04-08T20:47:34.065" v="24" actId="20577"/>
        <pc:sldMkLst>
          <pc:docMk/>
          <pc:sldMk cId="3092435885" sldId="356"/>
        </pc:sldMkLst>
        <pc:spChg chg="mod">
          <ac:chgData name="Hordur Olafsson" userId="35673f1e-1533-427a-a84f-da77feac3cd7" providerId="ADAL" clId="{9C4E42F2-610F-614F-87F1-E1040F1FFC13}" dt="2022-04-08T20:47:34.065" v="24" actId="20577"/>
          <ac:spMkLst>
            <pc:docMk/>
            <pc:sldMk cId="3092435885" sldId="356"/>
            <ac:spMk id="2" creationId="{6ECFCA55-F75D-DD45-9BB1-A0EF055F3AF4}"/>
          </ac:spMkLst>
        </pc:spChg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579263059" sldId="357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4052974204" sldId="358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2689565391" sldId="361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3201897537" sldId="362"/>
        </pc:sldMkLst>
      </pc:sldChg>
      <pc:sldChg chg="del">
        <pc:chgData name="Hordur Olafsson" userId="35673f1e-1533-427a-a84f-da77feac3cd7" providerId="ADAL" clId="{9C4E42F2-610F-614F-87F1-E1040F1FFC13}" dt="2022-04-08T21:56:50.097" v="71" actId="18676"/>
        <pc:sldMkLst>
          <pc:docMk/>
          <pc:sldMk cId="3643255810" sldId="363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2358584932" sldId="364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1161465190" sldId="365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3961338366" sldId="366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2823341848" sldId="367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1511332693" sldId="368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1371541012" sldId="371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1282869589" sldId="372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417519989" sldId="373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3253588628" sldId="374"/>
        </pc:sldMkLst>
      </pc:sldChg>
      <pc:sldChg chg="del">
        <pc:chgData name="Hordur Olafsson" userId="35673f1e-1533-427a-a84f-da77feac3cd7" providerId="ADAL" clId="{9C4E42F2-610F-614F-87F1-E1040F1FFC13}" dt="2022-04-08T21:56:53.306" v="72" actId="18676"/>
        <pc:sldMkLst>
          <pc:docMk/>
          <pc:sldMk cId="2120634290" sldId="375"/>
        </pc:sldMkLst>
      </pc:sldChg>
      <pc:sldChg chg="addSp delSp modSp mod modClrScheme chgLayout">
        <pc:chgData name="Hordur Olafsson" userId="35673f1e-1533-427a-a84f-da77feac3cd7" providerId="ADAL" clId="{9C4E42F2-610F-614F-87F1-E1040F1FFC13}" dt="2022-04-08T22:07:00.599" v="143" actId="27614"/>
        <pc:sldMkLst>
          <pc:docMk/>
          <pc:sldMk cId="3323296651" sldId="377"/>
        </pc:sldMkLst>
        <pc:spChg chg="add del mod">
          <ac:chgData name="Hordur Olafsson" userId="35673f1e-1533-427a-a84f-da77feac3cd7" providerId="ADAL" clId="{9C4E42F2-610F-614F-87F1-E1040F1FFC13}" dt="2022-04-08T22:06:51.861" v="141" actId="700"/>
          <ac:spMkLst>
            <pc:docMk/>
            <pc:sldMk cId="3323296651" sldId="377"/>
            <ac:spMk id="3" creationId="{98C0D14A-42D0-394C-BCBF-4853A1676C81}"/>
          </ac:spMkLst>
        </pc:spChg>
        <pc:spChg chg="del mod">
          <ac:chgData name="Hordur Olafsson" userId="35673f1e-1533-427a-a84f-da77feac3cd7" providerId="ADAL" clId="{9C4E42F2-610F-614F-87F1-E1040F1FFC13}" dt="2022-04-08T22:06:48.366" v="140" actId="478"/>
          <ac:spMkLst>
            <pc:docMk/>
            <pc:sldMk cId="3323296651" sldId="377"/>
            <ac:spMk id="4" creationId="{43DBB41D-BAB3-4944-9DC5-9247944FC292}"/>
          </ac:spMkLst>
        </pc:spChg>
        <pc:spChg chg="add del mod">
          <ac:chgData name="Hordur Olafsson" userId="35673f1e-1533-427a-a84f-da77feac3cd7" providerId="ADAL" clId="{9C4E42F2-610F-614F-87F1-E1040F1FFC13}" dt="2022-04-08T22:06:56.169" v="142" actId="931"/>
          <ac:spMkLst>
            <pc:docMk/>
            <pc:sldMk cId="3323296651" sldId="377"/>
            <ac:spMk id="5" creationId="{92169216-B988-B94D-8F8E-057C3B8F63CA}"/>
          </ac:spMkLst>
        </pc:spChg>
        <pc:spChg chg="del">
          <ac:chgData name="Hordur Olafsson" userId="35673f1e-1533-427a-a84f-da77feac3cd7" providerId="ADAL" clId="{9C4E42F2-610F-614F-87F1-E1040F1FFC13}" dt="2022-04-08T22:06:48.366" v="140" actId="478"/>
          <ac:spMkLst>
            <pc:docMk/>
            <pc:sldMk cId="3323296651" sldId="377"/>
            <ac:spMk id="7" creationId="{62CAD840-8CD9-4992-A50F-71D946070AAE}"/>
          </ac:spMkLst>
        </pc:spChg>
        <pc:spChg chg="del">
          <ac:chgData name="Hordur Olafsson" userId="35673f1e-1533-427a-a84f-da77feac3cd7" providerId="ADAL" clId="{9C4E42F2-610F-614F-87F1-E1040F1FFC13}" dt="2022-04-08T22:05:36.484" v="139" actId="478"/>
          <ac:spMkLst>
            <pc:docMk/>
            <pc:sldMk cId="3323296651" sldId="377"/>
            <ac:spMk id="11" creationId="{1A8608AB-7116-40A6-A79E-9BBC1C9A3A40}"/>
          </ac:spMkLst>
        </pc:spChg>
        <pc:picChg chg="add mod">
          <ac:chgData name="Hordur Olafsson" userId="35673f1e-1533-427a-a84f-da77feac3cd7" providerId="ADAL" clId="{9C4E42F2-610F-614F-87F1-E1040F1FFC13}" dt="2022-04-08T22:07:00.599" v="143" actId="27614"/>
          <ac:picMkLst>
            <pc:docMk/>
            <pc:sldMk cId="3323296651" sldId="377"/>
            <ac:picMk id="8" creationId="{BF9F7C7B-7E20-4D47-83E2-2E670E833864}"/>
          </ac:picMkLst>
        </pc:picChg>
        <pc:picChg chg="del">
          <ac:chgData name="Hordur Olafsson" userId="35673f1e-1533-427a-a84f-da77feac3cd7" providerId="ADAL" clId="{9C4E42F2-610F-614F-87F1-E1040F1FFC13}" dt="2022-04-08T22:05:33.982" v="138" actId="478"/>
          <ac:picMkLst>
            <pc:docMk/>
            <pc:sldMk cId="3323296651" sldId="377"/>
            <ac:picMk id="5122" creationId="{A71EB672-A9EA-440D-BC54-DC3DE1DA0559}"/>
          </ac:picMkLst>
        </pc:picChg>
      </pc:sldChg>
      <pc:sldChg chg="addSp delSp modSp mod">
        <pc:chgData name="Hordur Olafsson" userId="35673f1e-1533-427a-a84f-da77feac3cd7" providerId="ADAL" clId="{9C4E42F2-610F-614F-87F1-E1040F1FFC13}" dt="2022-04-08T22:44:06.756" v="453" actId="1035"/>
        <pc:sldMkLst>
          <pc:docMk/>
          <pc:sldMk cId="709997104" sldId="380"/>
        </pc:sldMkLst>
        <pc:spChg chg="add del mod">
          <ac:chgData name="Hordur Olafsson" userId="35673f1e-1533-427a-a84f-da77feac3cd7" providerId="ADAL" clId="{9C4E42F2-610F-614F-87F1-E1040F1FFC13}" dt="2022-04-08T22:43:59.388" v="451" actId="478"/>
          <ac:spMkLst>
            <pc:docMk/>
            <pc:sldMk cId="709997104" sldId="380"/>
            <ac:spMk id="4" creationId="{90F38430-5CDB-8942-9384-4A3DD3AF185A}"/>
          </ac:spMkLst>
        </pc:spChg>
        <pc:spChg chg="del">
          <ac:chgData name="Hordur Olafsson" userId="35673f1e-1533-427a-a84f-da77feac3cd7" providerId="ADAL" clId="{9C4E42F2-610F-614F-87F1-E1040F1FFC13}" dt="2022-04-08T22:41:29.372" v="407" actId="478"/>
          <ac:spMkLst>
            <pc:docMk/>
            <pc:sldMk cId="709997104" sldId="380"/>
            <ac:spMk id="14" creationId="{A0E86165-5976-4051-932A-1EB1848F5B16}"/>
          </ac:spMkLst>
        </pc:spChg>
        <pc:picChg chg="add mod">
          <ac:chgData name="Hordur Olafsson" userId="35673f1e-1533-427a-a84f-da77feac3cd7" providerId="ADAL" clId="{9C4E42F2-610F-614F-87F1-E1040F1FFC13}" dt="2022-04-08T22:43:56.761" v="449" actId="1076"/>
          <ac:picMkLst>
            <pc:docMk/>
            <pc:sldMk cId="709997104" sldId="380"/>
            <ac:picMk id="3" creationId="{CCAB6451-2280-5345-8023-9F37E20FF36F}"/>
          </ac:picMkLst>
        </pc:picChg>
        <pc:picChg chg="mod">
          <ac:chgData name="Hordur Olafsson" userId="35673f1e-1533-427a-a84f-da77feac3cd7" providerId="ADAL" clId="{9C4E42F2-610F-614F-87F1-E1040F1FFC13}" dt="2022-04-08T22:42:12.718" v="420" actId="1076"/>
          <ac:picMkLst>
            <pc:docMk/>
            <pc:sldMk cId="709997104" sldId="380"/>
            <ac:picMk id="5" creationId="{3CBC7270-1073-4FB0-82A3-7FF6014C07B7}"/>
          </ac:picMkLst>
        </pc:picChg>
        <pc:picChg chg="mod">
          <ac:chgData name="Hordur Olafsson" userId="35673f1e-1533-427a-a84f-da77feac3cd7" providerId="ADAL" clId="{9C4E42F2-610F-614F-87F1-E1040F1FFC13}" dt="2022-04-08T22:42:16.501" v="421" actId="1076"/>
          <ac:picMkLst>
            <pc:docMk/>
            <pc:sldMk cId="709997104" sldId="380"/>
            <ac:picMk id="7" creationId="{09CDCC82-D257-40A9-B596-ECCBC63620E4}"/>
          </ac:picMkLst>
        </pc:picChg>
        <pc:picChg chg="del">
          <ac:chgData name="Hordur Olafsson" userId="35673f1e-1533-427a-a84f-da77feac3cd7" providerId="ADAL" clId="{9C4E42F2-610F-614F-87F1-E1040F1FFC13}" dt="2022-04-08T22:41:27.854" v="406" actId="478"/>
          <ac:picMkLst>
            <pc:docMk/>
            <pc:sldMk cId="709997104" sldId="380"/>
            <ac:picMk id="10" creationId="{154EA56E-9BD8-4F4E-8AC9-92E7A7F076D6}"/>
          </ac:picMkLst>
        </pc:picChg>
        <pc:picChg chg="mod">
          <ac:chgData name="Hordur Olafsson" userId="35673f1e-1533-427a-a84f-da77feac3cd7" providerId="ADAL" clId="{9C4E42F2-610F-614F-87F1-E1040F1FFC13}" dt="2022-04-08T22:43:55.280" v="447" actId="1076"/>
          <ac:picMkLst>
            <pc:docMk/>
            <pc:sldMk cId="709997104" sldId="380"/>
            <ac:picMk id="11" creationId="{273247CD-6186-44C5-9684-C148CDCFB798}"/>
          </ac:picMkLst>
        </pc:picChg>
        <pc:picChg chg="mod">
          <ac:chgData name="Hordur Olafsson" userId="35673f1e-1533-427a-a84f-da77feac3cd7" providerId="ADAL" clId="{9C4E42F2-610F-614F-87F1-E1040F1FFC13}" dt="2022-04-08T22:44:06.756" v="453" actId="1035"/>
          <ac:picMkLst>
            <pc:docMk/>
            <pc:sldMk cId="709997104" sldId="380"/>
            <ac:picMk id="1026" creationId="{6ED069EE-001F-484C-86A3-D37A75C3313E}"/>
          </ac:picMkLst>
        </pc:picChg>
      </pc:sldChg>
      <pc:sldChg chg="addSp delSp modSp mod">
        <pc:chgData name="Hordur Olafsson" userId="35673f1e-1533-427a-a84f-da77feac3cd7" providerId="ADAL" clId="{9C4E42F2-610F-614F-87F1-E1040F1FFC13}" dt="2022-04-08T22:27:41.119" v="286" actId="1076"/>
        <pc:sldMkLst>
          <pc:docMk/>
          <pc:sldMk cId="1831496873" sldId="382"/>
        </pc:sldMkLst>
        <pc:spChg chg="del">
          <ac:chgData name="Hordur Olafsson" userId="35673f1e-1533-427a-a84f-da77feac3cd7" providerId="ADAL" clId="{9C4E42F2-610F-614F-87F1-E1040F1FFC13}" dt="2022-04-08T22:27:32.416" v="282" actId="478"/>
          <ac:spMkLst>
            <pc:docMk/>
            <pc:sldMk cId="1831496873" sldId="382"/>
            <ac:spMk id="6" creationId="{7F291DCC-532D-4EFC-85DF-C3C407871623}"/>
          </ac:spMkLst>
        </pc:spChg>
        <pc:picChg chg="del">
          <ac:chgData name="Hordur Olafsson" userId="35673f1e-1533-427a-a84f-da77feac3cd7" providerId="ADAL" clId="{9C4E42F2-610F-614F-87F1-E1040F1FFC13}" dt="2022-04-08T22:26:01.055" v="281" actId="478"/>
          <ac:picMkLst>
            <pc:docMk/>
            <pc:sldMk cId="1831496873" sldId="382"/>
            <ac:picMk id="4" creationId="{096D48A8-B9B3-48AC-887D-641D272E944F}"/>
          </ac:picMkLst>
        </pc:picChg>
        <pc:picChg chg="add mod">
          <ac:chgData name="Hordur Olafsson" userId="35673f1e-1533-427a-a84f-da77feac3cd7" providerId="ADAL" clId="{9C4E42F2-610F-614F-87F1-E1040F1FFC13}" dt="2022-04-08T22:27:41.119" v="286" actId="1076"/>
          <ac:picMkLst>
            <pc:docMk/>
            <pc:sldMk cId="1831496873" sldId="382"/>
            <ac:picMk id="7" creationId="{850A753B-5486-4842-BCB7-F0D9376AD41D}"/>
          </ac:picMkLst>
        </pc:picChg>
      </pc:sldChg>
      <pc:sldChg chg="addSp delSp modSp mod modClrScheme chgLayout">
        <pc:chgData name="Hordur Olafsson" userId="35673f1e-1533-427a-a84f-da77feac3cd7" providerId="ADAL" clId="{9C4E42F2-610F-614F-87F1-E1040F1FFC13}" dt="2022-04-08T22:46:19.733" v="482" actId="1076"/>
        <pc:sldMkLst>
          <pc:docMk/>
          <pc:sldMk cId="385400557" sldId="385"/>
        </pc:sldMkLst>
        <pc:spChg chg="add del mod ord">
          <ac:chgData name="Hordur Olafsson" userId="35673f1e-1533-427a-a84f-da77feac3cd7" providerId="ADAL" clId="{9C4E42F2-610F-614F-87F1-E1040F1FFC13}" dt="2022-04-08T22:24:53.224" v="266"/>
          <ac:spMkLst>
            <pc:docMk/>
            <pc:sldMk cId="385400557" sldId="385"/>
            <ac:spMk id="2" creationId="{2B8D8ECA-27B4-6A47-AA61-22E568B38245}"/>
          </ac:spMkLst>
        </pc:spChg>
        <pc:spChg chg="mod ord">
          <ac:chgData name="Hordur Olafsson" userId="35673f1e-1533-427a-a84f-da77feac3cd7" providerId="ADAL" clId="{9C4E42F2-610F-614F-87F1-E1040F1FFC13}" dt="2022-04-08T22:25:36.204" v="277" actId="403"/>
          <ac:spMkLst>
            <pc:docMk/>
            <pc:sldMk cId="385400557" sldId="385"/>
            <ac:spMk id="4" creationId="{A76E3EC0-1442-4672-8401-BACC18BFA196}"/>
          </ac:spMkLst>
        </pc:spChg>
        <pc:spChg chg="mod ord">
          <ac:chgData name="Hordur Olafsson" userId="35673f1e-1533-427a-a84f-da77feac3cd7" providerId="ADAL" clId="{9C4E42F2-610F-614F-87F1-E1040F1FFC13}" dt="2022-04-08T22:46:15.387" v="480" actId="404"/>
          <ac:spMkLst>
            <pc:docMk/>
            <pc:sldMk cId="385400557" sldId="385"/>
            <ac:spMk id="5" creationId="{ACE5465A-022F-4358-B926-D2C436252EB5}"/>
          </ac:spMkLst>
        </pc:spChg>
        <pc:picChg chg="del">
          <ac:chgData name="Hordur Olafsson" userId="35673f1e-1533-427a-a84f-da77feac3cd7" providerId="ADAL" clId="{9C4E42F2-610F-614F-87F1-E1040F1FFC13}" dt="2022-04-08T22:24:50.137" v="265" actId="21"/>
          <ac:picMkLst>
            <pc:docMk/>
            <pc:sldMk cId="385400557" sldId="385"/>
            <ac:picMk id="6" creationId="{F46CC1D6-7966-4A95-8F71-FCF30C61F564}"/>
          </ac:picMkLst>
        </pc:picChg>
        <pc:picChg chg="mod">
          <ac:chgData name="Hordur Olafsson" userId="35673f1e-1533-427a-a84f-da77feac3cd7" providerId="ADAL" clId="{9C4E42F2-610F-614F-87F1-E1040F1FFC13}" dt="2022-04-08T22:46:19.733" v="482" actId="1076"/>
          <ac:picMkLst>
            <pc:docMk/>
            <pc:sldMk cId="385400557" sldId="385"/>
            <ac:picMk id="7" creationId="{A28D6F2E-D277-486A-8C6D-7B1780E985D4}"/>
          </ac:picMkLst>
        </pc:picChg>
        <pc:picChg chg="add mod">
          <ac:chgData name="Hordur Olafsson" userId="35673f1e-1533-427a-a84f-da77feac3cd7" providerId="ADAL" clId="{9C4E42F2-610F-614F-87F1-E1040F1FFC13}" dt="2022-04-08T22:24:53.224" v="266"/>
          <ac:picMkLst>
            <pc:docMk/>
            <pc:sldMk cId="385400557" sldId="385"/>
            <ac:picMk id="8" creationId="{27E5F2B0-2347-DF44-A2E9-F474FA18B5D2}"/>
          </ac:picMkLst>
        </pc:picChg>
      </pc:sldChg>
      <pc:sldChg chg="modSp mod">
        <pc:chgData name="Hordur Olafsson" userId="35673f1e-1533-427a-a84f-da77feac3cd7" providerId="ADAL" clId="{9C4E42F2-610F-614F-87F1-E1040F1FFC13}" dt="2022-04-08T22:47:51.915" v="497" actId="14100"/>
        <pc:sldMkLst>
          <pc:docMk/>
          <pc:sldMk cId="2403567873" sldId="386"/>
        </pc:sldMkLst>
        <pc:spChg chg="mod">
          <ac:chgData name="Hordur Olafsson" userId="35673f1e-1533-427a-a84f-da77feac3cd7" providerId="ADAL" clId="{9C4E42F2-610F-614F-87F1-E1040F1FFC13}" dt="2022-04-08T22:47:51.915" v="497" actId="14100"/>
          <ac:spMkLst>
            <pc:docMk/>
            <pc:sldMk cId="2403567873" sldId="386"/>
            <ac:spMk id="2" creationId="{B27F1881-5BFC-40E3-87E4-589A80C88E84}"/>
          </ac:spMkLst>
        </pc:spChg>
      </pc:sldChg>
      <pc:sldChg chg="addSp modSp mod modClrScheme chgLayout">
        <pc:chgData name="Hordur Olafsson" userId="35673f1e-1533-427a-a84f-da77feac3cd7" providerId="ADAL" clId="{9C4E42F2-610F-614F-87F1-E1040F1FFC13}" dt="2022-04-08T22:46:49.299" v="485" actId="1076"/>
        <pc:sldMkLst>
          <pc:docMk/>
          <pc:sldMk cId="4201338641" sldId="387"/>
        </pc:sldMkLst>
        <pc:spChg chg="mod ord">
          <ac:chgData name="Hordur Olafsson" userId="35673f1e-1533-427a-a84f-da77feac3cd7" providerId="ADAL" clId="{9C4E42F2-610F-614F-87F1-E1040F1FFC13}" dt="2022-04-08T22:46:29.556" v="484" actId="20577"/>
          <ac:spMkLst>
            <pc:docMk/>
            <pc:sldMk cId="4201338641" sldId="387"/>
            <ac:spMk id="2" creationId="{CE37CCF3-F95E-4986-989B-E2C23E55A29E}"/>
          </ac:spMkLst>
        </pc:spChg>
        <pc:spChg chg="mod ord">
          <ac:chgData name="Hordur Olafsson" userId="35673f1e-1533-427a-a84f-da77feac3cd7" providerId="ADAL" clId="{9C4E42F2-610F-614F-87F1-E1040F1FFC13}" dt="2022-04-08T22:44:39.662" v="455" actId="700"/>
          <ac:spMkLst>
            <pc:docMk/>
            <pc:sldMk cId="4201338641" sldId="387"/>
            <ac:spMk id="3" creationId="{CF44F582-091B-4D95-AA0F-FF8A0C02BA96}"/>
          </ac:spMkLst>
        </pc:spChg>
        <pc:spChg chg="add mod ord">
          <ac:chgData name="Hordur Olafsson" userId="35673f1e-1533-427a-a84f-da77feac3cd7" providerId="ADAL" clId="{9C4E42F2-610F-614F-87F1-E1040F1FFC13}" dt="2022-04-08T22:44:39.662" v="455" actId="700"/>
          <ac:spMkLst>
            <pc:docMk/>
            <pc:sldMk cId="4201338641" sldId="387"/>
            <ac:spMk id="4" creationId="{B572E72C-4631-524D-A0BD-F927BBF43823}"/>
          </ac:spMkLst>
        </pc:spChg>
        <pc:spChg chg="mod">
          <ac:chgData name="Hordur Olafsson" userId="35673f1e-1533-427a-a84f-da77feac3cd7" providerId="ADAL" clId="{9C4E42F2-610F-614F-87F1-E1040F1FFC13}" dt="2022-04-08T22:46:49.299" v="485" actId="1076"/>
          <ac:spMkLst>
            <pc:docMk/>
            <pc:sldMk cId="4201338641" sldId="387"/>
            <ac:spMk id="5" creationId="{45283083-7D95-4302-AC96-1789EF36E481}"/>
          </ac:spMkLst>
        </pc:spChg>
        <pc:picChg chg="mod">
          <ac:chgData name="Hordur Olafsson" userId="35673f1e-1533-427a-a84f-da77feac3cd7" providerId="ADAL" clId="{9C4E42F2-610F-614F-87F1-E1040F1FFC13}" dt="2022-04-08T22:44:44.941" v="457" actId="1076"/>
          <ac:picMkLst>
            <pc:docMk/>
            <pc:sldMk cId="4201338641" sldId="387"/>
            <ac:picMk id="6" creationId="{C0C7A06C-5101-4488-9F36-96C855A49D74}"/>
          </ac:picMkLst>
        </pc:picChg>
      </pc:sldChg>
      <pc:sldChg chg="addSp delSp modSp mod">
        <pc:chgData name="Hordur Olafsson" userId="35673f1e-1533-427a-a84f-da77feac3cd7" providerId="ADAL" clId="{9C4E42F2-610F-614F-87F1-E1040F1FFC13}" dt="2022-04-08T22:35:48.495" v="404" actId="14861"/>
        <pc:sldMkLst>
          <pc:docMk/>
          <pc:sldMk cId="537420774" sldId="2134805159"/>
        </pc:sldMkLst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9" creationId="{AFFF6E0F-0235-D44C-BCC1-63A1E7C9B4F7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10" creationId="{DC8D62D1-7A65-C746-8CC0-2AF4AB1162E0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11" creationId="{A980D023-A803-7542-B175-7D506C9E3A03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16" creationId="{F032FC89-F220-CD4C-9211-CBC718C2F349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18" creationId="{8A827338-DD69-BB42-B22C-1EDA52EC690F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20" creationId="{4E7A1EF5-67BB-C646-86C9-A22E2751FA04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22" creationId="{2C752B5A-2032-AC48-8FCC-53F773B9A57C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24" creationId="{94A282CF-8482-3C4D-A6B3-C3C6CACF18C1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25" creationId="{D6589844-3EE2-0B42-9415-07E7AC126586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38" creationId="{8DB1EBD1-0502-C741-9E39-F97134B9971F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39" creationId="{A22A7882-9C9D-0741-9078-F6DD1E302561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40" creationId="{A48E6E0C-177E-BD48-939E-290B5EC2A284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44" creationId="{EAA9C94A-85AC-C54E-B6B8-B56CC4E11995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45" creationId="{C80BF875-5C6F-294E-89CF-54C14AA4A79A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48" creationId="{246CC7CB-361B-994D-B97F-1B6BA0D4B0C1}"/>
          </ac:spMkLst>
        </pc:spChg>
        <pc:spChg chg="mod">
          <ac:chgData name="Hordur Olafsson" userId="35673f1e-1533-427a-a84f-da77feac3cd7" providerId="ADAL" clId="{9C4E42F2-610F-614F-87F1-E1040F1FFC13}" dt="2022-04-08T22:32:49.234" v="315" actId="1076"/>
          <ac:spMkLst>
            <pc:docMk/>
            <pc:sldMk cId="537420774" sldId="2134805159"/>
            <ac:spMk id="53" creationId="{1466E996-5C74-445E-BD0C-6F978189BECB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54" creationId="{D520CB6D-B40B-494C-9137-47E30274013F}"/>
          </ac:spMkLst>
        </pc:spChg>
        <pc:spChg chg="mod">
          <ac:chgData name="Hordur Olafsson" userId="35673f1e-1533-427a-a84f-da77feac3cd7" providerId="ADAL" clId="{9C4E42F2-610F-614F-87F1-E1040F1FFC13}" dt="2022-04-08T22:33:49.319" v="328" actId="1076"/>
          <ac:spMkLst>
            <pc:docMk/>
            <pc:sldMk cId="537420774" sldId="2134805159"/>
            <ac:spMk id="56" creationId="{16D19360-28A0-4627-9A87-28FB0F67692D}"/>
          </ac:spMkLst>
        </pc:spChg>
        <pc:spChg chg="mod">
          <ac:chgData name="Hordur Olafsson" userId="35673f1e-1533-427a-a84f-da77feac3cd7" providerId="ADAL" clId="{9C4E42F2-610F-614F-87F1-E1040F1FFC13}" dt="2022-04-08T22:35:48.495" v="404" actId="14861"/>
          <ac:spMkLst>
            <pc:docMk/>
            <pc:sldMk cId="537420774" sldId="2134805159"/>
            <ac:spMk id="57" creationId="{A105C6B7-498D-0442-91B1-C553F8E1B603}"/>
          </ac:spMkLst>
        </pc:spChg>
        <pc:spChg chg="mod">
          <ac:chgData name="Hordur Olafsson" userId="35673f1e-1533-427a-a84f-da77feac3cd7" providerId="ADAL" clId="{9C4E42F2-610F-614F-87F1-E1040F1FFC13}" dt="2022-04-08T22:32:42.299" v="313" actId="1076"/>
          <ac:spMkLst>
            <pc:docMk/>
            <pc:sldMk cId="537420774" sldId="2134805159"/>
            <ac:spMk id="58" creationId="{A21D8A09-36E3-4840-AF06-441EDEE66D14}"/>
          </ac:spMkLst>
        </pc:spChg>
        <pc:spChg chg="del">
          <ac:chgData name="Hordur Olafsson" userId="35673f1e-1533-427a-a84f-da77feac3cd7" providerId="ADAL" clId="{9C4E42F2-610F-614F-87F1-E1040F1FFC13}" dt="2022-04-08T22:31:33.807" v="292" actId="478"/>
          <ac:spMkLst>
            <pc:docMk/>
            <pc:sldMk cId="537420774" sldId="2134805159"/>
            <ac:spMk id="61" creationId="{4AC44FE6-7C64-41C2-815A-4817831877A4}"/>
          </ac:spMkLst>
        </pc:spChg>
        <pc:spChg chg="del mod">
          <ac:chgData name="Hordur Olafsson" userId="35673f1e-1533-427a-a84f-da77feac3cd7" providerId="ADAL" clId="{9C4E42F2-610F-614F-87F1-E1040F1FFC13}" dt="2022-04-08T22:31:31.303" v="291" actId="478"/>
          <ac:spMkLst>
            <pc:docMk/>
            <pc:sldMk cId="537420774" sldId="2134805159"/>
            <ac:spMk id="62" creationId="{43001359-AA94-4440-A377-51B9BBC17A20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63" creationId="{5D62417C-A20C-124C-A809-5ABC8AFB179C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64" creationId="{9977F350-8923-BB4D-973F-94FEE80B45BE}"/>
          </ac:spMkLst>
        </pc:spChg>
        <pc:spChg chg="mod topLvl">
          <ac:chgData name="Hordur Olafsson" userId="35673f1e-1533-427a-a84f-da77feac3cd7" providerId="ADAL" clId="{9C4E42F2-610F-614F-87F1-E1040F1FFC13}" dt="2022-04-08T22:34:32.933" v="331" actId="165"/>
          <ac:spMkLst>
            <pc:docMk/>
            <pc:sldMk cId="537420774" sldId="2134805159"/>
            <ac:spMk id="65" creationId="{E8C04F5C-486D-45C7-B49A-FCB060506F72}"/>
          </ac:spMkLst>
        </pc:spChg>
        <pc:spChg chg="mod topLvl">
          <ac:chgData name="Hordur Olafsson" userId="35673f1e-1533-427a-a84f-da77feac3cd7" providerId="ADAL" clId="{9C4E42F2-610F-614F-87F1-E1040F1FFC13}" dt="2022-04-08T22:35:03.576" v="335" actId="554"/>
          <ac:spMkLst>
            <pc:docMk/>
            <pc:sldMk cId="537420774" sldId="2134805159"/>
            <ac:spMk id="66" creationId="{13BAE869-9D26-4EA6-A6BA-A5CFF54A9668}"/>
          </ac:spMkLst>
        </pc:spChg>
        <pc:spChg chg="del">
          <ac:chgData name="Hordur Olafsson" userId="35673f1e-1533-427a-a84f-da77feac3cd7" providerId="ADAL" clId="{9C4E42F2-610F-614F-87F1-E1040F1FFC13}" dt="2022-04-08T22:31:26.009" v="287" actId="478"/>
          <ac:spMkLst>
            <pc:docMk/>
            <pc:sldMk cId="537420774" sldId="2134805159"/>
            <ac:spMk id="67" creationId="{33AAD863-6038-4E8D-B417-BCA0C53A6179}"/>
          </ac:spMkLst>
        </pc:spChg>
        <pc:grpChg chg="add del">
          <ac:chgData name="Hordur Olafsson" userId="35673f1e-1533-427a-a84f-da77feac3cd7" providerId="ADAL" clId="{9C4E42F2-610F-614F-87F1-E1040F1FFC13}" dt="2022-04-08T22:34:32.933" v="331" actId="165"/>
          <ac:grpSpMkLst>
            <pc:docMk/>
            <pc:sldMk cId="537420774" sldId="2134805159"/>
            <ac:grpSpMk id="2" creationId="{4806FFB6-3112-1C4B-B10E-6DC9C89C775E}"/>
          </ac:grpSpMkLst>
        </pc:grp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3" creationId="{6A9BE1FD-33CB-D841-B5AC-3D26B53C0314}"/>
          </ac:picMkLst>
        </pc:picChg>
        <pc:picChg chg="add del mod">
          <ac:chgData name="Hordur Olafsson" userId="35673f1e-1533-427a-a84f-da77feac3cd7" providerId="ADAL" clId="{9C4E42F2-610F-614F-87F1-E1040F1FFC13}" dt="2022-04-08T22:32:45.968" v="314" actId="1076"/>
          <ac:picMkLst>
            <pc:docMk/>
            <pc:sldMk cId="537420774" sldId="2134805159"/>
            <ac:picMk id="6" creationId="{BA8B87D1-4C7B-414C-8835-4652FCE7C81C}"/>
          </ac:picMkLst>
        </pc:picChg>
        <pc:picChg chg="add del mod">
          <ac:chgData name="Hordur Olafsson" userId="35673f1e-1533-427a-a84f-da77feac3cd7" providerId="ADAL" clId="{9C4E42F2-610F-614F-87F1-E1040F1FFC13}" dt="2022-04-08T22:33:26.223" v="322" actId="21"/>
          <ac:picMkLst>
            <pc:docMk/>
            <pc:sldMk cId="537420774" sldId="2134805159"/>
            <ac:picMk id="7" creationId="{A20EA752-1D90-E643-AA7A-32382A916852}"/>
          </ac:picMkLst>
        </pc:picChg>
        <pc:picChg chg="add mod">
          <ac:chgData name="Hordur Olafsson" userId="35673f1e-1533-427a-a84f-da77feac3cd7" providerId="ADAL" clId="{9C4E42F2-610F-614F-87F1-E1040F1FFC13}" dt="2022-04-08T22:33:45.202" v="327" actId="1076"/>
          <ac:picMkLst>
            <pc:docMk/>
            <pc:sldMk cId="537420774" sldId="2134805159"/>
            <ac:picMk id="12" creationId="{D64ECE64-2827-3B47-945F-8C28B53C681C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13" creationId="{215167A9-DA7E-F64A-A3FA-BBC04AF0A7E4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14" creationId="{306ABA00-8483-864B-8A0C-56DAD41B8E56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15" creationId="{5D700985-6E1C-A04B-8789-4A8E74C39AA5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17" creationId="{68A277F7-ACFC-6744-8A69-9BE7B924DE48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19" creationId="{51723416-405B-6542-86E2-E848F064A7EE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21" creationId="{F68A3BA5-60CB-2C4E-997D-CD799BCA24E8}"/>
          </ac:picMkLst>
        </pc:pic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23" creationId="{C1F5F110-23F2-B24F-9A45-69B50C6AE98F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28" creationId="{8F00C55F-5AE9-FE43-BED4-E9BC98E2A547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29" creationId="{DDB0EF6B-600F-D24A-AC6A-2E752F0C84B5}"/>
          </ac:picMkLst>
        </pc:picChg>
        <pc:picChg chg="add mod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30" creationId="{28841D34-271C-104C-A370-57BCA8043FFE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41" creationId="{1835FF2E-758A-0B4A-93B1-F6E17C91D2C3}"/>
          </ac:picMkLst>
        </pc:pic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42" creationId="{50DEA82C-7F80-AA4F-8DC2-B4EEDF2461E6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43" creationId="{EB402173-3424-0C43-851F-E0BC60435228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46" creationId="{6FC66778-BCD9-7942-A39F-9B00C4A712A1}"/>
          </ac:picMkLst>
        </pc:pic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47" creationId="{88B069D6-2B0F-CE48-A925-CE0CDA838A3E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49" creationId="{39A6ACEE-0F37-554C-8F29-09AE809F6BE9}"/>
          </ac:picMkLst>
        </pc:pic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55" creationId="{EEC1DFA8-FB75-0042-AEE9-5A92075AB448}"/>
          </ac:picMkLst>
        </pc:picChg>
        <pc:picChg chg="add del mod">
          <ac:chgData name="Hordur Olafsson" userId="35673f1e-1533-427a-a84f-da77feac3cd7" providerId="ADAL" clId="{9C4E42F2-610F-614F-87F1-E1040F1FFC13}" dt="2022-04-08T22:33:27.402" v="323" actId="478"/>
          <ac:picMkLst>
            <pc:docMk/>
            <pc:sldMk cId="537420774" sldId="2134805159"/>
            <ac:picMk id="68" creationId="{F46AEB95-680A-D94D-9D06-E6B1931D395D}"/>
          </ac:picMkLst>
        </pc:picChg>
        <pc:picChg chg="add mod">
          <ac:chgData name="Hordur Olafsson" userId="35673f1e-1533-427a-a84f-da77feac3cd7" providerId="ADAL" clId="{9C4E42F2-610F-614F-87F1-E1040F1FFC13}" dt="2022-04-08T22:33:28.001" v="324"/>
          <ac:picMkLst>
            <pc:docMk/>
            <pc:sldMk cId="537420774" sldId="2134805159"/>
            <ac:picMk id="69" creationId="{D9645DAC-66AA-E348-A71A-10A6C224779C}"/>
          </ac:picMkLst>
        </pc:picChg>
        <pc:picChg chg="mod topLvl">
          <ac:chgData name="Hordur Olafsson" userId="35673f1e-1533-427a-a84f-da77feac3cd7" providerId="ADAL" clId="{9C4E42F2-610F-614F-87F1-E1040F1FFC13}" dt="2022-04-08T22:34:52.304" v="334" actId="12789"/>
          <ac:picMkLst>
            <pc:docMk/>
            <pc:sldMk cId="537420774" sldId="2134805159"/>
            <ac:picMk id="1026" creationId="{DAFBE710-B823-42B4-B79F-F6AB8E7DFD11}"/>
          </ac:picMkLst>
        </pc:picChg>
        <pc:picChg chg="mod topLvl">
          <ac:chgData name="Hordur Olafsson" userId="35673f1e-1533-427a-a84f-da77feac3cd7" providerId="ADAL" clId="{9C4E42F2-610F-614F-87F1-E1040F1FFC13}" dt="2022-04-08T22:35:23.014" v="337" actId="12789"/>
          <ac:picMkLst>
            <pc:docMk/>
            <pc:sldMk cId="537420774" sldId="2134805159"/>
            <ac:picMk id="1028" creationId="{BBC72A8F-183B-4FD9-A231-1E0B13B31DD5}"/>
          </ac:picMkLst>
        </pc:picChg>
        <pc:picChg chg="mod topLvl">
          <ac:chgData name="Hordur Olafsson" userId="35673f1e-1533-427a-a84f-da77feac3cd7" providerId="ADAL" clId="{9C4E42F2-610F-614F-87F1-E1040F1FFC13}" dt="2022-04-08T22:35:13.810" v="336" actId="12789"/>
          <ac:picMkLst>
            <pc:docMk/>
            <pc:sldMk cId="537420774" sldId="2134805159"/>
            <ac:picMk id="1030" creationId="{3E0D839B-26D3-4F19-B73A-6F49C4241914}"/>
          </ac:picMkLst>
        </pc:picChg>
      </pc:sldChg>
      <pc:sldChg chg="addSp delSp modSp mod">
        <pc:chgData name="Hordur Olafsson" userId="35673f1e-1533-427a-a84f-da77feac3cd7" providerId="ADAL" clId="{9C4E42F2-610F-614F-87F1-E1040F1FFC13}" dt="2022-04-08T22:47:34.136" v="495" actId="113"/>
        <pc:sldMkLst>
          <pc:docMk/>
          <pc:sldMk cId="172652338" sldId="2134805160"/>
        </pc:sldMkLst>
        <pc:spChg chg="mod">
          <ac:chgData name="Hordur Olafsson" userId="35673f1e-1533-427a-a84f-da77feac3cd7" providerId="ADAL" clId="{9C4E42F2-610F-614F-87F1-E1040F1FFC13}" dt="2022-04-08T22:47:34.136" v="495" actId="113"/>
          <ac:spMkLst>
            <pc:docMk/>
            <pc:sldMk cId="172652338" sldId="2134805160"/>
            <ac:spMk id="2" creationId="{89CA2313-0DC4-4DAF-80E7-6557BAC444AC}"/>
          </ac:spMkLst>
        </pc:spChg>
        <pc:spChg chg="del">
          <ac:chgData name="Hordur Olafsson" userId="35673f1e-1533-427a-a84f-da77feac3cd7" providerId="ADAL" clId="{9C4E42F2-610F-614F-87F1-E1040F1FFC13}" dt="2022-04-08T22:22:59.006" v="249" actId="478"/>
          <ac:spMkLst>
            <pc:docMk/>
            <pc:sldMk cId="172652338" sldId="2134805160"/>
            <ac:spMk id="6" creationId="{B0CB6B75-6D0B-49C9-970E-7DF72F43A518}"/>
          </ac:spMkLst>
        </pc:spChg>
        <pc:picChg chg="add del mod modCrop">
          <ac:chgData name="Hordur Olafsson" userId="35673f1e-1533-427a-a84f-da77feac3cd7" providerId="ADAL" clId="{9C4E42F2-610F-614F-87F1-E1040F1FFC13}" dt="2022-04-08T22:24:07.458" v="258" actId="21"/>
          <ac:picMkLst>
            <pc:docMk/>
            <pc:sldMk cId="172652338" sldId="2134805160"/>
            <ac:picMk id="5" creationId="{9CD081A9-71EC-C34E-A443-94972E00D05C}"/>
          </ac:picMkLst>
        </pc:picChg>
        <pc:picChg chg="add del mod">
          <ac:chgData name="Hordur Olafsson" userId="35673f1e-1533-427a-a84f-da77feac3cd7" providerId="ADAL" clId="{9C4E42F2-610F-614F-87F1-E1040F1FFC13}" dt="2022-04-08T22:24:08.663" v="259" actId="478"/>
          <ac:picMkLst>
            <pc:docMk/>
            <pc:sldMk cId="172652338" sldId="2134805160"/>
            <ac:picMk id="7" creationId="{7325E74F-52A9-BC4D-BFB4-915F730C2D14}"/>
          </ac:picMkLst>
        </pc:picChg>
        <pc:picChg chg="add mod">
          <ac:chgData name="Hordur Olafsson" userId="35673f1e-1533-427a-a84f-da77feac3cd7" providerId="ADAL" clId="{9C4E42F2-610F-614F-87F1-E1040F1FFC13}" dt="2022-04-08T22:24:08.938" v="260"/>
          <ac:picMkLst>
            <pc:docMk/>
            <pc:sldMk cId="172652338" sldId="2134805160"/>
            <ac:picMk id="9" creationId="{F8627D5C-5069-2241-A4FD-4C3EDF84921F}"/>
          </ac:picMkLst>
        </pc:picChg>
        <pc:picChg chg="del">
          <ac:chgData name="Hordur Olafsson" userId="35673f1e-1533-427a-a84f-da77feac3cd7" providerId="ADAL" clId="{9C4E42F2-610F-614F-87F1-E1040F1FFC13}" dt="2022-04-08T22:22:57.157" v="248" actId="478"/>
          <ac:picMkLst>
            <pc:docMk/>
            <pc:sldMk cId="172652338" sldId="2134805160"/>
            <ac:picMk id="3076" creationId="{307FD358-ACCC-4FA9-8AF7-DBD143E314B3}"/>
          </ac:picMkLst>
        </pc:picChg>
      </pc:sldChg>
      <pc:sldChg chg="modSp mod">
        <pc:chgData name="Hordur Olafsson" userId="35673f1e-1533-427a-a84f-da77feac3cd7" providerId="ADAL" clId="{9C4E42F2-610F-614F-87F1-E1040F1FFC13}" dt="2022-04-08T22:48:12.903" v="502" actId="20577"/>
        <pc:sldMkLst>
          <pc:docMk/>
          <pc:sldMk cId="3578352409" sldId="2134805168"/>
        </pc:sldMkLst>
        <pc:spChg chg="mod">
          <ac:chgData name="Hordur Olafsson" userId="35673f1e-1533-427a-a84f-da77feac3cd7" providerId="ADAL" clId="{9C4E42F2-610F-614F-87F1-E1040F1FFC13}" dt="2022-04-08T22:48:12.903" v="502" actId="20577"/>
          <ac:spMkLst>
            <pc:docMk/>
            <pc:sldMk cId="3578352409" sldId="2134805168"/>
            <ac:spMk id="2" creationId="{9F6F42EA-D462-074B-AA32-A5EF85205128}"/>
          </ac:spMkLst>
        </pc:spChg>
        <pc:picChg chg="mod">
          <ac:chgData name="Hordur Olafsson" userId="35673f1e-1533-427a-a84f-da77feac3cd7" providerId="ADAL" clId="{9C4E42F2-610F-614F-87F1-E1040F1FFC13}" dt="2022-04-08T22:48:09.663" v="499" actId="1076"/>
          <ac:picMkLst>
            <pc:docMk/>
            <pc:sldMk cId="3578352409" sldId="2134805168"/>
            <ac:picMk id="6" creationId="{568F1F01-43BB-2046-A537-EF787A46A029}"/>
          </ac:picMkLst>
        </pc:picChg>
      </pc:sldChg>
      <pc:sldChg chg="modSp mod">
        <pc:chgData name="Hordur Olafsson" userId="35673f1e-1533-427a-a84f-da77feac3cd7" providerId="ADAL" clId="{9C4E42F2-610F-614F-87F1-E1040F1FFC13}" dt="2022-04-08T22:21:59.191" v="240" actId="1037"/>
        <pc:sldMkLst>
          <pc:docMk/>
          <pc:sldMk cId="204228422" sldId="2134805169"/>
        </pc:sldMkLst>
        <pc:picChg chg="mod">
          <ac:chgData name="Hordur Olafsson" userId="35673f1e-1533-427a-a84f-da77feac3cd7" providerId="ADAL" clId="{9C4E42F2-610F-614F-87F1-E1040F1FFC13}" dt="2022-04-08T22:21:13.570" v="212" actId="1076"/>
          <ac:picMkLst>
            <pc:docMk/>
            <pc:sldMk cId="204228422" sldId="2134805169"/>
            <ac:picMk id="2" creationId="{1E9F40EE-AA8C-4C40-AFB0-6BFB6BC98F0F}"/>
          </ac:picMkLst>
        </pc:picChg>
        <pc:picChg chg="mod">
          <ac:chgData name="Hordur Olafsson" userId="35673f1e-1533-427a-a84f-da77feac3cd7" providerId="ADAL" clId="{9C4E42F2-610F-614F-87F1-E1040F1FFC13}" dt="2022-04-08T22:21:45.721" v="223" actId="1076"/>
          <ac:picMkLst>
            <pc:docMk/>
            <pc:sldMk cId="204228422" sldId="2134805169"/>
            <ac:picMk id="3" creationId="{0484FF33-87E5-2548-AAA8-4D21DA86CE77}"/>
          </ac:picMkLst>
        </pc:picChg>
        <pc:picChg chg="mod">
          <ac:chgData name="Hordur Olafsson" userId="35673f1e-1533-427a-a84f-da77feac3cd7" providerId="ADAL" clId="{9C4E42F2-610F-614F-87F1-E1040F1FFC13}" dt="2022-04-08T22:21:07.286" v="211" actId="1076"/>
          <ac:picMkLst>
            <pc:docMk/>
            <pc:sldMk cId="204228422" sldId="2134805169"/>
            <ac:picMk id="4" creationId="{1E60A575-9804-DE4A-BF5F-51B81754FE8B}"/>
          </ac:picMkLst>
        </pc:picChg>
        <pc:picChg chg="mod">
          <ac:chgData name="Hordur Olafsson" userId="35673f1e-1533-427a-a84f-da77feac3cd7" providerId="ADAL" clId="{9C4E42F2-610F-614F-87F1-E1040F1FFC13}" dt="2022-04-08T22:20:59.703" v="210" actId="1076"/>
          <ac:picMkLst>
            <pc:docMk/>
            <pc:sldMk cId="204228422" sldId="2134805169"/>
            <ac:picMk id="5" creationId="{0DFA2E0E-7122-EE4C-A4FA-E9A9E27655D1}"/>
          </ac:picMkLst>
        </pc:picChg>
        <pc:picChg chg="mod">
          <ac:chgData name="Hordur Olafsson" userId="35673f1e-1533-427a-a84f-da77feac3cd7" providerId="ADAL" clId="{9C4E42F2-610F-614F-87F1-E1040F1FFC13}" dt="2022-04-08T22:21:59.191" v="240" actId="1037"/>
          <ac:picMkLst>
            <pc:docMk/>
            <pc:sldMk cId="204228422" sldId="2134805169"/>
            <ac:picMk id="6" creationId="{9A112BFE-F96B-BC41-A6A1-F8C9D32AE9B9}"/>
          </ac:picMkLst>
        </pc:picChg>
        <pc:picChg chg="mod">
          <ac:chgData name="Hordur Olafsson" userId="35673f1e-1533-427a-a84f-da77feac3cd7" providerId="ADAL" clId="{9C4E42F2-610F-614F-87F1-E1040F1FFC13}" dt="2022-04-08T22:21:38.405" v="221" actId="1076"/>
          <ac:picMkLst>
            <pc:docMk/>
            <pc:sldMk cId="204228422" sldId="2134805169"/>
            <ac:picMk id="7" creationId="{DAD6EF9E-4B29-324D-9706-0F79D785A8B9}"/>
          </ac:picMkLst>
        </pc:picChg>
        <pc:picChg chg="mod">
          <ac:chgData name="Hordur Olafsson" userId="35673f1e-1533-427a-a84f-da77feac3cd7" providerId="ADAL" clId="{9C4E42F2-610F-614F-87F1-E1040F1FFC13}" dt="2022-04-08T22:21:34.788" v="220" actId="14100"/>
          <ac:picMkLst>
            <pc:docMk/>
            <pc:sldMk cId="204228422" sldId="2134805169"/>
            <ac:picMk id="8" creationId="{667521D2-038E-CD47-8A8C-07BBF0B06634}"/>
          </ac:picMkLst>
        </pc:picChg>
        <pc:picChg chg="mod">
          <ac:chgData name="Hordur Olafsson" userId="35673f1e-1533-427a-a84f-da77feac3cd7" providerId="ADAL" clId="{9C4E42F2-610F-614F-87F1-E1040F1FFC13}" dt="2022-04-08T22:21:18.521" v="214" actId="1076"/>
          <ac:picMkLst>
            <pc:docMk/>
            <pc:sldMk cId="204228422" sldId="2134805169"/>
            <ac:picMk id="9" creationId="{15591862-535A-FA4C-89EF-FB643EB0BC0C}"/>
          </ac:picMkLst>
        </pc:picChg>
        <pc:picChg chg="mod">
          <ac:chgData name="Hordur Olafsson" userId="35673f1e-1533-427a-a84f-da77feac3cd7" providerId="ADAL" clId="{9C4E42F2-610F-614F-87F1-E1040F1FFC13}" dt="2022-04-08T22:21:55.351" v="228" actId="1035"/>
          <ac:picMkLst>
            <pc:docMk/>
            <pc:sldMk cId="204228422" sldId="2134805169"/>
            <ac:picMk id="10" creationId="{C90C9B8A-37BC-7A40-8357-AE1B99D03504}"/>
          </ac:picMkLst>
        </pc:picChg>
        <pc:picChg chg="mod">
          <ac:chgData name="Hordur Olafsson" userId="35673f1e-1533-427a-a84f-da77feac3cd7" providerId="ADAL" clId="{9C4E42F2-610F-614F-87F1-E1040F1FFC13}" dt="2022-04-08T22:21:51.370" v="225" actId="1076"/>
          <ac:picMkLst>
            <pc:docMk/>
            <pc:sldMk cId="204228422" sldId="2134805169"/>
            <ac:picMk id="11" creationId="{501A0E74-D582-704A-954F-A10914474183}"/>
          </ac:picMkLst>
        </pc:picChg>
      </pc:sldChg>
      <pc:sldChg chg="addSp delSp modSp mod modClrScheme chgLayout modNotesTx">
        <pc:chgData name="Hordur Olafsson" userId="35673f1e-1533-427a-a84f-da77feac3cd7" providerId="ADAL" clId="{9C4E42F2-610F-614F-87F1-E1040F1FFC13}" dt="2022-04-08T22:20:19.034" v="208" actId="27614"/>
        <pc:sldMkLst>
          <pc:docMk/>
          <pc:sldMk cId="1485905192" sldId="2134805170"/>
        </pc:sldMkLst>
        <pc:spChg chg="mod ord">
          <ac:chgData name="Hordur Olafsson" userId="35673f1e-1533-427a-a84f-da77feac3cd7" providerId="ADAL" clId="{9C4E42F2-610F-614F-87F1-E1040F1FFC13}" dt="2022-04-08T22:14:07.900" v="204" actId="120"/>
          <ac:spMkLst>
            <pc:docMk/>
            <pc:sldMk cId="1485905192" sldId="2134805170"/>
            <ac:spMk id="3" creationId="{D31DA3DB-FFB7-1D4D-BFA1-862E664C40D8}"/>
          </ac:spMkLst>
        </pc:spChg>
        <pc:spChg chg="mod ord">
          <ac:chgData name="Hordur Olafsson" userId="35673f1e-1533-427a-a84f-da77feac3cd7" providerId="ADAL" clId="{9C4E42F2-610F-614F-87F1-E1040F1FFC13}" dt="2022-04-08T22:14:08.275" v="206" actId="403"/>
          <ac:spMkLst>
            <pc:docMk/>
            <pc:sldMk cId="1485905192" sldId="2134805170"/>
            <ac:spMk id="4" creationId="{3A69B659-B138-4B44-82BD-C370F8D46EB7}"/>
          </ac:spMkLst>
        </pc:spChg>
        <pc:spChg chg="del">
          <ac:chgData name="Hordur Olafsson" userId="35673f1e-1533-427a-a84f-da77feac3cd7" providerId="ADAL" clId="{9C4E42F2-610F-614F-87F1-E1040F1FFC13}" dt="2022-04-08T22:09:53.541" v="167" actId="478"/>
          <ac:spMkLst>
            <pc:docMk/>
            <pc:sldMk cId="1485905192" sldId="2134805170"/>
            <ac:spMk id="9" creationId="{62C8D56B-9A17-4F7D-95F0-635386D0B595}"/>
          </ac:spMkLst>
        </pc:spChg>
        <pc:spChg chg="add del mod ord">
          <ac:chgData name="Hordur Olafsson" userId="35673f1e-1533-427a-a84f-da77feac3cd7" providerId="ADAL" clId="{9C4E42F2-610F-614F-87F1-E1040F1FFC13}" dt="2022-04-08T22:20:14.110" v="207" actId="931"/>
          <ac:spMkLst>
            <pc:docMk/>
            <pc:sldMk cId="1485905192" sldId="2134805170"/>
            <ac:spMk id="11" creationId="{D6680287-59E1-FB48-B09A-72F6998BBFEC}"/>
          </ac:spMkLst>
        </pc:spChg>
        <pc:picChg chg="add del mod ord modCrop">
          <ac:chgData name="Hordur Olafsson" userId="35673f1e-1533-427a-a84f-da77feac3cd7" providerId="ADAL" clId="{9C4E42F2-610F-614F-87F1-E1040F1FFC13}" dt="2022-04-08T22:14:07.268" v="201" actId="478"/>
          <ac:picMkLst>
            <pc:docMk/>
            <pc:sldMk cId="1485905192" sldId="2134805170"/>
            <ac:picMk id="5" creationId="{FA0B3899-6309-1847-BA57-1EAB60CFC485}"/>
          </ac:picMkLst>
        </pc:picChg>
        <pc:picChg chg="del mod">
          <ac:chgData name="Hordur Olafsson" userId="35673f1e-1533-427a-a84f-da77feac3cd7" providerId="ADAL" clId="{9C4E42F2-610F-614F-87F1-E1040F1FFC13}" dt="2022-04-08T22:11:01.771" v="178" actId="478"/>
          <ac:picMkLst>
            <pc:docMk/>
            <pc:sldMk cId="1485905192" sldId="2134805170"/>
            <ac:picMk id="6" creationId="{E3B291E5-86C2-BA4C-95D7-E6C524603FE4}"/>
          </ac:picMkLst>
        </pc:picChg>
        <pc:picChg chg="add del mod">
          <ac:chgData name="Hordur Olafsson" userId="35673f1e-1533-427a-a84f-da77feac3cd7" providerId="ADAL" clId="{9C4E42F2-610F-614F-87F1-E1040F1FFC13}" dt="2022-04-08T22:14:07.268" v="201" actId="478"/>
          <ac:picMkLst>
            <pc:docMk/>
            <pc:sldMk cId="1485905192" sldId="2134805170"/>
            <ac:picMk id="7" creationId="{971C92D8-960C-2C4A-8256-89132D90B497}"/>
          </ac:picMkLst>
        </pc:picChg>
        <pc:picChg chg="del mod">
          <ac:chgData name="Hordur Olafsson" userId="35673f1e-1533-427a-a84f-da77feac3cd7" providerId="ADAL" clId="{9C4E42F2-610F-614F-87F1-E1040F1FFC13}" dt="2022-04-08T22:11:50.005" v="186" actId="478"/>
          <ac:picMkLst>
            <pc:docMk/>
            <pc:sldMk cId="1485905192" sldId="2134805170"/>
            <ac:picMk id="8" creationId="{5B94E488-640D-134A-98F6-96263E274B98}"/>
          </ac:picMkLst>
        </pc:picChg>
        <pc:picChg chg="add del mod modCrop">
          <ac:chgData name="Hordur Olafsson" userId="35673f1e-1533-427a-a84f-da77feac3cd7" providerId="ADAL" clId="{9C4E42F2-610F-614F-87F1-E1040F1FFC13}" dt="2022-04-08T22:14:07.268" v="201" actId="478"/>
          <ac:picMkLst>
            <pc:docMk/>
            <pc:sldMk cId="1485905192" sldId="2134805170"/>
            <ac:picMk id="10" creationId="{F9CF9327-934A-A645-838B-FE57331C4F41}"/>
          </ac:picMkLst>
        </pc:picChg>
        <pc:picChg chg="add mod">
          <ac:chgData name="Hordur Olafsson" userId="35673f1e-1533-427a-a84f-da77feac3cd7" providerId="ADAL" clId="{9C4E42F2-610F-614F-87F1-E1040F1FFC13}" dt="2022-04-08T22:20:19.034" v="208" actId="27614"/>
          <ac:picMkLst>
            <pc:docMk/>
            <pc:sldMk cId="1485905192" sldId="2134805170"/>
            <ac:picMk id="13" creationId="{7349513F-2C6D-AD49-AA05-871B7B9ED5A1}"/>
          </ac:picMkLst>
        </pc:picChg>
        <pc:picChg chg="add del mod">
          <ac:chgData name="Hordur Olafsson" userId="35673f1e-1533-427a-a84f-da77feac3cd7" providerId="ADAL" clId="{9C4E42F2-610F-614F-87F1-E1040F1FFC13}" dt="2022-04-08T22:14:07.490" v="202" actId="478"/>
          <ac:picMkLst>
            <pc:docMk/>
            <pc:sldMk cId="1485905192" sldId="2134805170"/>
            <ac:picMk id="4098" creationId="{A193C71C-F392-497C-AFEC-54C213367C8C}"/>
          </ac:picMkLst>
        </pc:picChg>
      </pc:sldChg>
      <pc:sldChg chg="addSp delSp modSp add del mod modClrScheme modShow chgLayout">
        <pc:chgData name="Hordur Olafsson" userId="35673f1e-1533-427a-a84f-da77feac3cd7" providerId="ADAL" clId="{9C4E42F2-610F-614F-87F1-E1040F1FFC13}" dt="2022-04-08T21:56:46.163" v="70" actId="729"/>
        <pc:sldMkLst>
          <pc:docMk/>
          <pc:sldMk cId="3755710550" sldId="2134805172"/>
        </pc:sldMkLst>
        <pc:spChg chg="add del mod ord">
          <ac:chgData name="Hordur Olafsson" userId="35673f1e-1533-427a-a84f-da77feac3cd7" providerId="ADAL" clId="{9C4E42F2-610F-614F-87F1-E1040F1FFC13}" dt="2022-04-08T21:54:17.408" v="37" actId="700"/>
          <ac:spMkLst>
            <pc:docMk/>
            <pc:sldMk cId="3755710550" sldId="2134805172"/>
            <ac:spMk id="2" creationId="{2957D21D-74AB-4D92-93DE-69FBD68C1EFA}"/>
          </ac:spMkLst>
        </pc:spChg>
        <pc:spChg chg="add del mod ord">
          <ac:chgData name="Hordur Olafsson" userId="35673f1e-1533-427a-a84f-da77feac3cd7" providerId="ADAL" clId="{9C4E42F2-610F-614F-87F1-E1040F1FFC13}" dt="2022-04-08T21:54:17.408" v="37" actId="700"/>
          <ac:spMkLst>
            <pc:docMk/>
            <pc:sldMk cId="3755710550" sldId="2134805172"/>
            <ac:spMk id="3" creationId="{E1630AB7-F75E-4996-80DE-32E12C585AED}"/>
          </ac:spMkLst>
        </pc:spChg>
        <pc:picChg chg="mod">
          <ac:chgData name="Hordur Olafsson" userId="35673f1e-1533-427a-a84f-da77feac3cd7" providerId="ADAL" clId="{9C4E42F2-610F-614F-87F1-E1040F1FFC13}" dt="2022-04-08T20:47:51.764" v="26" actId="1076"/>
          <ac:picMkLst>
            <pc:docMk/>
            <pc:sldMk cId="3755710550" sldId="2134805172"/>
            <ac:picMk id="12" creationId="{F39D4CAD-3F88-4E1C-8130-CD1177716107}"/>
          </ac:picMkLst>
        </pc:picChg>
      </pc:sldChg>
      <pc:sldChg chg="addSp delSp modSp mod modClrScheme chgLayout">
        <pc:chgData name="Hordur Olafsson" userId="35673f1e-1533-427a-a84f-da77feac3cd7" providerId="ADAL" clId="{9C4E42F2-610F-614F-87F1-E1040F1FFC13}" dt="2022-04-08T21:58:30.028" v="88" actId="1076"/>
        <pc:sldMkLst>
          <pc:docMk/>
          <pc:sldMk cId="2500164106" sldId="2134805173"/>
        </pc:sldMkLst>
        <pc:spChg chg="mod ord">
          <ac:chgData name="Hordur Olafsson" userId="35673f1e-1533-427a-a84f-da77feac3cd7" providerId="ADAL" clId="{9C4E42F2-610F-614F-87F1-E1040F1FFC13}" dt="2022-04-08T21:58:25.503" v="86" actId="700"/>
          <ac:spMkLst>
            <pc:docMk/>
            <pc:sldMk cId="2500164106" sldId="2134805173"/>
            <ac:spMk id="3" creationId="{EAB3F492-B406-432F-8670-3A0D1F2A0443}"/>
          </ac:spMkLst>
        </pc:spChg>
        <pc:spChg chg="add del mod ord">
          <ac:chgData name="Hordur Olafsson" userId="35673f1e-1533-427a-a84f-da77feac3cd7" providerId="ADAL" clId="{9C4E42F2-610F-614F-87F1-E1040F1FFC13}" dt="2022-04-08T21:58:27.530" v="87" actId="478"/>
          <ac:spMkLst>
            <pc:docMk/>
            <pc:sldMk cId="2500164106" sldId="2134805173"/>
            <ac:spMk id="9" creationId="{D2CD4D0D-02FF-3D46-94FA-3C29AE50D515}"/>
          </ac:spMkLst>
        </pc:spChg>
        <pc:grpChg chg="add mod">
          <ac:chgData name="Hordur Olafsson" userId="35673f1e-1533-427a-a84f-da77feac3cd7" providerId="ADAL" clId="{9C4E42F2-610F-614F-87F1-E1040F1FFC13}" dt="2022-04-08T21:58:30.028" v="88" actId="1076"/>
          <ac:grpSpMkLst>
            <pc:docMk/>
            <pc:sldMk cId="2500164106" sldId="2134805173"/>
            <ac:grpSpMk id="8" creationId="{754C6F19-71BC-CD49-9F86-6502E64E935E}"/>
          </ac:grpSpMkLst>
        </pc:grpChg>
        <pc:picChg chg="mod">
          <ac:chgData name="Hordur Olafsson" userId="35673f1e-1533-427a-a84f-da77feac3cd7" providerId="ADAL" clId="{9C4E42F2-610F-614F-87F1-E1040F1FFC13}" dt="2022-04-08T21:58:07.944" v="83" actId="1076"/>
          <ac:picMkLst>
            <pc:docMk/>
            <pc:sldMk cId="2500164106" sldId="2134805173"/>
            <ac:picMk id="4" creationId="{832B7A38-EDE9-45E2-88BC-4FAB3DD951EA}"/>
          </ac:picMkLst>
        </pc:picChg>
        <pc:picChg chg="mod">
          <ac:chgData name="Hordur Olafsson" userId="35673f1e-1533-427a-a84f-da77feac3cd7" providerId="ADAL" clId="{9C4E42F2-610F-614F-87F1-E1040F1FFC13}" dt="2022-04-08T21:58:04.422" v="82" actId="12789"/>
          <ac:picMkLst>
            <pc:docMk/>
            <pc:sldMk cId="2500164106" sldId="2134805173"/>
            <ac:picMk id="5" creationId="{4EB07B66-2AB8-4454-95DE-27B29547A903}"/>
          </ac:picMkLst>
        </pc:picChg>
        <pc:picChg chg="del">
          <ac:chgData name="Hordur Olafsson" userId="35673f1e-1533-427a-a84f-da77feac3cd7" providerId="ADAL" clId="{9C4E42F2-610F-614F-87F1-E1040F1FFC13}" dt="2022-04-08T21:57:36.329" v="74" actId="478"/>
          <ac:picMkLst>
            <pc:docMk/>
            <pc:sldMk cId="2500164106" sldId="2134805173"/>
            <ac:picMk id="6" creationId="{11EC091F-4414-4013-A4B4-7442BC891C8E}"/>
          </ac:picMkLst>
        </pc:picChg>
        <pc:picChg chg="add mod">
          <ac:chgData name="Hordur Olafsson" userId="35673f1e-1533-427a-a84f-da77feac3cd7" providerId="ADAL" clId="{9C4E42F2-610F-614F-87F1-E1040F1FFC13}" dt="2022-04-08T21:58:04.422" v="82" actId="12789"/>
          <ac:picMkLst>
            <pc:docMk/>
            <pc:sldMk cId="2500164106" sldId="2134805173"/>
            <ac:picMk id="7" creationId="{9570DCA2-65AC-D044-A087-C18AB3B09B18}"/>
          </ac:picMkLst>
        </pc:picChg>
      </pc:sldChg>
      <pc:sldChg chg="del">
        <pc:chgData name="Hordur Olafsson" userId="35673f1e-1533-427a-a84f-da77feac3cd7" providerId="ADAL" clId="{9C4E42F2-610F-614F-87F1-E1040F1FFC13}" dt="2022-04-08T20:47:30.341" v="15" actId="2696"/>
        <pc:sldMkLst>
          <pc:docMk/>
          <pc:sldMk cId="1300840814" sldId="2134805174"/>
        </pc:sldMkLst>
      </pc:sldChg>
      <pc:sldChg chg="del">
        <pc:chgData name="Hordur Olafsson" userId="35673f1e-1533-427a-a84f-da77feac3cd7" providerId="ADAL" clId="{9C4E42F2-610F-614F-87F1-E1040F1FFC13}" dt="2022-04-08T20:47:07.259" v="12" actId="2696"/>
        <pc:sldMkLst>
          <pc:docMk/>
          <pc:sldMk cId="3076901103" sldId="2134805175"/>
        </pc:sldMkLst>
      </pc:sldChg>
      <pc:sldChg chg="addSp delSp modSp mod modClrScheme chgLayout">
        <pc:chgData name="Hordur Olafsson" userId="35673f1e-1533-427a-a84f-da77feac3cd7" providerId="ADAL" clId="{9C4E42F2-610F-614F-87F1-E1040F1FFC13}" dt="2022-04-08T22:01:03.944" v="119" actId="20577"/>
        <pc:sldMkLst>
          <pc:docMk/>
          <pc:sldMk cId="1995950346" sldId="2134805176"/>
        </pc:sldMkLst>
        <pc:spChg chg="mod ord">
          <ac:chgData name="Hordur Olafsson" userId="35673f1e-1533-427a-a84f-da77feac3cd7" providerId="ADAL" clId="{9C4E42F2-610F-614F-87F1-E1040F1FFC13}" dt="2022-04-08T22:01:03.944" v="119" actId="20577"/>
          <ac:spMkLst>
            <pc:docMk/>
            <pc:sldMk cId="1995950346" sldId="2134805176"/>
            <ac:spMk id="2" creationId="{677E7003-94A2-4C7D-A3F6-3895F8EBAA49}"/>
          </ac:spMkLst>
        </pc:spChg>
        <pc:spChg chg="mod ord">
          <ac:chgData name="Hordur Olafsson" userId="35673f1e-1533-427a-a84f-da77feac3cd7" providerId="ADAL" clId="{9C4E42F2-610F-614F-87F1-E1040F1FFC13}" dt="2022-04-08T21:59:48.292" v="96" actId="14100"/>
          <ac:spMkLst>
            <pc:docMk/>
            <pc:sldMk cId="1995950346" sldId="2134805176"/>
            <ac:spMk id="3" creationId="{EAB3F492-B406-432F-8670-3A0D1F2A0443}"/>
          </ac:spMkLst>
        </pc:spChg>
        <pc:spChg chg="add del mod ord">
          <ac:chgData name="Hordur Olafsson" userId="35673f1e-1533-427a-a84f-da77feac3cd7" providerId="ADAL" clId="{9C4E42F2-610F-614F-87F1-E1040F1FFC13}" dt="2022-04-08T22:00:29.104" v="98" actId="931"/>
          <ac:spMkLst>
            <pc:docMk/>
            <pc:sldMk cId="1995950346" sldId="2134805176"/>
            <ac:spMk id="4" creationId="{A184BA27-9FC4-4240-8E82-4F801F1DE75C}"/>
          </ac:spMkLst>
        </pc:spChg>
        <pc:picChg chg="add mod">
          <ac:chgData name="Hordur Olafsson" userId="35673f1e-1533-427a-a84f-da77feac3cd7" providerId="ADAL" clId="{9C4E42F2-610F-614F-87F1-E1040F1FFC13}" dt="2022-04-08T22:00:30.477" v="99" actId="27614"/>
          <ac:picMkLst>
            <pc:docMk/>
            <pc:sldMk cId="1995950346" sldId="2134805176"/>
            <ac:picMk id="6" creationId="{0605674A-5DAC-4B48-879E-12968C8812F6}"/>
          </ac:picMkLst>
        </pc:picChg>
      </pc:sldChg>
      <pc:sldChg chg="addSp delSp modSp mod modClrScheme chgLayout">
        <pc:chgData name="Hordur Olafsson" userId="35673f1e-1533-427a-a84f-da77feac3cd7" providerId="ADAL" clId="{9C4E42F2-610F-614F-87F1-E1040F1FFC13}" dt="2022-04-08T22:03:33.949" v="136" actId="18131"/>
        <pc:sldMkLst>
          <pc:docMk/>
          <pc:sldMk cId="1264235379" sldId="2134805177"/>
        </pc:sldMkLst>
        <pc:spChg chg="mod ord">
          <ac:chgData name="Hordur Olafsson" userId="35673f1e-1533-427a-a84f-da77feac3cd7" providerId="ADAL" clId="{9C4E42F2-610F-614F-87F1-E1040F1FFC13}" dt="2022-04-08T22:01:54.840" v="124" actId="14100"/>
          <ac:spMkLst>
            <pc:docMk/>
            <pc:sldMk cId="1264235379" sldId="2134805177"/>
            <ac:spMk id="2" creationId="{677E7003-94A2-4C7D-A3F6-3895F8EBAA49}"/>
          </ac:spMkLst>
        </pc:spChg>
        <pc:spChg chg="mod ord">
          <ac:chgData name="Hordur Olafsson" userId="35673f1e-1533-427a-a84f-da77feac3cd7" providerId="ADAL" clId="{9C4E42F2-610F-614F-87F1-E1040F1FFC13}" dt="2022-04-08T22:02:02.365" v="126" actId="14100"/>
          <ac:spMkLst>
            <pc:docMk/>
            <pc:sldMk cId="1264235379" sldId="2134805177"/>
            <ac:spMk id="3" creationId="{EAB3F492-B406-432F-8670-3A0D1F2A0443}"/>
          </ac:spMkLst>
        </pc:spChg>
        <pc:spChg chg="add del mod ord">
          <ac:chgData name="Hordur Olafsson" userId="35673f1e-1533-427a-a84f-da77feac3cd7" providerId="ADAL" clId="{9C4E42F2-610F-614F-87F1-E1040F1FFC13}" dt="2022-04-08T22:02:08.835" v="127" actId="931"/>
          <ac:spMkLst>
            <pc:docMk/>
            <pc:sldMk cId="1264235379" sldId="2134805177"/>
            <ac:spMk id="4" creationId="{B4443368-0EF4-5947-B98A-0C0E3869537E}"/>
          </ac:spMkLst>
        </pc:spChg>
        <pc:spChg chg="add del mod">
          <ac:chgData name="Hordur Olafsson" userId="35673f1e-1533-427a-a84f-da77feac3cd7" providerId="ADAL" clId="{9C4E42F2-610F-614F-87F1-E1040F1FFC13}" dt="2022-04-08T22:03:24.176" v="133" actId="931"/>
          <ac:spMkLst>
            <pc:docMk/>
            <pc:sldMk cId="1264235379" sldId="2134805177"/>
            <ac:spMk id="8" creationId="{0AB6BB5C-C18B-0545-BFCA-A15D9DECF56F}"/>
          </ac:spMkLst>
        </pc:spChg>
        <pc:picChg chg="add del mod modCrop">
          <ac:chgData name="Hordur Olafsson" userId="35673f1e-1533-427a-a84f-da77feac3cd7" providerId="ADAL" clId="{9C4E42F2-610F-614F-87F1-E1040F1FFC13}" dt="2022-04-08T22:03:20.961" v="132" actId="478"/>
          <ac:picMkLst>
            <pc:docMk/>
            <pc:sldMk cId="1264235379" sldId="2134805177"/>
            <ac:picMk id="6" creationId="{4FD2CD74-5B49-2048-B6DB-F8F887417340}"/>
          </ac:picMkLst>
        </pc:picChg>
        <pc:picChg chg="add mod modCrop">
          <ac:chgData name="Hordur Olafsson" userId="35673f1e-1533-427a-a84f-da77feac3cd7" providerId="ADAL" clId="{9C4E42F2-610F-614F-87F1-E1040F1FFC13}" dt="2022-04-08T22:03:33.949" v="136" actId="18131"/>
          <ac:picMkLst>
            <pc:docMk/>
            <pc:sldMk cId="1264235379" sldId="2134805177"/>
            <ac:picMk id="10" creationId="{0D05E7E5-BFAF-1449-BB99-B9C888A55279}"/>
          </ac:picMkLst>
        </pc:picChg>
      </pc:sldChg>
      <pc:sldChg chg="addSp modSp new mod">
        <pc:chgData name="Hordur Olafsson" userId="35673f1e-1533-427a-a84f-da77feac3cd7" providerId="ADAL" clId="{9C4E42F2-610F-614F-87F1-E1040F1FFC13}" dt="2022-04-08T22:50:00.889" v="508" actId="207"/>
        <pc:sldMkLst>
          <pc:docMk/>
          <pc:sldMk cId="421151441" sldId="2134805178"/>
        </pc:sldMkLst>
        <pc:spChg chg="add mod">
          <ac:chgData name="Hordur Olafsson" userId="35673f1e-1533-427a-a84f-da77feac3cd7" providerId="ADAL" clId="{9C4E42F2-610F-614F-87F1-E1040F1FFC13}" dt="2022-04-08T21:54:57.297" v="49" actId="1076"/>
          <ac:spMkLst>
            <pc:docMk/>
            <pc:sldMk cId="421151441" sldId="2134805178"/>
            <ac:spMk id="2" creationId="{888FA4EA-69CD-2A46-B082-B9C83A099EED}"/>
          </ac:spMkLst>
        </pc:spChg>
        <pc:spChg chg="add mod">
          <ac:chgData name="Hordur Olafsson" userId="35673f1e-1533-427a-a84f-da77feac3cd7" providerId="ADAL" clId="{9C4E42F2-610F-614F-87F1-E1040F1FFC13}" dt="2022-04-08T21:56:02.446" v="66" actId="1076"/>
          <ac:spMkLst>
            <pc:docMk/>
            <pc:sldMk cId="421151441" sldId="2134805178"/>
            <ac:spMk id="3" creationId="{7D0C9E27-93B4-0943-9521-836121134256}"/>
          </ac:spMkLst>
        </pc:spChg>
        <pc:spChg chg="add mod">
          <ac:chgData name="Hordur Olafsson" userId="35673f1e-1533-427a-a84f-da77feac3cd7" providerId="ADAL" clId="{9C4E42F2-610F-614F-87F1-E1040F1FFC13}" dt="2022-04-08T22:50:00.889" v="508" actId="207"/>
          <ac:spMkLst>
            <pc:docMk/>
            <pc:sldMk cId="421151441" sldId="2134805178"/>
            <ac:spMk id="8" creationId="{1D15458F-AC39-F54F-A0A8-3889A32D404D}"/>
          </ac:spMkLst>
        </pc:spChg>
        <pc:picChg chg="add mod">
          <ac:chgData name="Hordur Olafsson" userId="35673f1e-1533-427a-a84f-da77feac3cd7" providerId="ADAL" clId="{9C4E42F2-610F-614F-87F1-E1040F1FFC13}" dt="2022-04-08T21:56:14.412" v="69" actId="1076"/>
          <ac:picMkLst>
            <pc:docMk/>
            <pc:sldMk cId="421151441" sldId="2134805178"/>
            <ac:picMk id="5" creationId="{A776FD07-FD69-1848-A3AE-300DA16E0FB8}"/>
          </ac:picMkLst>
        </pc:picChg>
        <pc:picChg chg="add mod">
          <ac:chgData name="Hordur Olafsson" userId="35673f1e-1533-427a-a84f-da77feac3cd7" providerId="ADAL" clId="{9C4E42F2-610F-614F-87F1-E1040F1FFC13}" dt="2022-04-08T21:56:08.878" v="68" actId="1076"/>
          <ac:picMkLst>
            <pc:docMk/>
            <pc:sldMk cId="421151441" sldId="2134805178"/>
            <ac:picMk id="7" creationId="{9A10870B-16AA-0E45-9BEC-3DB48E914B0C}"/>
          </ac:picMkLst>
        </pc:picChg>
      </pc:sldChg>
      <pc:sldMasterChg chg="delSldLayout">
        <pc:chgData name="Hordur Olafsson" userId="35673f1e-1533-427a-a84f-da77feac3cd7" providerId="ADAL" clId="{9C4E42F2-610F-614F-87F1-E1040F1FFC13}" dt="2022-04-08T21:56:53.306" v="72" actId="18676"/>
        <pc:sldMasterMkLst>
          <pc:docMk/>
          <pc:sldMasterMk cId="1290336027" sldId="2147483775"/>
        </pc:sldMasterMkLst>
        <pc:sldLayoutChg chg="del">
          <pc:chgData name="Hordur Olafsson" userId="35673f1e-1533-427a-a84f-da77feac3cd7" providerId="ADAL" clId="{9C4E42F2-610F-614F-87F1-E1040F1FFC13}" dt="2022-04-08T21:56:53.306" v="72" actId="18676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Gudrun Olafsdottir" userId="6d7716d3-bdc4-4494-a74d-18fd30bc7e2e" providerId="ADAL" clId="{D98B74F0-EB06-4445-A42D-A79987BB1334}"/>
    <pc:docChg chg="undo custSel addSld delSld modSld sldOrd modSection">
      <pc:chgData name="Gudrun Olafsdottir" userId="6d7716d3-bdc4-4494-a74d-18fd30bc7e2e" providerId="ADAL" clId="{D98B74F0-EB06-4445-A42D-A79987BB1334}" dt="2022-05-12T16:53:39.566" v="6456" actId="47"/>
      <pc:docMkLst>
        <pc:docMk/>
      </pc:docMkLst>
      <pc:sldChg chg="mod modShow modNotesTx">
        <pc:chgData name="Gudrun Olafsdottir" userId="6d7716d3-bdc4-4494-a74d-18fd30bc7e2e" providerId="ADAL" clId="{D98B74F0-EB06-4445-A42D-A79987BB1334}" dt="2022-04-26T09:44:25.986" v="2427" actId="729"/>
        <pc:sldMkLst>
          <pc:docMk/>
          <pc:sldMk cId="1831496873" sldId="382"/>
        </pc:sldMkLst>
      </pc:sldChg>
      <pc:sldChg chg="modNotesTx">
        <pc:chgData name="Gudrun Olafsdottir" userId="6d7716d3-bdc4-4494-a74d-18fd30bc7e2e" providerId="ADAL" clId="{D98B74F0-EB06-4445-A42D-A79987BB1334}" dt="2022-04-26T09:46:41.710" v="2514" actId="20577"/>
        <pc:sldMkLst>
          <pc:docMk/>
          <pc:sldMk cId="385400557" sldId="385"/>
        </pc:sldMkLst>
      </pc:sldChg>
      <pc:sldChg chg="modNotesTx">
        <pc:chgData name="Gudrun Olafsdottir" userId="6d7716d3-bdc4-4494-a74d-18fd30bc7e2e" providerId="ADAL" clId="{D98B74F0-EB06-4445-A42D-A79987BB1334}" dt="2022-05-12T14:44:54.251" v="6452" actId="20577"/>
        <pc:sldMkLst>
          <pc:docMk/>
          <pc:sldMk cId="936211840" sldId="388"/>
        </pc:sldMkLst>
      </pc:sldChg>
      <pc:sldChg chg="ord">
        <pc:chgData name="Gudrun Olafsdottir" userId="6d7716d3-bdc4-4494-a74d-18fd30bc7e2e" providerId="ADAL" clId="{D98B74F0-EB06-4445-A42D-A79987BB1334}" dt="2022-04-25T07:41:52.529" v="1136"/>
        <pc:sldMkLst>
          <pc:docMk/>
          <pc:sldMk cId="537420774" sldId="2134805159"/>
        </pc:sldMkLst>
      </pc:sldChg>
      <pc:sldChg chg="del">
        <pc:chgData name="Gudrun Olafsdottir" userId="6d7716d3-bdc4-4494-a74d-18fd30bc7e2e" providerId="ADAL" clId="{D98B74F0-EB06-4445-A42D-A79987BB1334}" dt="2022-04-25T07:42:10.258" v="1137" actId="47"/>
        <pc:sldMkLst>
          <pc:docMk/>
          <pc:sldMk cId="3755710550" sldId="2134805172"/>
        </pc:sldMkLst>
      </pc:sldChg>
      <pc:sldChg chg="delSp modSp add mod modShow modNotesTx">
        <pc:chgData name="Gudrun Olafsdottir" userId="6d7716d3-bdc4-4494-a74d-18fd30bc7e2e" providerId="ADAL" clId="{D98B74F0-EB06-4445-A42D-A79987BB1334}" dt="2022-04-27T10:18:17.725" v="3462" actId="729"/>
        <pc:sldMkLst>
          <pc:docMk/>
          <pc:sldMk cId="341046283" sldId="2134805179"/>
        </pc:sldMkLst>
        <pc:picChg chg="del">
          <ac:chgData name="Gudrun Olafsdottir" userId="6d7716d3-bdc4-4494-a74d-18fd30bc7e2e" providerId="ADAL" clId="{D98B74F0-EB06-4445-A42D-A79987BB1334}" dt="2022-04-25T03:57:51.740" v="2" actId="478"/>
          <ac:picMkLst>
            <pc:docMk/>
            <pc:sldMk cId="341046283" sldId="2134805179"/>
            <ac:picMk id="3" creationId="{CCAB6451-2280-5345-8023-9F37E20FF36F}"/>
          </ac:picMkLst>
        </pc:picChg>
        <pc:picChg chg="del">
          <ac:chgData name="Gudrun Olafsdottir" userId="6d7716d3-bdc4-4494-a74d-18fd30bc7e2e" providerId="ADAL" clId="{D98B74F0-EB06-4445-A42D-A79987BB1334}" dt="2022-04-25T03:58:22.776" v="4" actId="478"/>
          <ac:picMkLst>
            <pc:docMk/>
            <pc:sldMk cId="341046283" sldId="2134805179"/>
            <ac:picMk id="5" creationId="{3CBC7270-1073-4FB0-82A3-7FF6014C07B7}"/>
          </ac:picMkLst>
        </pc:picChg>
        <pc:picChg chg="del">
          <ac:chgData name="Gudrun Olafsdottir" userId="6d7716d3-bdc4-4494-a74d-18fd30bc7e2e" providerId="ADAL" clId="{D98B74F0-EB06-4445-A42D-A79987BB1334}" dt="2022-04-25T03:58:25.961" v="5" actId="478"/>
          <ac:picMkLst>
            <pc:docMk/>
            <pc:sldMk cId="341046283" sldId="2134805179"/>
            <ac:picMk id="7" creationId="{09CDCC82-D257-40A9-B596-ECCBC63620E4}"/>
          </ac:picMkLst>
        </pc:picChg>
        <pc:picChg chg="mod">
          <ac:chgData name="Gudrun Olafsdottir" userId="6d7716d3-bdc4-4494-a74d-18fd30bc7e2e" providerId="ADAL" clId="{D98B74F0-EB06-4445-A42D-A79987BB1334}" dt="2022-04-25T04:01:00.302" v="113" actId="1076"/>
          <ac:picMkLst>
            <pc:docMk/>
            <pc:sldMk cId="341046283" sldId="2134805179"/>
            <ac:picMk id="11" creationId="{273247CD-6186-44C5-9684-C148CDCFB798}"/>
          </ac:picMkLst>
        </pc:picChg>
        <pc:picChg chg="mod">
          <ac:chgData name="Gudrun Olafsdottir" userId="6d7716d3-bdc4-4494-a74d-18fd30bc7e2e" providerId="ADAL" clId="{D98B74F0-EB06-4445-A42D-A79987BB1334}" dt="2022-04-25T03:58:37.826" v="7" actId="1076"/>
          <ac:picMkLst>
            <pc:docMk/>
            <pc:sldMk cId="341046283" sldId="2134805179"/>
            <ac:picMk id="1026" creationId="{6ED069EE-001F-484C-86A3-D37A75C3313E}"/>
          </ac:picMkLst>
        </pc:picChg>
      </pc:sldChg>
      <pc:sldChg chg="del">
        <pc:chgData name="Gudrun Olafsdottir" userId="6d7716d3-bdc4-4494-a74d-18fd30bc7e2e" providerId="ADAL" clId="{D98B74F0-EB06-4445-A42D-A79987BB1334}" dt="2022-04-25T03:53:49.270" v="0" actId="47"/>
        <pc:sldMkLst>
          <pc:docMk/>
          <pc:sldMk cId="3854915883" sldId="2134805179"/>
        </pc:sldMkLst>
      </pc:sldChg>
      <pc:sldChg chg="addSp delSp modSp new mod modNotesTx">
        <pc:chgData name="Gudrun Olafsdottir" userId="6d7716d3-bdc4-4494-a74d-18fd30bc7e2e" providerId="ADAL" clId="{D98B74F0-EB06-4445-A42D-A79987BB1334}" dt="2022-05-04T01:41:03.167" v="4543" actId="20577"/>
        <pc:sldMkLst>
          <pc:docMk/>
          <pc:sldMk cId="2630740036" sldId="2134805180"/>
        </pc:sldMkLst>
        <pc:spChg chg="del">
          <ac:chgData name="Gudrun Olafsdottir" userId="6d7716d3-bdc4-4494-a74d-18fd30bc7e2e" providerId="ADAL" clId="{D98B74F0-EB06-4445-A42D-A79987BB1334}" dt="2022-04-25T04:05:01.034" v="118" actId="478"/>
          <ac:spMkLst>
            <pc:docMk/>
            <pc:sldMk cId="2630740036" sldId="2134805180"/>
            <ac:spMk id="2" creationId="{801FEBAB-C837-4057-A6C5-4EE4D9A88052}"/>
          </ac:spMkLst>
        </pc:spChg>
        <pc:spChg chg="del">
          <ac:chgData name="Gudrun Olafsdottir" userId="6d7716d3-bdc4-4494-a74d-18fd30bc7e2e" providerId="ADAL" clId="{D98B74F0-EB06-4445-A42D-A79987BB1334}" dt="2022-04-25T04:05:05.831" v="119" actId="478"/>
          <ac:spMkLst>
            <pc:docMk/>
            <pc:sldMk cId="2630740036" sldId="2134805180"/>
            <ac:spMk id="3" creationId="{165FD9B4-0266-4296-98BF-FB1EB2FCC3A5}"/>
          </ac:spMkLst>
        </pc:spChg>
        <pc:spChg chg="add del mod">
          <ac:chgData name="Gudrun Olafsdottir" userId="6d7716d3-bdc4-4494-a74d-18fd30bc7e2e" providerId="ADAL" clId="{D98B74F0-EB06-4445-A42D-A79987BB1334}" dt="2022-04-28T10:42:41.114" v="4008" actId="478"/>
          <ac:spMkLst>
            <pc:docMk/>
            <pc:sldMk cId="2630740036" sldId="2134805180"/>
            <ac:spMk id="7" creationId="{009519D6-55E9-4A51-9F87-0926A12D66E1}"/>
          </ac:spMkLst>
        </pc:spChg>
        <pc:picChg chg="add mod">
          <ac:chgData name="Gudrun Olafsdottir" userId="6d7716d3-bdc4-4494-a74d-18fd30bc7e2e" providerId="ADAL" clId="{D98B74F0-EB06-4445-A42D-A79987BB1334}" dt="2022-04-28T10:43:01.506" v="4013" actId="1076"/>
          <ac:picMkLst>
            <pc:docMk/>
            <pc:sldMk cId="2630740036" sldId="2134805180"/>
            <ac:picMk id="3" creationId="{F01E6C2A-A2BA-4638-8E8D-1B71C12122C8}"/>
          </ac:picMkLst>
        </pc:picChg>
        <pc:picChg chg="add del mod">
          <ac:chgData name="Gudrun Olafsdottir" userId="6d7716d3-bdc4-4494-a74d-18fd30bc7e2e" providerId="ADAL" clId="{D98B74F0-EB06-4445-A42D-A79987BB1334}" dt="2022-04-25T04:08:46.470" v="122" actId="478"/>
          <ac:picMkLst>
            <pc:docMk/>
            <pc:sldMk cId="2630740036" sldId="2134805180"/>
            <ac:picMk id="1026" creationId="{612FBE4B-9C73-4192-BA07-F82FDD496678}"/>
          </ac:picMkLst>
        </pc:picChg>
        <pc:picChg chg="add del mod">
          <ac:chgData name="Gudrun Olafsdottir" userId="6d7716d3-bdc4-4494-a74d-18fd30bc7e2e" providerId="ADAL" clId="{D98B74F0-EB06-4445-A42D-A79987BB1334}" dt="2022-04-28T10:42:38.776" v="4007" actId="478"/>
          <ac:picMkLst>
            <pc:docMk/>
            <pc:sldMk cId="2630740036" sldId="2134805180"/>
            <ac:picMk id="1028" creationId="{EE54D31D-8764-4EA8-865B-4478A02A2849}"/>
          </ac:picMkLst>
        </pc:picChg>
      </pc:sldChg>
      <pc:sldChg chg="addSp delSp modSp new mod modNotesTx">
        <pc:chgData name="Gudrun Olafsdottir" userId="6d7716d3-bdc4-4494-a74d-18fd30bc7e2e" providerId="ADAL" clId="{D98B74F0-EB06-4445-A42D-A79987BB1334}" dt="2022-05-04T02:28:58.274" v="5071" actId="20577"/>
        <pc:sldMkLst>
          <pc:docMk/>
          <pc:sldMk cId="2683284235" sldId="2134805181"/>
        </pc:sldMkLst>
        <pc:spChg chg="add del">
          <ac:chgData name="Gudrun Olafsdottir" userId="6d7716d3-bdc4-4494-a74d-18fd30bc7e2e" providerId="ADAL" clId="{D98B74F0-EB06-4445-A42D-A79987BB1334}" dt="2022-04-25T04:26:37.519" v="217" actId="21"/>
          <ac:spMkLst>
            <pc:docMk/>
            <pc:sldMk cId="2683284235" sldId="2134805181"/>
            <ac:spMk id="2" creationId="{852C767A-DA67-4E8F-8864-D7F1D36A14C6}"/>
          </ac:spMkLst>
        </pc:spChg>
        <pc:spChg chg="mod">
          <ac:chgData name="Gudrun Olafsdottir" userId="6d7716d3-bdc4-4494-a74d-18fd30bc7e2e" providerId="ADAL" clId="{D98B74F0-EB06-4445-A42D-A79987BB1334}" dt="2022-04-25T04:14:37.813" v="197" actId="20577"/>
          <ac:spMkLst>
            <pc:docMk/>
            <pc:sldMk cId="2683284235" sldId="2134805181"/>
            <ac:spMk id="3" creationId="{1333D047-5C2A-4C07-8139-96A78A01B878}"/>
          </ac:spMkLst>
        </pc:spChg>
        <pc:spChg chg="add del mod">
          <ac:chgData name="Gudrun Olafsdottir" userId="6d7716d3-bdc4-4494-a74d-18fd30bc7e2e" providerId="ADAL" clId="{D98B74F0-EB06-4445-A42D-A79987BB1334}" dt="2022-04-25T04:26:49.298" v="220" actId="478"/>
          <ac:spMkLst>
            <pc:docMk/>
            <pc:sldMk cId="2683284235" sldId="2134805181"/>
            <ac:spMk id="5" creationId="{D649A0AA-4655-476F-B2E8-5C928F60FDC6}"/>
          </ac:spMkLst>
        </pc:spChg>
        <pc:picChg chg="add mod">
          <ac:chgData name="Gudrun Olafsdottir" userId="6d7716d3-bdc4-4494-a74d-18fd30bc7e2e" providerId="ADAL" clId="{D98B74F0-EB06-4445-A42D-A79987BB1334}" dt="2022-04-28T09:45:47.915" v="3726" actId="1076"/>
          <ac:picMkLst>
            <pc:docMk/>
            <pc:sldMk cId="2683284235" sldId="2134805181"/>
            <ac:picMk id="4" creationId="{5D1F2EBA-48FF-4439-8634-ED3D8AE5B71D}"/>
          </ac:picMkLst>
        </pc:picChg>
        <pc:picChg chg="add del mod">
          <ac:chgData name="Gudrun Olafsdottir" userId="6d7716d3-bdc4-4494-a74d-18fd30bc7e2e" providerId="ADAL" clId="{D98B74F0-EB06-4445-A42D-A79987BB1334}" dt="2022-04-25T04:26:46.545" v="219" actId="21"/>
          <ac:picMkLst>
            <pc:docMk/>
            <pc:sldMk cId="2683284235" sldId="2134805181"/>
            <ac:picMk id="6" creationId="{056E5845-3E71-4897-B074-EA8038070C77}"/>
          </ac:picMkLst>
        </pc:picChg>
        <pc:picChg chg="add del mod">
          <ac:chgData name="Gudrun Olafsdottir" userId="6d7716d3-bdc4-4494-a74d-18fd30bc7e2e" providerId="ADAL" clId="{D98B74F0-EB06-4445-A42D-A79987BB1334}" dt="2022-04-28T09:45:31.236" v="3720" actId="478"/>
          <ac:picMkLst>
            <pc:docMk/>
            <pc:sldMk cId="2683284235" sldId="2134805181"/>
            <ac:picMk id="7" creationId="{ED5AD97C-70F3-4F56-9B2A-5BA74E9A821D}"/>
          </ac:picMkLst>
        </pc:picChg>
        <pc:picChg chg="add del">
          <ac:chgData name="Gudrun Olafsdottir" userId="6d7716d3-bdc4-4494-a74d-18fd30bc7e2e" providerId="ADAL" clId="{D98B74F0-EB06-4445-A42D-A79987BB1334}" dt="2022-04-25T04:26:37.519" v="217" actId="21"/>
          <ac:picMkLst>
            <pc:docMk/>
            <pc:sldMk cId="2683284235" sldId="2134805181"/>
            <ac:picMk id="2050" creationId="{34DC874E-8941-4579-AD38-3C28108A3CD6}"/>
          </ac:picMkLst>
        </pc:picChg>
      </pc:sldChg>
      <pc:sldChg chg="addSp delSp modSp new mod ord modAnim modNotesTx">
        <pc:chgData name="Gudrun Olafsdottir" userId="6d7716d3-bdc4-4494-a74d-18fd30bc7e2e" providerId="ADAL" clId="{D98B74F0-EB06-4445-A42D-A79987BB1334}" dt="2022-05-04T02:44:32.750" v="5839" actId="20577"/>
        <pc:sldMkLst>
          <pc:docMk/>
          <pc:sldMk cId="2666914393" sldId="2134805182"/>
        </pc:sldMkLst>
        <pc:spChg chg="del">
          <ac:chgData name="Gudrun Olafsdottir" userId="6d7716d3-bdc4-4494-a74d-18fd30bc7e2e" providerId="ADAL" clId="{D98B74F0-EB06-4445-A42D-A79987BB1334}" dt="2022-04-28T09:21:22.896" v="3615" actId="478"/>
          <ac:spMkLst>
            <pc:docMk/>
            <pc:sldMk cId="2666914393" sldId="2134805182"/>
            <ac:spMk id="2" creationId="{BB7CEA31-CEEB-4E94-BA9B-AD8F14AD50DB}"/>
          </ac:spMkLst>
        </pc:spChg>
        <pc:spChg chg="add del mod">
          <ac:chgData name="Gudrun Olafsdottir" userId="6d7716d3-bdc4-4494-a74d-18fd30bc7e2e" providerId="ADAL" clId="{D98B74F0-EB06-4445-A42D-A79987BB1334}" dt="2022-05-03T10:42:39.763" v="4454"/>
          <ac:spMkLst>
            <pc:docMk/>
            <pc:sldMk cId="2666914393" sldId="2134805182"/>
            <ac:spMk id="2" creationId="{E1F21329-31D4-FBAB-9021-27D808C3BC1A}"/>
          </ac:spMkLst>
        </pc:spChg>
        <pc:spChg chg="mod">
          <ac:chgData name="Gudrun Olafsdottir" userId="6d7716d3-bdc4-4494-a74d-18fd30bc7e2e" providerId="ADAL" clId="{D98B74F0-EB06-4445-A42D-A79987BB1334}" dt="2022-05-03T10:42:39.763" v="4454"/>
          <ac:spMkLst>
            <pc:docMk/>
            <pc:sldMk cId="2666914393" sldId="2134805182"/>
            <ac:spMk id="3" creationId="{22AD74A2-6517-4AA3-AF13-99811DC941B6}"/>
          </ac:spMkLst>
        </pc:spChg>
        <pc:spChg chg="add mod">
          <ac:chgData name="Gudrun Olafsdottir" userId="6d7716d3-bdc4-4494-a74d-18fd30bc7e2e" providerId="ADAL" clId="{D98B74F0-EB06-4445-A42D-A79987BB1334}" dt="2022-05-03T10:44:09.373" v="4471" actId="14100"/>
          <ac:spMkLst>
            <pc:docMk/>
            <pc:sldMk cId="2666914393" sldId="2134805182"/>
            <ac:spMk id="4" creationId="{714FF230-CD4B-EFAE-693E-3889863C90EC}"/>
          </ac:spMkLst>
        </pc:spChg>
        <pc:spChg chg="add del mod">
          <ac:chgData name="Gudrun Olafsdottir" userId="6d7716d3-bdc4-4494-a74d-18fd30bc7e2e" providerId="ADAL" clId="{D98B74F0-EB06-4445-A42D-A79987BB1334}" dt="2022-05-03T10:42:48.610" v="4456" actId="478"/>
          <ac:spMkLst>
            <pc:docMk/>
            <pc:sldMk cId="2666914393" sldId="2134805182"/>
            <ac:spMk id="6" creationId="{3AF0A8AC-C256-4246-8444-AFFE1FA0CEE0}"/>
          </ac:spMkLst>
        </pc:sp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5" creationId="{281CF217-AF5A-430A-8915-9FF8D047BB1C}"/>
          </ac:picMkLst>
        </pc:picChg>
        <pc:picChg chg="add del mod">
          <ac:chgData name="Gudrun Olafsdottir" userId="6d7716d3-bdc4-4494-a74d-18fd30bc7e2e" providerId="ADAL" clId="{D98B74F0-EB06-4445-A42D-A79987BB1334}" dt="2022-04-28T09:21:27.371" v="3617" actId="478"/>
          <ac:picMkLst>
            <pc:docMk/>
            <pc:sldMk cId="2666914393" sldId="2134805182"/>
            <ac:picMk id="7" creationId="{80A542A3-D8BD-4918-A023-693FA79238B1}"/>
          </ac:picMkLst>
        </pc:picChg>
        <pc:picChg chg="add del mod ord">
          <ac:chgData name="Gudrun Olafsdottir" userId="6d7716d3-bdc4-4494-a74d-18fd30bc7e2e" providerId="ADAL" clId="{D98B74F0-EB06-4445-A42D-A79987BB1334}" dt="2022-05-03T10:41:36.833" v="4452" actId="478"/>
          <ac:picMkLst>
            <pc:docMk/>
            <pc:sldMk cId="2666914393" sldId="2134805182"/>
            <ac:picMk id="8" creationId="{02141E2F-2B18-4579-B416-07EBC5724B89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0" creationId="{BB365FE8-0725-4DEC-AA51-115017A5052B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1" creationId="{5EADD91F-5A42-4581-BF54-3343980EB795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2" creationId="{B82F0DB6-E8C7-4C95-87FB-E58442DF1F3E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13" creationId="{6AEACA60-8233-4FFC-834C-45904649A08B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4" creationId="{262C46DC-C2DF-49E7-86DA-D2842C7153C2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5" creationId="{1769340E-F7E6-4518-B94A-0DA2E7DE8D6A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6" creationId="{25BFDA26-9976-43CE-A60B-DCA6471E688F}"/>
          </ac:picMkLst>
        </pc:picChg>
        <pc:picChg chg="add del mod">
          <ac:chgData name="Gudrun Olafsdottir" userId="6d7716d3-bdc4-4494-a74d-18fd30bc7e2e" providerId="ADAL" clId="{D98B74F0-EB06-4445-A42D-A79987BB1334}" dt="2022-04-28T09:25:20.588" v="3636" actId="478"/>
          <ac:picMkLst>
            <pc:docMk/>
            <pc:sldMk cId="2666914393" sldId="2134805182"/>
            <ac:picMk id="17" creationId="{D7D70528-95CA-4374-A07D-3DC3A32BE300}"/>
          </ac:picMkLst>
        </pc:picChg>
        <pc:picChg chg="add del mod">
          <ac:chgData name="Gudrun Olafsdottir" userId="6d7716d3-bdc4-4494-a74d-18fd30bc7e2e" providerId="ADAL" clId="{D98B74F0-EB06-4445-A42D-A79987BB1334}" dt="2022-04-28T09:25:26.976" v="3637" actId="478"/>
          <ac:picMkLst>
            <pc:docMk/>
            <pc:sldMk cId="2666914393" sldId="2134805182"/>
            <ac:picMk id="18" creationId="{F0485368-8A8E-4896-89DE-7C30D8145A61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19" creationId="{9F6F6928-1329-4507-8EAE-A62647B3E7A8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0" creationId="{91ADD192-48AA-4756-9C88-078D5C11CACE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1" creationId="{15A1BE07-371B-400B-88E6-F29ECD471ABF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2" creationId="{B4772CDD-4431-4439-87CF-701B71D5917F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3" creationId="{DB5CF5CB-17EB-4E30-8101-0DA65A2F3F01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4" creationId="{2CC3DB4B-5FA7-46EF-8B66-7281E856E39A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5" creationId="{CFDCE2CF-8BE3-4107-87D5-112CE358A476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6" creationId="{CA1196B6-145D-4955-8EE7-E7388A0249AB}"/>
          </ac:picMkLst>
        </pc:picChg>
        <pc:picChg chg="add del mod">
          <ac:chgData name="Gudrun Olafsdottir" userId="6d7716d3-bdc4-4494-a74d-18fd30bc7e2e" providerId="ADAL" clId="{D98B74F0-EB06-4445-A42D-A79987BB1334}" dt="2022-04-28T09:29:42.095" v="3704" actId="478"/>
          <ac:picMkLst>
            <pc:docMk/>
            <pc:sldMk cId="2666914393" sldId="2134805182"/>
            <ac:picMk id="27" creationId="{5E4A2279-BBEE-462C-BE03-E6E9C84F3529}"/>
          </ac:picMkLst>
        </pc:picChg>
        <pc:picChg chg="add mod">
          <ac:chgData name="Gudrun Olafsdottir" userId="6d7716d3-bdc4-4494-a74d-18fd30bc7e2e" providerId="ADAL" clId="{D98B74F0-EB06-4445-A42D-A79987BB1334}" dt="2022-04-28T09:36:42.258" v="3715" actId="1076"/>
          <ac:picMkLst>
            <pc:docMk/>
            <pc:sldMk cId="2666914393" sldId="2134805182"/>
            <ac:picMk id="28" creationId="{E56913C8-CED0-4AA2-B432-9EB8F4E8B1D0}"/>
          </ac:picMkLst>
        </pc:picChg>
        <pc:picChg chg="add del mod">
          <ac:chgData name="Gudrun Olafsdottir" userId="6d7716d3-bdc4-4494-a74d-18fd30bc7e2e" providerId="ADAL" clId="{D98B74F0-EB06-4445-A42D-A79987BB1334}" dt="2022-04-28T09:36:25.473" v="3711" actId="478"/>
          <ac:picMkLst>
            <pc:docMk/>
            <pc:sldMk cId="2666914393" sldId="2134805182"/>
            <ac:picMk id="4098" creationId="{5E97F6E7-7F26-437D-8F85-0C3D23690998}"/>
          </ac:picMkLst>
        </pc:picChg>
      </pc:sldChg>
      <pc:sldChg chg="addSp delSp modSp add mod ord delAnim modAnim modNotesTx">
        <pc:chgData name="Gudrun Olafsdottir" userId="6d7716d3-bdc4-4494-a74d-18fd30bc7e2e" providerId="ADAL" clId="{D98B74F0-EB06-4445-A42D-A79987BB1334}" dt="2022-05-04T02:45:19.959" v="5857" actId="6549"/>
        <pc:sldMkLst>
          <pc:docMk/>
          <pc:sldMk cId="2361503987" sldId="2134805183"/>
        </pc:sldMkLst>
        <pc:spChg chg="add del mod">
          <ac:chgData name="Gudrun Olafsdottir" userId="6d7716d3-bdc4-4494-a74d-18fd30bc7e2e" providerId="ADAL" clId="{D98B74F0-EB06-4445-A42D-A79987BB1334}" dt="2022-05-03T10:43:21.187" v="4463"/>
          <ac:spMkLst>
            <pc:docMk/>
            <pc:sldMk cId="2361503987" sldId="2134805183"/>
            <ac:spMk id="2" creationId="{0E709D66-B851-5762-3763-960004F303FC}"/>
          </ac:spMkLst>
        </pc:spChg>
        <pc:spChg chg="del">
          <ac:chgData name="Gudrun Olafsdottir" userId="6d7716d3-bdc4-4494-a74d-18fd30bc7e2e" providerId="ADAL" clId="{D98B74F0-EB06-4445-A42D-A79987BB1334}" dt="2022-04-25T04:35:46.559" v="249" actId="478"/>
          <ac:spMkLst>
            <pc:docMk/>
            <pc:sldMk cId="2361503987" sldId="2134805183"/>
            <ac:spMk id="2" creationId="{BB7CEA31-CEEB-4E94-BA9B-AD8F14AD50DB}"/>
          </ac:spMkLst>
        </pc:spChg>
        <pc:spChg chg="mod">
          <ac:chgData name="Gudrun Olafsdottir" userId="6d7716d3-bdc4-4494-a74d-18fd30bc7e2e" providerId="ADAL" clId="{D98B74F0-EB06-4445-A42D-A79987BB1334}" dt="2022-05-03T10:43:21.187" v="4463"/>
          <ac:spMkLst>
            <pc:docMk/>
            <pc:sldMk cId="2361503987" sldId="2134805183"/>
            <ac:spMk id="3" creationId="{22AD74A2-6517-4AA3-AF13-99811DC941B6}"/>
          </ac:spMkLst>
        </pc:spChg>
        <pc:spChg chg="add mod">
          <ac:chgData name="Gudrun Olafsdottir" userId="6d7716d3-bdc4-4494-a74d-18fd30bc7e2e" providerId="ADAL" clId="{D98B74F0-EB06-4445-A42D-A79987BB1334}" dt="2022-05-03T10:46:45.055" v="4479" actId="14100"/>
          <ac:spMkLst>
            <pc:docMk/>
            <pc:sldMk cId="2361503987" sldId="2134805183"/>
            <ac:spMk id="5" creationId="{3F0A700A-F514-E44F-DCF4-50504EAE80D9}"/>
          </ac:spMkLst>
        </pc:spChg>
        <pc:spChg chg="add del mod">
          <ac:chgData name="Gudrun Olafsdottir" userId="6d7716d3-bdc4-4494-a74d-18fd30bc7e2e" providerId="ADAL" clId="{D98B74F0-EB06-4445-A42D-A79987BB1334}" dt="2022-05-03T10:43:32.771" v="4465" actId="478"/>
          <ac:spMkLst>
            <pc:docMk/>
            <pc:sldMk cId="2361503987" sldId="2134805183"/>
            <ac:spMk id="27" creationId="{ADD2786C-E700-4CD4-947F-4FCDEA82F1BF}"/>
          </ac:spMkLst>
        </pc:spChg>
        <pc:spChg chg="add del mod">
          <ac:chgData name="Gudrun Olafsdottir" userId="6d7716d3-bdc4-4494-a74d-18fd30bc7e2e" providerId="ADAL" clId="{D98B74F0-EB06-4445-A42D-A79987BB1334}" dt="2022-04-28T10:51:23.695" v="4291" actId="478"/>
          <ac:spMkLst>
            <pc:docMk/>
            <pc:sldMk cId="2361503987" sldId="2134805183"/>
            <ac:spMk id="45" creationId="{12C26813-B507-4616-A471-B4DED4F24623}"/>
          </ac:spMkLst>
        </pc:spChg>
        <pc:picChg chg="add mod">
          <ac:chgData name="Gudrun Olafsdottir" userId="6d7716d3-bdc4-4494-a74d-18fd30bc7e2e" providerId="ADAL" clId="{D98B74F0-EB06-4445-A42D-A79987BB1334}" dt="2022-05-03T10:43:17.817" v="4462" actId="1076"/>
          <ac:picMkLst>
            <pc:docMk/>
            <pc:sldMk cId="2361503987" sldId="2134805183"/>
            <ac:picMk id="4" creationId="{845F40D8-F891-4C28-B86D-A9884BD09AF9}"/>
          </ac:picMkLst>
        </pc:picChg>
        <pc:picChg chg="add del mod">
          <ac:chgData name="Gudrun Olafsdottir" userId="6d7716d3-bdc4-4494-a74d-18fd30bc7e2e" providerId="ADAL" clId="{D98B74F0-EB06-4445-A42D-A79987BB1334}" dt="2022-04-28T10:51:30.058" v="4294" actId="478"/>
          <ac:picMkLst>
            <pc:docMk/>
            <pc:sldMk cId="2361503987" sldId="2134805183"/>
            <ac:picMk id="6" creationId="{807BDA28-7903-45B2-93B8-CDC4DF2A8381}"/>
          </ac:picMkLst>
        </pc:picChg>
        <pc:picChg chg="add del mod">
          <ac:chgData name="Gudrun Olafsdottir" userId="6d7716d3-bdc4-4494-a74d-18fd30bc7e2e" providerId="ADAL" clId="{D98B74F0-EB06-4445-A42D-A79987BB1334}" dt="2022-04-25T04:53:55.531" v="338" actId="478"/>
          <ac:picMkLst>
            <pc:docMk/>
            <pc:sldMk cId="2361503987" sldId="2134805183"/>
            <ac:picMk id="9" creationId="{681A20B7-C008-458B-9610-CEB7CBBA9FD1}"/>
          </ac:picMkLst>
        </pc:picChg>
        <pc:picChg chg="add del mod ord">
          <ac:chgData name="Gudrun Olafsdottir" userId="6d7716d3-bdc4-4494-a74d-18fd30bc7e2e" providerId="ADAL" clId="{D98B74F0-EB06-4445-A42D-A79987BB1334}" dt="2022-04-27T05:51:50.781" v="3052" actId="478"/>
          <ac:picMkLst>
            <pc:docMk/>
            <pc:sldMk cId="2361503987" sldId="2134805183"/>
            <ac:picMk id="10" creationId="{09011F90-76FD-42B5-BB49-0AE4FE2E61E8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4" creationId="{D1DBC72A-F5F7-461D-B872-234E904A7711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5" creationId="{64832C4E-86B4-4509-A079-AC5EB2C9109A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6" creationId="{B8C7181E-58FA-497D-B6B3-7C41F6F7E9EA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7" creationId="{1ECA1757-B191-4519-98E5-EE95885D50F2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8" creationId="{83E06B4A-B4B2-4C68-B5D4-CCDF71A5DEEB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19" creationId="{AF1C80C7-54C8-42AC-8F70-91EC132A766F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20" creationId="{9C762594-6BB1-439E-977F-141985D60024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21" creationId="{202D237E-AF34-4623-8577-433AAAB02F0F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22" creationId="{F174FB0E-6C14-4C57-8407-CD688F09627A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23" creationId="{1109B3D3-F6C7-48D7-9EFA-012476CB0829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24" creationId="{BFCA6E6A-43D1-404B-B049-B9289E9F3D68}"/>
          </ac:picMkLst>
        </pc:picChg>
        <pc:picChg chg="add del mod">
          <ac:chgData name="Gudrun Olafsdottir" userId="6d7716d3-bdc4-4494-a74d-18fd30bc7e2e" providerId="ADAL" clId="{D98B74F0-EB06-4445-A42D-A79987BB1334}" dt="2022-04-28T10:49:48.031" v="4253" actId="478"/>
          <ac:picMkLst>
            <pc:docMk/>
            <pc:sldMk cId="2361503987" sldId="2134805183"/>
            <ac:picMk id="25" creationId="{5BFA5682-9099-446F-88DD-C9946A0EC127}"/>
          </ac:picMkLst>
        </pc:picChg>
        <pc:picChg chg="add del mod">
          <ac:chgData name="Gudrun Olafsdottir" userId="6d7716d3-bdc4-4494-a74d-18fd30bc7e2e" providerId="ADAL" clId="{D98B74F0-EB06-4445-A42D-A79987BB1334}" dt="2022-05-03T10:41:27.011" v="4450" actId="478"/>
          <ac:picMkLst>
            <pc:docMk/>
            <pc:sldMk cId="2361503987" sldId="2134805183"/>
            <ac:picMk id="26" creationId="{7C049C29-7260-48EA-AB82-906F58FBEC6B}"/>
          </ac:picMkLst>
        </pc:picChg>
        <pc:picChg chg="add del mod">
          <ac:chgData name="Gudrun Olafsdottir" userId="6d7716d3-bdc4-4494-a74d-18fd30bc7e2e" providerId="ADAL" clId="{D98B74F0-EB06-4445-A42D-A79987BB1334}" dt="2022-04-25T05:15:39.172" v="788" actId="478"/>
          <ac:picMkLst>
            <pc:docMk/>
            <pc:sldMk cId="2361503987" sldId="2134805183"/>
            <ac:picMk id="26" creationId="{D91A783E-3845-4C20-91D2-B8168FD5F635}"/>
          </ac:picMkLst>
        </pc:picChg>
        <pc:picChg chg="add del mod">
          <ac:chgData name="Gudrun Olafsdottir" userId="6d7716d3-bdc4-4494-a74d-18fd30bc7e2e" providerId="ADAL" clId="{D98B74F0-EB06-4445-A42D-A79987BB1334}" dt="2022-04-25T05:15:37.444" v="786" actId="478"/>
          <ac:picMkLst>
            <pc:docMk/>
            <pc:sldMk cId="2361503987" sldId="2134805183"/>
            <ac:picMk id="27" creationId="{CC92FA97-0920-446C-B31C-DD549009B61E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28" creationId="{E37E0751-D151-4242-8764-817E2E274DB6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29" creationId="{9DE42E62-B5FD-4BD9-8664-7A27F4113B3B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0" creationId="{BD19A36E-3C3A-427D-A2E9-58145919D9DF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1" creationId="{699E1BF3-06B3-46DF-AF29-2B810309BCD8}"/>
          </ac:picMkLst>
        </pc:picChg>
        <pc:picChg chg="add del mod">
          <ac:chgData name="Gudrun Olafsdottir" userId="6d7716d3-bdc4-4494-a74d-18fd30bc7e2e" providerId="ADAL" clId="{D98B74F0-EB06-4445-A42D-A79987BB1334}" dt="2022-04-25T05:15:07.173" v="783" actId="478"/>
          <ac:picMkLst>
            <pc:docMk/>
            <pc:sldMk cId="2361503987" sldId="2134805183"/>
            <ac:picMk id="32" creationId="{4D0C3FDD-8DE9-4154-BA51-143569573291}"/>
          </ac:picMkLst>
        </pc:picChg>
        <pc:picChg chg="add del mod">
          <ac:chgData name="Gudrun Olafsdottir" userId="6d7716d3-bdc4-4494-a74d-18fd30bc7e2e" providerId="ADAL" clId="{D98B74F0-EB06-4445-A42D-A79987BB1334}" dt="2022-04-25T05:15:38.212" v="787" actId="478"/>
          <ac:picMkLst>
            <pc:docMk/>
            <pc:sldMk cId="2361503987" sldId="2134805183"/>
            <ac:picMk id="33" creationId="{632AD2E1-0402-42F2-8D3B-C9CC3208D9D1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4" creationId="{787FEED5-144D-46F3-BA0F-18E14FE68CA7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5" creationId="{27F7ABB2-699D-4B47-8CFD-3C3C0954F201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6" creationId="{EA39E13F-D730-49BE-8E12-CC9BA8464D08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7" creationId="{845959E2-A43A-41CE-8A47-D7262DB5CAAA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8" creationId="{E3A5F0CC-8188-4F4A-810E-3B52C5B7B4EC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39" creationId="{CECA7AA3-B7F8-4D82-BEEF-5B5D07DB5E3C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40" creationId="{3B85E160-E6C2-4F44-B6E8-FB31543C3304}"/>
          </ac:picMkLst>
        </pc:picChg>
        <pc:picChg chg="add del mod">
          <ac:chgData name="Gudrun Olafsdottir" userId="6d7716d3-bdc4-4494-a74d-18fd30bc7e2e" providerId="ADAL" clId="{D98B74F0-EB06-4445-A42D-A79987BB1334}" dt="2022-04-25T05:15:09.043" v="785" actId="478"/>
          <ac:picMkLst>
            <pc:docMk/>
            <pc:sldMk cId="2361503987" sldId="2134805183"/>
            <ac:picMk id="41" creationId="{43C565F8-A624-4C5D-ABFA-4F0FF37B3DEA}"/>
          </ac:picMkLst>
        </pc:picChg>
        <pc:picChg chg="add del mod">
          <ac:chgData name="Gudrun Olafsdottir" userId="6d7716d3-bdc4-4494-a74d-18fd30bc7e2e" providerId="ADAL" clId="{D98B74F0-EB06-4445-A42D-A79987BB1334}" dt="2022-04-25T05:15:04.103" v="782" actId="478"/>
          <ac:picMkLst>
            <pc:docMk/>
            <pc:sldMk cId="2361503987" sldId="2134805183"/>
            <ac:picMk id="42" creationId="{18377C74-B4B6-4EA6-98A7-B4E83A66E306}"/>
          </ac:picMkLst>
        </pc:picChg>
        <pc:picChg chg="add del mod">
          <ac:chgData name="Gudrun Olafsdottir" userId="6d7716d3-bdc4-4494-a74d-18fd30bc7e2e" providerId="ADAL" clId="{D98B74F0-EB06-4445-A42D-A79987BB1334}" dt="2022-04-25T05:15:08.211" v="784" actId="478"/>
          <ac:picMkLst>
            <pc:docMk/>
            <pc:sldMk cId="2361503987" sldId="2134805183"/>
            <ac:picMk id="43" creationId="{A1C25425-AE1A-40FC-BA3F-00AE47D1761F}"/>
          </ac:picMkLst>
        </pc:picChg>
        <pc:picChg chg="add del mod">
          <ac:chgData name="Gudrun Olafsdottir" userId="6d7716d3-bdc4-4494-a74d-18fd30bc7e2e" providerId="ADAL" clId="{D98B74F0-EB06-4445-A42D-A79987BB1334}" dt="2022-04-25T04:45:36.668" v="324" actId="478"/>
          <ac:picMkLst>
            <pc:docMk/>
            <pc:sldMk cId="2361503987" sldId="2134805183"/>
            <ac:picMk id="3074" creationId="{4505DB7C-0249-40A2-A5E9-CF8DC33F9F12}"/>
          </ac:picMkLst>
        </pc:picChg>
        <pc:picChg chg="add del mod">
          <ac:chgData name="Gudrun Olafsdottir" userId="6d7716d3-bdc4-4494-a74d-18fd30bc7e2e" providerId="ADAL" clId="{D98B74F0-EB06-4445-A42D-A79987BB1334}" dt="2022-04-28T10:51:27.708" v="4293" actId="478"/>
          <ac:picMkLst>
            <pc:docMk/>
            <pc:sldMk cId="2361503987" sldId="2134805183"/>
            <ac:picMk id="3076" creationId="{6E0B0FAB-1DBB-4C5F-A85A-E4FB3CC2399D}"/>
          </ac:picMkLst>
        </pc:picChg>
        <pc:picChg chg="add del mod">
          <ac:chgData name="Gudrun Olafsdottir" userId="6d7716d3-bdc4-4494-a74d-18fd30bc7e2e" providerId="ADAL" clId="{D98B74F0-EB06-4445-A42D-A79987BB1334}" dt="2022-04-27T05:51:39.337" v="3049" actId="478"/>
          <ac:picMkLst>
            <pc:docMk/>
            <pc:sldMk cId="2361503987" sldId="2134805183"/>
            <ac:picMk id="3078" creationId="{A1CC9AF5-5E73-40CF-B56F-CB7B0F890FA6}"/>
          </ac:picMkLst>
        </pc:picChg>
        <pc:picChg chg="add del mod">
          <ac:chgData name="Gudrun Olafsdottir" userId="6d7716d3-bdc4-4494-a74d-18fd30bc7e2e" providerId="ADAL" clId="{D98B74F0-EB06-4445-A42D-A79987BB1334}" dt="2022-04-25T04:55:07.944" v="347" actId="478"/>
          <ac:picMkLst>
            <pc:docMk/>
            <pc:sldMk cId="2361503987" sldId="2134805183"/>
            <ac:picMk id="3080" creationId="{1532AEB9-8F73-459A-9A39-B9DFA55FC5FD}"/>
          </ac:picMkLst>
        </pc:picChg>
        <pc:picChg chg="add del mod">
          <ac:chgData name="Gudrun Olafsdottir" userId="6d7716d3-bdc4-4494-a74d-18fd30bc7e2e" providerId="ADAL" clId="{D98B74F0-EB06-4445-A42D-A79987BB1334}" dt="2022-04-27T05:51:50.781" v="3052" actId="478"/>
          <ac:picMkLst>
            <pc:docMk/>
            <pc:sldMk cId="2361503987" sldId="2134805183"/>
            <ac:picMk id="3082" creationId="{09917018-E206-4B0D-B59F-55013D2AA48B}"/>
          </ac:picMkLst>
        </pc:picChg>
        <pc:picChg chg="add del mod">
          <ac:chgData name="Gudrun Olafsdottir" userId="6d7716d3-bdc4-4494-a74d-18fd30bc7e2e" providerId="ADAL" clId="{D98B74F0-EB06-4445-A42D-A79987BB1334}" dt="2022-04-27T05:51:50.781" v="3052" actId="478"/>
          <ac:picMkLst>
            <pc:docMk/>
            <pc:sldMk cId="2361503987" sldId="2134805183"/>
            <ac:picMk id="3084" creationId="{401B08B8-05EB-4538-955C-60ADD36C8D76}"/>
          </ac:picMkLst>
        </pc:picChg>
        <pc:picChg chg="add del mod">
          <ac:chgData name="Gudrun Olafsdottir" userId="6d7716d3-bdc4-4494-a74d-18fd30bc7e2e" providerId="ADAL" clId="{D98B74F0-EB06-4445-A42D-A79987BB1334}" dt="2022-04-27T05:51:54.410" v="3053" actId="478"/>
          <ac:picMkLst>
            <pc:docMk/>
            <pc:sldMk cId="2361503987" sldId="2134805183"/>
            <ac:picMk id="3086" creationId="{101CFFD5-8516-408E-8354-9C96F143B7B5}"/>
          </ac:picMkLst>
        </pc:picChg>
        <pc:picChg chg="add del mod">
          <ac:chgData name="Gudrun Olafsdottir" userId="6d7716d3-bdc4-4494-a74d-18fd30bc7e2e" providerId="ADAL" clId="{D98B74F0-EB06-4445-A42D-A79987BB1334}" dt="2022-04-28T10:51:25.546" v="4292" actId="478"/>
          <ac:picMkLst>
            <pc:docMk/>
            <pc:sldMk cId="2361503987" sldId="2134805183"/>
            <ac:picMk id="3088" creationId="{EFF398C7-EA00-4328-8F6B-45FD86228F53}"/>
          </ac:picMkLst>
        </pc:picChg>
      </pc:sldChg>
      <pc:sldChg chg="addSp delSp modSp add mod modShow modNotesTx">
        <pc:chgData name="Gudrun Olafsdottir" userId="6d7716d3-bdc4-4494-a74d-18fd30bc7e2e" providerId="ADAL" clId="{D98B74F0-EB06-4445-A42D-A79987BB1334}" dt="2022-05-03T10:53:15.631" v="4481" actId="729"/>
        <pc:sldMkLst>
          <pc:docMk/>
          <pc:sldMk cId="30900170" sldId="2134805184"/>
        </pc:sldMkLst>
        <pc:spChg chg="add mod">
          <ac:chgData name="Gudrun Olafsdottir" userId="6d7716d3-bdc4-4494-a74d-18fd30bc7e2e" providerId="ADAL" clId="{D98B74F0-EB06-4445-A42D-A79987BB1334}" dt="2022-04-28T11:15:07.123" v="4324" actId="6549"/>
          <ac:spMkLst>
            <pc:docMk/>
            <pc:sldMk cId="30900170" sldId="2134805184"/>
            <ac:spMk id="2" creationId="{BCB253E4-DC22-40AC-BA7E-3B330535A361}"/>
          </ac:spMkLst>
        </pc:spChg>
        <pc:spChg chg="add del mod">
          <ac:chgData name="Gudrun Olafsdottir" userId="6d7716d3-bdc4-4494-a74d-18fd30bc7e2e" providerId="ADAL" clId="{D98B74F0-EB06-4445-A42D-A79987BB1334}" dt="2022-04-25T06:16:39.976" v="1023" actId="478"/>
          <ac:spMkLst>
            <pc:docMk/>
            <pc:sldMk cId="30900170" sldId="2134805184"/>
            <ac:spMk id="3" creationId="{C590A4C6-308F-4E43-A26B-A16F01E708F4}"/>
          </ac:spMkLst>
        </pc:spChg>
        <pc:spChg chg="add mod">
          <ac:chgData name="Gudrun Olafsdottir" userId="6d7716d3-bdc4-4494-a74d-18fd30bc7e2e" providerId="ADAL" clId="{D98B74F0-EB06-4445-A42D-A79987BB1334}" dt="2022-04-28T11:16:41.897" v="4339" actId="1076"/>
          <ac:spMkLst>
            <pc:docMk/>
            <pc:sldMk cId="30900170" sldId="2134805184"/>
            <ac:spMk id="5" creationId="{63E17D58-A73D-4B46-8D10-DDC30C03C07C}"/>
          </ac:spMkLst>
        </pc:spChg>
        <pc:spChg chg="add mod">
          <ac:chgData name="Gudrun Olafsdottir" userId="6d7716d3-bdc4-4494-a74d-18fd30bc7e2e" providerId="ADAL" clId="{D98B74F0-EB06-4445-A42D-A79987BB1334}" dt="2022-04-28T11:16:33.654" v="4335" actId="1076"/>
          <ac:spMkLst>
            <pc:docMk/>
            <pc:sldMk cId="30900170" sldId="2134805184"/>
            <ac:spMk id="7" creationId="{293E636B-EB0D-403B-9E1D-B1B7EFC85642}"/>
          </ac:spMkLst>
        </pc:spChg>
        <pc:spChg chg="add mod">
          <ac:chgData name="Gudrun Olafsdottir" userId="6d7716d3-bdc4-4494-a74d-18fd30bc7e2e" providerId="ADAL" clId="{D98B74F0-EB06-4445-A42D-A79987BB1334}" dt="2022-04-28T11:16:37.060" v="4337" actId="1076"/>
          <ac:spMkLst>
            <pc:docMk/>
            <pc:sldMk cId="30900170" sldId="2134805184"/>
            <ac:spMk id="8" creationId="{D4279918-4B99-4B13-BB72-9EEFD4CE780F}"/>
          </ac:spMkLst>
        </pc:spChg>
        <pc:spChg chg="add mod">
          <ac:chgData name="Gudrun Olafsdottir" userId="6d7716d3-bdc4-4494-a74d-18fd30bc7e2e" providerId="ADAL" clId="{D98B74F0-EB06-4445-A42D-A79987BB1334}" dt="2022-04-28T11:16:37.620" v="4338"/>
          <ac:spMkLst>
            <pc:docMk/>
            <pc:sldMk cId="30900170" sldId="2134805184"/>
            <ac:spMk id="9" creationId="{D6C7CD97-7064-42B9-8E39-3F3AC42B2E03}"/>
          </ac:spMkLst>
        </pc:spChg>
        <pc:picChg chg="add mod">
          <ac:chgData name="Gudrun Olafsdottir" userId="6d7716d3-bdc4-4494-a74d-18fd30bc7e2e" providerId="ADAL" clId="{D98B74F0-EB06-4445-A42D-A79987BB1334}" dt="2022-05-03T10:46:43.176" v="4478" actId="14100"/>
          <ac:picMkLst>
            <pc:docMk/>
            <pc:sldMk cId="30900170" sldId="2134805184"/>
            <ac:picMk id="4" creationId="{E9FD2E61-DD56-40DB-9A0C-4C3AD73D37CD}"/>
          </ac:picMkLst>
        </pc:picChg>
        <pc:picChg chg="del mod">
          <ac:chgData name="Gudrun Olafsdottir" userId="6d7716d3-bdc4-4494-a74d-18fd30bc7e2e" providerId="ADAL" clId="{D98B74F0-EB06-4445-A42D-A79987BB1334}" dt="2022-04-28T11:15:09.391" v="4325" actId="478"/>
          <ac:picMkLst>
            <pc:docMk/>
            <pc:sldMk cId="30900170" sldId="2134805184"/>
            <ac:picMk id="11" creationId="{273247CD-6186-44C5-9684-C148CDCFB798}"/>
          </ac:picMkLst>
        </pc:picChg>
        <pc:picChg chg="del">
          <ac:chgData name="Gudrun Olafsdottir" userId="6d7716d3-bdc4-4494-a74d-18fd30bc7e2e" providerId="ADAL" clId="{D98B74F0-EB06-4445-A42D-A79987BB1334}" dt="2022-04-25T06:16:29.671" v="1020" actId="478"/>
          <ac:picMkLst>
            <pc:docMk/>
            <pc:sldMk cId="30900170" sldId="2134805184"/>
            <ac:picMk id="1026" creationId="{6ED069EE-001F-484C-86A3-D37A75C3313E}"/>
          </ac:picMkLst>
        </pc:picChg>
      </pc:sldChg>
      <pc:sldChg chg="addSp delSp modSp new mod ord modNotesTx">
        <pc:chgData name="Gudrun Olafsdottir" userId="6d7716d3-bdc4-4494-a74d-18fd30bc7e2e" providerId="ADAL" clId="{D98B74F0-EB06-4445-A42D-A79987BB1334}" dt="2022-05-04T02:45:56.368" v="5858" actId="6549"/>
        <pc:sldMkLst>
          <pc:docMk/>
          <pc:sldMk cId="4064568937" sldId="2134805185"/>
        </pc:sldMkLst>
        <pc:spChg chg="del">
          <ac:chgData name="Gudrun Olafsdottir" userId="6d7716d3-bdc4-4494-a74d-18fd30bc7e2e" providerId="ADAL" clId="{D98B74F0-EB06-4445-A42D-A79987BB1334}" dt="2022-04-25T07:16:23.832" v="1092" actId="478"/>
          <ac:spMkLst>
            <pc:docMk/>
            <pc:sldMk cId="4064568937" sldId="2134805185"/>
            <ac:spMk id="2" creationId="{014350F1-14DA-4ED1-916D-D04F014D032C}"/>
          </ac:spMkLst>
        </pc:spChg>
        <pc:spChg chg="mod">
          <ac:chgData name="Gudrun Olafsdottir" userId="6d7716d3-bdc4-4494-a74d-18fd30bc7e2e" providerId="ADAL" clId="{D98B74F0-EB06-4445-A42D-A79987BB1334}" dt="2022-04-25T07:00:07.500" v="1091" actId="20577"/>
          <ac:spMkLst>
            <pc:docMk/>
            <pc:sldMk cId="4064568937" sldId="2134805185"/>
            <ac:spMk id="3" creationId="{1A4890F2-6A9F-4792-9552-19BE597E8237}"/>
          </ac:spMkLst>
        </pc:spChg>
        <pc:picChg chg="add del mod">
          <ac:chgData name="Gudrun Olafsdottir" userId="6d7716d3-bdc4-4494-a74d-18fd30bc7e2e" providerId="ADAL" clId="{D98B74F0-EB06-4445-A42D-A79987BB1334}" dt="2022-04-28T08:54:24.333" v="3596" actId="478"/>
          <ac:picMkLst>
            <pc:docMk/>
            <pc:sldMk cId="4064568937" sldId="2134805185"/>
            <ac:picMk id="4" creationId="{3CD00A09-36D4-44FE-952B-A31C4D989875}"/>
          </ac:picMkLst>
        </pc:picChg>
        <pc:picChg chg="add mod">
          <ac:chgData name="Gudrun Olafsdottir" userId="6d7716d3-bdc4-4494-a74d-18fd30bc7e2e" providerId="ADAL" clId="{D98B74F0-EB06-4445-A42D-A79987BB1334}" dt="2022-04-25T07:25:59.974" v="1112" actId="14100"/>
          <ac:picMkLst>
            <pc:docMk/>
            <pc:sldMk cId="4064568937" sldId="2134805185"/>
            <ac:picMk id="5" creationId="{FE1D3E49-4451-425D-BEE8-9CD740C35104}"/>
          </ac:picMkLst>
        </pc:picChg>
        <pc:picChg chg="add del mod">
          <ac:chgData name="Gudrun Olafsdottir" userId="6d7716d3-bdc4-4494-a74d-18fd30bc7e2e" providerId="ADAL" clId="{D98B74F0-EB06-4445-A42D-A79987BB1334}" dt="2022-05-03T10:54:40.397" v="4483" actId="478"/>
          <ac:picMkLst>
            <pc:docMk/>
            <pc:sldMk cId="4064568937" sldId="2134805185"/>
            <ac:picMk id="7" creationId="{355D6DB6-0BAC-4DC5-8578-6414AC18B1A4}"/>
          </ac:picMkLst>
        </pc:picChg>
        <pc:picChg chg="add del mod">
          <ac:chgData name="Gudrun Olafsdottir" userId="6d7716d3-bdc4-4494-a74d-18fd30bc7e2e" providerId="ADAL" clId="{D98B74F0-EB06-4445-A42D-A79987BB1334}" dt="2022-04-28T08:54:12.788" v="3594" actId="478"/>
          <ac:picMkLst>
            <pc:docMk/>
            <pc:sldMk cId="4064568937" sldId="2134805185"/>
            <ac:picMk id="5122" creationId="{4C042EF1-73A6-41E5-A4A7-A3760178B896}"/>
          </ac:picMkLst>
        </pc:picChg>
      </pc:sldChg>
      <pc:sldChg chg="addSp delSp modSp new del mod modNotesTx">
        <pc:chgData name="Gudrun Olafsdottir" userId="6d7716d3-bdc4-4494-a74d-18fd30bc7e2e" providerId="ADAL" clId="{D98B74F0-EB06-4445-A42D-A79987BB1334}" dt="2022-05-04T02:46:48.506" v="5859" actId="47"/>
        <pc:sldMkLst>
          <pc:docMk/>
          <pc:sldMk cId="1570876880" sldId="2134805186"/>
        </pc:sldMkLst>
        <pc:spChg chg="del">
          <ac:chgData name="Gudrun Olafsdottir" userId="6d7716d3-bdc4-4494-a74d-18fd30bc7e2e" providerId="ADAL" clId="{D98B74F0-EB06-4445-A42D-A79987BB1334}" dt="2022-04-25T07:30:56.322" v="1116" actId="478"/>
          <ac:spMkLst>
            <pc:docMk/>
            <pc:sldMk cId="1570876880" sldId="2134805186"/>
            <ac:spMk id="2" creationId="{61E78728-3749-473C-9FF2-5F060BD10A73}"/>
          </ac:spMkLst>
        </pc:spChg>
        <pc:spChg chg="mod">
          <ac:chgData name="Gudrun Olafsdottir" userId="6d7716d3-bdc4-4494-a74d-18fd30bc7e2e" providerId="ADAL" clId="{D98B74F0-EB06-4445-A42D-A79987BB1334}" dt="2022-04-25T07:31:07.395" v="1131" actId="20577"/>
          <ac:spMkLst>
            <pc:docMk/>
            <pc:sldMk cId="1570876880" sldId="2134805186"/>
            <ac:spMk id="3" creationId="{4BE36AD6-71F0-46BE-99A3-EF0DBC5C1950}"/>
          </ac:spMkLst>
        </pc:spChg>
        <pc:picChg chg="add mod">
          <ac:chgData name="Gudrun Olafsdottir" userId="6d7716d3-bdc4-4494-a74d-18fd30bc7e2e" providerId="ADAL" clId="{D98B74F0-EB06-4445-A42D-A79987BB1334}" dt="2022-04-25T07:31:04.062" v="1120" actId="1076"/>
          <ac:picMkLst>
            <pc:docMk/>
            <pc:sldMk cId="1570876880" sldId="2134805186"/>
            <ac:picMk id="6146" creationId="{74120D7E-7121-4F53-9E50-6EEA44317B01}"/>
          </ac:picMkLst>
        </pc:picChg>
      </pc:sldChg>
      <pc:sldChg chg="addSp delSp modSp new del mod modClrScheme chgLayout">
        <pc:chgData name="Gudrun Olafsdottir" userId="6d7716d3-bdc4-4494-a74d-18fd30bc7e2e" providerId="ADAL" clId="{D98B74F0-EB06-4445-A42D-A79987BB1334}" dt="2022-04-25T07:58:55.829" v="1199" actId="47"/>
        <pc:sldMkLst>
          <pc:docMk/>
          <pc:sldMk cId="3178381295" sldId="2134805187"/>
        </pc:sldMkLst>
        <pc:spChg chg="del">
          <ac:chgData name="Gudrun Olafsdottir" userId="6d7716d3-bdc4-4494-a74d-18fd30bc7e2e" providerId="ADAL" clId="{D98B74F0-EB06-4445-A42D-A79987BB1334}" dt="2022-04-25T07:44:53.249" v="1138" actId="478"/>
          <ac:spMkLst>
            <pc:docMk/>
            <pc:sldMk cId="3178381295" sldId="2134805187"/>
            <ac:spMk id="2" creationId="{67609BFF-77D5-47AC-8157-24F363658FF9}"/>
          </ac:spMkLst>
        </pc:spChg>
        <pc:spChg chg="del">
          <ac:chgData name="Gudrun Olafsdottir" userId="6d7716d3-bdc4-4494-a74d-18fd30bc7e2e" providerId="ADAL" clId="{D98B74F0-EB06-4445-A42D-A79987BB1334}" dt="2022-04-25T07:45:01.212" v="1140" actId="478"/>
          <ac:spMkLst>
            <pc:docMk/>
            <pc:sldMk cId="3178381295" sldId="2134805187"/>
            <ac:spMk id="3" creationId="{090222B4-30B4-4B0D-91C5-C95B125E4E0B}"/>
          </ac:spMkLst>
        </pc:spChg>
        <pc:spChg chg="add del mod">
          <ac:chgData name="Gudrun Olafsdottir" userId="6d7716d3-bdc4-4494-a74d-18fd30bc7e2e" providerId="ADAL" clId="{D98B74F0-EB06-4445-A42D-A79987BB1334}" dt="2022-04-25T07:45:23.015" v="1145" actId="26606"/>
          <ac:spMkLst>
            <pc:docMk/>
            <pc:sldMk cId="3178381295" sldId="2134805187"/>
            <ac:spMk id="10" creationId="{90D4596A-8B69-14D6-E7C2-EA85EE9AF280}"/>
          </ac:spMkLst>
        </pc:spChg>
        <pc:picChg chg="add mod">
          <ac:chgData name="Gudrun Olafsdottir" userId="6d7716d3-bdc4-4494-a74d-18fd30bc7e2e" providerId="ADAL" clId="{D98B74F0-EB06-4445-A42D-A79987BB1334}" dt="2022-04-25T07:46:08.780" v="1146" actId="14100"/>
          <ac:picMkLst>
            <pc:docMk/>
            <pc:sldMk cId="3178381295" sldId="2134805187"/>
            <ac:picMk id="5" creationId="{F07E35E4-BDB2-4AD6-AE27-A1C7F1035A48}"/>
          </ac:picMkLst>
        </pc:picChg>
        <pc:picChg chg="add mod">
          <ac:chgData name="Gudrun Olafsdottir" userId="6d7716d3-bdc4-4494-a74d-18fd30bc7e2e" providerId="ADAL" clId="{D98B74F0-EB06-4445-A42D-A79987BB1334}" dt="2022-04-25T07:50:55.974" v="1173" actId="1076"/>
          <ac:picMkLst>
            <pc:docMk/>
            <pc:sldMk cId="3178381295" sldId="2134805187"/>
            <ac:picMk id="7" creationId="{8C12D02F-B62F-4BB7-BBAC-E2E0B45C62D8}"/>
          </ac:picMkLst>
        </pc:picChg>
        <pc:picChg chg="add del mod ord">
          <ac:chgData name="Gudrun Olafsdottir" userId="6d7716d3-bdc4-4494-a74d-18fd30bc7e2e" providerId="ADAL" clId="{D98B74F0-EB06-4445-A42D-A79987BB1334}" dt="2022-04-25T07:49:46.992" v="1163" actId="478"/>
          <ac:picMkLst>
            <pc:docMk/>
            <pc:sldMk cId="3178381295" sldId="2134805187"/>
            <ac:picMk id="8" creationId="{D3080E9D-AA24-4B81-9DE5-E03A66F5A32E}"/>
          </ac:picMkLst>
        </pc:picChg>
        <pc:picChg chg="add mod ord">
          <ac:chgData name="Gudrun Olafsdottir" userId="6d7716d3-bdc4-4494-a74d-18fd30bc7e2e" providerId="ADAL" clId="{D98B74F0-EB06-4445-A42D-A79987BB1334}" dt="2022-04-25T07:50:34.749" v="1170" actId="14100"/>
          <ac:picMkLst>
            <pc:docMk/>
            <pc:sldMk cId="3178381295" sldId="2134805187"/>
            <ac:picMk id="11" creationId="{52F188D9-B673-4D5F-8E9D-F1AEFEC6ED0F}"/>
          </ac:picMkLst>
        </pc:picChg>
        <pc:picChg chg="add mod">
          <ac:chgData name="Gudrun Olafsdottir" userId="6d7716d3-bdc4-4494-a74d-18fd30bc7e2e" providerId="ADAL" clId="{D98B74F0-EB06-4445-A42D-A79987BB1334}" dt="2022-04-25T07:55:03.232" v="1183" actId="14100"/>
          <ac:picMkLst>
            <pc:docMk/>
            <pc:sldMk cId="3178381295" sldId="2134805187"/>
            <ac:picMk id="12" creationId="{3C2C46BD-041D-4BB7-ABFF-2476EDBF04B0}"/>
          </ac:picMkLst>
        </pc:picChg>
      </pc:sldChg>
      <pc:sldChg chg="addSp delSp modSp new mod ord delAnim modAnim modNotesTx">
        <pc:chgData name="Gudrun Olafsdottir" userId="6d7716d3-bdc4-4494-a74d-18fd30bc7e2e" providerId="ADAL" clId="{D98B74F0-EB06-4445-A42D-A79987BB1334}" dt="2022-05-04T02:54:58.215" v="5870"/>
        <pc:sldMkLst>
          <pc:docMk/>
          <pc:sldMk cId="1580674976" sldId="2134805188"/>
        </pc:sldMkLst>
        <pc:spChg chg="del">
          <ac:chgData name="Gudrun Olafsdottir" userId="6d7716d3-bdc4-4494-a74d-18fd30bc7e2e" providerId="ADAL" clId="{D98B74F0-EB06-4445-A42D-A79987BB1334}" dt="2022-04-25T07:56:12.345" v="1187" actId="478"/>
          <ac:spMkLst>
            <pc:docMk/>
            <pc:sldMk cId="1580674976" sldId="2134805188"/>
            <ac:spMk id="2" creationId="{1816B08C-A5E2-49FC-87D3-652B5A64A5EF}"/>
          </ac:spMkLst>
        </pc:spChg>
        <pc:spChg chg="del">
          <ac:chgData name="Gudrun Olafsdottir" userId="6d7716d3-bdc4-4494-a74d-18fd30bc7e2e" providerId="ADAL" clId="{D98B74F0-EB06-4445-A42D-A79987BB1334}" dt="2022-04-25T07:56:14.923" v="1188" actId="478"/>
          <ac:spMkLst>
            <pc:docMk/>
            <pc:sldMk cId="1580674976" sldId="2134805188"/>
            <ac:spMk id="3" creationId="{BCB81810-1B6D-42CE-9123-7634D8B25552}"/>
          </ac:spMkLst>
        </pc:spChg>
        <pc:spChg chg="add del">
          <ac:chgData name="Gudrun Olafsdottir" userId="6d7716d3-bdc4-4494-a74d-18fd30bc7e2e" providerId="ADAL" clId="{D98B74F0-EB06-4445-A42D-A79987BB1334}" dt="2022-04-28T03:28:28.303" v="3565" actId="478"/>
          <ac:spMkLst>
            <pc:docMk/>
            <pc:sldMk cId="1580674976" sldId="2134805188"/>
            <ac:spMk id="8" creationId="{DE34A7A7-885A-4005-A079-6D10AEE7887E}"/>
          </ac:spMkLst>
        </pc:spChg>
        <pc:picChg chg="add del mod">
          <ac:chgData name="Gudrun Olafsdottir" userId="6d7716d3-bdc4-4494-a74d-18fd30bc7e2e" providerId="ADAL" clId="{D98B74F0-EB06-4445-A42D-A79987BB1334}" dt="2022-04-28T08:24:50.961" v="3593" actId="478"/>
          <ac:picMkLst>
            <pc:docMk/>
            <pc:sldMk cId="1580674976" sldId="2134805188"/>
            <ac:picMk id="3" creationId="{08FDB7F9-AE15-4E07-BFC3-8CF536FBF0E7}"/>
          </ac:picMkLst>
        </pc:picChg>
        <pc:picChg chg="add mod">
          <ac:chgData name="Gudrun Olafsdottir" userId="6d7716d3-bdc4-4494-a74d-18fd30bc7e2e" providerId="ADAL" clId="{D98B74F0-EB06-4445-A42D-A79987BB1334}" dt="2022-04-25T07:56:26.656" v="1191" actId="14100"/>
          <ac:picMkLst>
            <pc:docMk/>
            <pc:sldMk cId="1580674976" sldId="2134805188"/>
            <ac:picMk id="4" creationId="{BACB0354-558E-4163-B5A1-17D4EC1E872F}"/>
          </ac:picMkLst>
        </pc:picChg>
        <pc:picChg chg="add del mod">
          <ac:chgData name="Gudrun Olafsdottir" userId="6d7716d3-bdc4-4494-a74d-18fd30bc7e2e" providerId="ADAL" clId="{D98B74F0-EB06-4445-A42D-A79987BB1334}" dt="2022-04-26T01:36:51.635" v="1274" actId="478"/>
          <ac:picMkLst>
            <pc:docMk/>
            <pc:sldMk cId="1580674976" sldId="2134805188"/>
            <ac:picMk id="5" creationId="{E85FA6BD-6089-47DA-A903-A18877A998B3}"/>
          </ac:picMkLst>
        </pc:picChg>
        <pc:picChg chg="add del mod">
          <ac:chgData name="Gudrun Olafsdottir" userId="6d7716d3-bdc4-4494-a74d-18fd30bc7e2e" providerId="ADAL" clId="{D98B74F0-EB06-4445-A42D-A79987BB1334}" dt="2022-04-26T01:36:52.289" v="1275" actId="478"/>
          <ac:picMkLst>
            <pc:docMk/>
            <pc:sldMk cId="1580674976" sldId="2134805188"/>
            <ac:picMk id="6" creationId="{1ECB8558-B5C3-4EBA-B9B2-11B7297F3A14}"/>
          </ac:picMkLst>
        </pc:picChg>
        <pc:picChg chg="add del mod">
          <ac:chgData name="Gudrun Olafsdottir" userId="6d7716d3-bdc4-4494-a74d-18fd30bc7e2e" providerId="ADAL" clId="{D98B74F0-EB06-4445-A42D-A79987BB1334}" dt="2022-04-28T03:33:10.447" v="3571" actId="478"/>
          <ac:picMkLst>
            <pc:docMk/>
            <pc:sldMk cId="1580674976" sldId="2134805188"/>
            <ac:picMk id="7" creationId="{1611FB79-BDF9-4ECF-B7E6-461227C9B5FE}"/>
          </ac:picMkLst>
        </pc:picChg>
        <pc:picChg chg="add del mod">
          <ac:chgData name="Gudrun Olafsdottir" userId="6d7716d3-bdc4-4494-a74d-18fd30bc7e2e" providerId="ADAL" clId="{D98B74F0-EB06-4445-A42D-A79987BB1334}" dt="2022-04-26T01:36:49.377" v="1272" actId="478"/>
          <ac:picMkLst>
            <pc:docMk/>
            <pc:sldMk cId="1580674976" sldId="2134805188"/>
            <ac:picMk id="7" creationId="{428EDA67-187E-4D67-A56F-7A7FA2B53616}"/>
          </ac:picMkLst>
        </pc:picChg>
        <pc:picChg chg="add del mod">
          <ac:chgData name="Gudrun Olafsdottir" userId="6d7716d3-bdc4-4494-a74d-18fd30bc7e2e" providerId="ADAL" clId="{D98B74F0-EB06-4445-A42D-A79987BB1334}" dt="2022-04-26T01:36:50.857" v="1273" actId="478"/>
          <ac:picMkLst>
            <pc:docMk/>
            <pc:sldMk cId="1580674976" sldId="2134805188"/>
            <ac:picMk id="8" creationId="{03F0F33C-C37B-4864-9167-988324F1D76B}"/>
          </ac:picMkLst>
        </pc:picChg>
        <pc:picChg chg="add mod ord">
          <ac:chgData name="Gudrun Olafsdottir" userId="6d7716d3-bdc4-4494-a74d-18fd30bc7e2e" providerId="ADAL" clId="{D98B74F0-EB06-4445-A42D-A79987BB1334}" dt="2022-04-26T02:27:37.055" v="1596" actId="167"/>
          <ac:picMkLst>
            <pc:docMk/>
            <pc:sldMk cId="1580674976" sldId="2134805188"/>
            <ac:picMk id="9" creationId="{9C629A1C-7DFF-4E4C-827C-D301387AB3B2}"/>
          </ac:picMkLst>
        </pc:picChg>
        <pc:picChg chg="add del mod">
          <ac:chgData name="Gudrun Olafsdottir" userId="6d7716d3-bdc4-4494-a74d-18fd30bc7e2e" providerId="ADAL" clId="{D98B74F0-EB06-4445-A42D-A79987BB1334}" dt="2022-04-28T03:43:16.370" v="3574" actId="478"/>
          <ac:picMkLst>
            <pc:docMk/>
            <pc:sldMk cId="1580674976" sldId="2134805188"/>
            <ac:picMk id="11" creationId="{D8705D57-989F-4994-B938-1F03E73D209F}"/>
          </ac:picMkLst>
        </pc:picChg>
        <pc:picChg chg="add mod">
          <ac:chgData name="Gudrun Olafsdottir" userId="6d7716d3-bdc4-4494-a74d-18fd30bc7e2e" providerId="ADAL" clId="{D98B74F0-EB06-4445-A42D-A79987BB1334}" dt="2022-04-28T03:43:41.061" v="3580" actId="1076"/>
          <ac:picMkLst>
            <pc:docMk/>
            <pc:sldMk cId="1580674976" sldId="2134805188"/>
            <ac:picMk id="13" creationId="{1D8F55B0-325B-4A46-84EA-5C963EED77B4}"/>
          </ac:picMkLst>
        </pc:picChg>
        <pc:picChg chg="add del mod">
          <ac:chgData name="Gudrun Olafsdottir" userId="6d7716d3-bdc4-4494-a74d-18fd30bc7e2e" providerId="ADAL" clId="{D98B74F0-EB06-4445-A42D-A79987BB1334}" dt="2022-04-28T03:23:58.369" v="3562" actId="478"/>
          <ac:picMkLst>
            <pc:docMk/>
            <pc:sldMk cId="1580674976" sldId="2134805188"/>
            <ac:picMk id="7170" creationId="{C3FC307B-A583-4042-B03A-BA1C867D0B74}"/>
          </ac:picMkLst>
        </pc:picChg>
        <pc:picChg chg="add del mod">
          <ac:chgData name="Gudrun Olafsdottir" userId="6d7716d3-bdc4-4494-a74d-18fd30bc7e2e" providerId="ADAL" clId="{D98B74F0-EB06-4445-A42D-A79987BB1334}" dt="2022-04-26T02:27:06.420" v="1588" actId="478"/>
          <ac:picMkLst>
            <pc:docMk/>
            <pc:sldMk cId="1580674976" sldId="2134805188"/>
            <ac:picMk id="7172" creationId="{BA879A8B-DE94-4591-9EA3-2A651C367A3A}"/>
          </ac:picMkLst>
        </pc:picChg>
      </pc:sldChg>
      <pc:sldChg chg="addSp delSp modSp add mod delAnim modAnim modNotesTx">
        <pc:chgData name="Gudrun Olafsdottir" userId="6d7716d3-bdc4-4494-a74d-18fd30bc7e2e" providerId="ADAL" clId="{D98B74F0-EB06-4445-A42D-A79987BB1334}" dt="2022-04-26T07:58:25.661" v="2238" actId="20577"/>
        <pc:sldMkLst>
          <pc:docMk/>
          <pc:sldMk cId="320874392" sldId="2134805189"/>
        </pc:sldMkLst>
        <pc:picChg chg="add mod ord">
          <ac:chgData name="Gudrun Olafsdottir" userId="6d7716d3-bdc4-4494-a74d-18fd30bc7e2e" providerId="ADAL" clId="{D98B74F0-EB06-4445-A42D-A79987BB1334}" dt="2022-04-25T10:45:50.250" v="1247" actId="1035"/>
          <ac:picMkLst>
            <pc:docMk/>
            <pc:sldMk cId="320874392" sldId="2134805189"/>
            <ac:picMk id="3" creationId="{F0DA980D-B917-4C3F-930C-6576BD14BC82}"/>
          </ac:picMkLst>
        </pc:picChg>
        <pc:picChg chg="del">
          <ac:chgData name="Gudrun Olafsdottir" userId="6d7716d3-bdc4-4494-a74d-18fd30bc7e2e" providerId="ADAL" clId="{D98B74F0-EB06-4445-A42D-A79987BB1334}" dt="2022-04-25T08:19:30.557" v="1201" actId="478"/>
          <ac:picMkLst>
            <pc:docMk/>
            <pc:sldMk cId="320874392" sldId="2134805189"/>
            <ac:picMk id="4" creationId="{BACB0354-558E-4163-B5A1-17D4EC1E872F}"/>
          </ac:picMkLst>
        </pc:picChg>
        <pc:picChg chg="del">
          <ac:chgData name="Gudrun Olafsdottir" userId="6d7716d3-bdc4-4494-a74d-18fd30bc7e2e" providerId="ADAL" clId="{D98B74F0-EB06-4445-A42D-A79987BB1334}" dt="2022-04-25T08:21:16.628" v="1212" actId="478"/>
          <ac:picMkLst>
            <pc:docMk/>
            <pc:sldMk cId="320874392" sldId="2134805189"/>
            <ac:picMk id="5" creationId="{E85FA6BD-6089-47DA-A903-A18877A998B3}"/>
          </ac:picMkLst>
        </pc:picChg>
        <pc:picChg chg="del">
          <ac:chgData name="Gudrun Olafsdottir" userId="6d7716d3-bdc4-4494-a74d-18fd30bc7e2e" providerId="ADAL" clId="{D98B74F0-EB06-4445-A42D-A79987BB1334}" dt="2022-04-25T08:19:34.390" v="1203" actId="478"/>
          <ac:picMkLst>
            <pc:docMk/>
            <pc:sldMk cId="320874392" sldId="2134805189"/>
            <ac:picMk id="6" creationId="{1ECB8558-B5C3-4EBA-B9B2-11B7297F3A14}"/>
          </ac:picMkLst>
        </pc:picChg>
        <pc:picChg chg="mod">
          <ac:chgData name="Gudrun Olafsdottir" userId="6d7716d3-bdc4-4494-a74d-18fd30bc7e2e" providerId="ADAL" clId="{D98B74F0-EB06-4445-A42D-A79987BB1334}" dt="2022-04-25T08:22:14.402" v="1226" actId="14100"/>
          <ac:picMkLst>
            <pc:docMk/>
            <pc:sldMk cId="320874392" sldId="2134805189"/>
            <ac:picMk id="7" creationId="{428EDA67-187E-4D67-A56F-7A7FA2B53616}"/>
          </ac:picMkLst>
        </pc:picChg>
        <pc:picChg chg="mod">
          <ac:chgData name="Gudrun Olafsdottir" userId="6d7716d3-bdc4-4494-a74d-18fd30bc7e2e" providerId="ADAL" clId="{D98B74F0-EB06-4445-A42D-A79987BB1334}" dt="2022-04-25T10:45:50.250" v="1247" actId="1035"/>
          <ac:picMkLst>
            <pc:docMk/>
            <pc:sldMk cId="320874392" sldId="2134805189"/>
            <ac:picMk id="8" creationId="{03F0F33C-C37B-4864-9167-988324F1D76B}"/>
          </ac:picMkLst>
        </pc:picChg>
        <pc:picChg chg="add del">
          <ac:chgData name="Gudrun Olafsdottir" userId="6d7716d3-bdc4-4494-a74d-18fd30bc7e2e" providerId="ADAL" clId="{D98B74F0-EB06-4445-A42D-A79987BB1334}" dt="2022-04-25T08:21:20.968" v="1214" actId="478"/>
          <ac:picMkLst>
            <pc:docMk/>
            <pc:sldMk cId="320874392" sldId="2134805189"/>
            <ac:picMk id="10" creationId="{F4B3C415-0B0E-462B-9BAB-CD76ABBABAFB}"/>
          </ac:picMkLst>
        </pc:picChg>
        <pc:picChg chg="add mod ord">
          <ac:chgData name="Gudrun Olafsdottir" userId="6d7716d3-bdc4-4494-a74d-18fd30bc7e2e" providerId="ADAL" clId="{D98B74F0-EB06-4445-A42D-A79987BB1334}" dt="2022-04-25T08:21:58.503" v="1224" actId="167"/>
          <ac:picMkLst>
            <pc:docMk/>
            <pc:sldMk cId="320874392" sldId="2134805189"/>
            <ac:picMk id="12" creationId="{C1BE31E4-F133-4FEB-995D-0D67DA628B78}"/>
          </ac:picMkLst>
        </pc:picChg>
      </pc:sldChg>
      <pc:sldChg chg="delSp modSp add mod delAnim modAnim modShow">
        <pc:chgData name="Gudrun Olafsdottir" userId="6d7716d3-bdc4-4494-a74d-18fd30bc7e2e" providerId="ADAL" clId="{D98B74F0-EB06-4445-A42D-A79987BB1334}" dt="2022-04-26T01:43:10.916" v="1293" actId="729"/>
        <pc:sldMkLst>
          <pc:docMk/>
          <pc:sldMk cId="2339337463" sldId="2134805190"/>
        </pc:sldMkLst>
        <pc:picChg chg="del">
          <ac:chgData name="Gudrun Olafsdottir" userId="6d7716d3-bdc4-4494-a74d-18fd30bc7e2e" providerId="ADAL" clId="{D98B74F0-EB06-4445-A42D-A79987BB1334}" dt="2022-04-26T01:37:37.289" v="1278" actId="478"/>
          <ac:picMkLst>
            <pc:docMk/>
            <pc:sldMk cId="2339337463" sldId="2134805190"/>
            <ac:picMk id="4" creationId="{BACB0354-558E-4163-B5A1-17D4EC1E872F}"/>
          </ac:picMkLst>
        </pc:picChg>
        <pc:picChg chg="mod">
          <ac:chgData name="Gudrun Olafsdottir" userId="6d7716d3-bdc4-4494-a74d-18fd30bc7e2e" providerId="ADAL" clId="{D98B74F0-EB06-4445-A42D-A79987BB1334}" dt="2022-04-26T01:39:51.264" v="1283" actId="14100"/>
          <ac:picMkLst>
            <pc:docMk/>
            <pc:sldMk cId="2339337463" sldId="2134805190"/>
            <ac:picMk id="8" creationId="{03F0F33C-C37B-4864-9167-988324F1D76B}"/>
          </ac:picMkLst>
        </pc:picChg>
      </pc:sldChg>
      <pc:sldChg chg="addSp delSp modSp new mod addAnim delAnim modAnim modNotesTx">
        <pc:chgData name="Gudrun Olafsdottir" userId="6d7716d3-bdc4-4494-a74d-18fd30bc7e2e" providerId="ADAL" clId="{D98B74F0-EB06-4445-A42D-A79987BB1334}" dt="2022-05-04T03:18:25.111" v="5873" actId="20577"/>
        <pc:sldMkLst>
          <pc:docMk/>
          <pc:sldMk cId="3356535912" sldId="2134805191"/>
        </pc:sldMkLst>
        <pc:spChg chg="del">
          <ac:chgData name="Gudrun Olafsdottir" userId="6d7716d3-bdc4-4494-a74d-18fd30bc7e2e" providerId="ADAL" clId="{D98B74F0-EB06-4445-A42D-A79987BB1334}" dt="2022-04-26T01:42:49.069" v="1291" actId="478"/>
          <ac:spMkLst>
            <pc:docMk/>
            <pc:sldMk cId="3356535912" sldId="2134805191"/>
            <ac:spMk id="2" creationId="{8B14CD52-2ADF-4909-9E23-AD2B93BA143F}"/>
          </ac:spMkLst>
        </pc:spChg>
        <pc:spChg chg="del">
          <ac:chgData name="Gudrun Olafsdottir" userId="6d7716d3-bdc4-4494-a74d-18fd30bc7e2e" providerId="ADAL" clId="{D98B74F0-EB06-4445-A42D-A79987BB1334}" dt="2022-04-26T01:43:15.115" v="1294" actId="478"/>
          <ac:spMkLst>
            <pc:docMk/>
            <pc:sldMk cId="3356535912" sldId="2134805191"/>
            <ac:spMk id="3" creationId="{676B3717-0F46-46BC-9F2D-DF5326273B44}"/>
          </ac:spMkLst>
        </pc:spChg>
        <pc:picChg chg="add del mod">
          <ac:chgData name="Gudrun Olafsdottir" userId="6d7716d3-bdc4-4494-a74d-18fd30bc7e2e" providerId="ADAL" clId="{D98B74F0-EB06-4445-A42D-A79987BB1334}" dt="2022-05-03T10:54:49.054" v="4484" actId="478"/>
          <ac:picMkLst>
            <pc:docMk/>
            <pc:sldMk cId="3356535912" sldId="2134805191"/>
            <ac:picMk id="3" creationId="{4F5F9AC0-D40B-43C1-899D-2F0D33A36F00}"/>
          </ac:picMkLst>
        </pc:picChg>
        <pc:picChg chg="add del mod ord">
          <ac:chgData name="Gudrun Olafsdottir" userId="6d7716d3-bdc4-4494-a74d-18fd30bc7e2e" providerId="ADAL" clId="{D98B74F0-EB06-4445-A42D-A79987BB1334}" dt="2022-04-28T03:48:24.205" v="3588" actId="1076"/>
          <ac:picMkLst>
            <pc:docMk/>
            <pc:sldMk cId="3356535912" sldId="2134805191"/>
            <ac:picMk id="4" creationId="{B604BB36-4B7E-4EE0-B1FA-29AADAF33D55}"/>
          </ac:picMkLst>
        </pc:picChg>
        <pc:picChg chg="add del mod">
          <ac:chgData name="Gudrun Olafsdottir" userId="6d7716d3-bdc4-4494-a74d-18fd30bc7e2e" providerId="ADAL" clId="{D98B74F0-EB06-4445-A42D-A79987BB1334}" dt="2022-04-26T02:30:11.878" v="1599" actId="478"/>
          <ac:picMkLst>
            <pc:docMk/>
            <pc:sldMk cId="3356535912" sldId="2134805191"/>
            <ac:picMk id="8194" creationId="{D060C7E2-71B1-4069-A237-BF3FB4849095}"/>
          </ac:picMkLst>
        </pc:picChg>
        <pc:picChg chg="add del mod">
          <ac:chgData name="Gudrun Olafsdottir" userId="6d7716d3-bdc4-4494-a74d-18fd30bc7e2e" providerId="ADAL" clId="{D98B74F0-EB06-4445-A42D-A79987BB1334}" dt="2022-04-26T02:51:51.515" v="1630" actId="478"/>
          <ac:picMkLst>
            <pc:docMk/>
            <pc:sldMk cId="3356535912" sldId="2134805191"/>
            <ac:picMk id="8196" creationId="{067E5D31-B11F-4346-9BAC-75BB5F640076}"/>
          </ac:picMkLst>
        </pc:picChg>
        <pc:picChg chg="add del mod">
          <ac:chgData name="Gudrun Olafsdottir" userId="6d7716d3-bdc4-4494-a74d-18fd30bc7e2e" providerId="ADAL" clId="{D98B74F0-EB06-4445-A42D-A79987BB1334}" dt="2022-04-26T02:51:39.743" v="1627" actId="478"/>
          <ac:picMkLst>
            <pc:docMk/>
            <pc:sldMk cId="3356535912" sldId="2134805191"/>
            <ac:picMk id="8198" creationId="{E3079644-0EF9-4753-AC4B-96B34B80D222}"/>
          </ac:picMkLst>
        </pc:picChg>
      </pc:sldChg>
      <pc:sldChg chg="addSp delSp modSp add del mod addAnim delAnim modAnim">
        <pc:chgData name="Gudrun Olafsdottir" userId="6d7716d3-bdc4-4494-a74d-18fd30bc7e2e" providerId="ADAL" clId="{D98B74F0-EB06-4445-A42D-A79987BB1334}" dt="2022-04-26T02:51:35.092" v="1626" actId="47"/>
        <pc:sldMkLst>
          <pc:docMk/>
          <pc:sldMk cId="1367051783" sldId="2134805192"/>
        </pc:sldMkLst>
        <pc:picChg chg="add del">
          <ac:chgData name="Gudrun Olafsdottir" userId="6d7716d3-bdc4-4494-a74d-18fd30bc7e2e" providerId="ADAL" clId="{D98B74F0-EB06-4445-A42D-A79987BB1334}" dt="2022-04-26T02:34:58.753" v="1619" actId="478"/>
          <ac:picMkLst>
            <pc:docMk/>
            <pc:sldMk cId="1367051783" sldId="2134805192"/>
            <ac:picMk id="4" creationId="{B604BB36-4B7E-4EE0-B1FA-29AADAF33D55}"/>
          </ac:picMkLst>
        </pc:picChg>
        <pc:picChg chg="del mod">
          <ac:chgData name="Gudrun Olafsdottir" userId="6d7716d3-bdc4-4494-a74d-18fd30bc7e2e" providerId="ADAL" clId="{D98B74F0-EB06-4445-A42D-A79987BB1334}" dt="2022-04-26T02:35:03.263" v="1620" actId="478"/>
          <ac:picMkLst>
            <pc:docMk/>
            <pc:sldMk cId="1367051783" sldId="2134805192"/>
            <ac:picMk id="8196" creationId="{067E5D31-B11F-4346-9BAC-75BB5F640076}"/>
          </ac:picMkLst>
        </pc:picChg>
        <pc:picChg chg="del">
          <ac:chgData name="Gudrun Olafsdottir" userId="6d7716d3-bdc4-4494-a74d-18fd30bc7e2e" providerId="ADAL" clId="{D98B74F0-EB06-4445-A42D-A79987BB1334}" dt="2022-04-26T02:34:47.760" v="1615" actId="478"/>
          <ac:picMkLst>
            <pc:docMk/>
            <pc:sldMk cId="1367051783" sldId="2134805192"/>
            <ac:picMk id="8198" creationId="{E3079644-0EF9-4753-AC4B-96B34B80D222}"/>
          </ac:picMkLst>
        </pc:picChg>
      </pc:sldChg>
      <pc:sldChg chg="addSp delSp modSp new del mod ord modAnim modNotesTx">
        <pc:chgData name="Gudrun Olafsdottir" userId="6d7716d3-bdc4-4494-a74d-18fd30bc7e2e" providerId="ADAL" clId="{D98B74F0-EB06-4445-A42D-A79987BB1334}" dt="2022-05-12T16:53:39.566" v="6456" actId="47"/>
        <pc:sldMkLst>
          <pc:docMk/>
          <pc:sldMk cId="2778169586" sldId="2134805192"/>
        </pc:sldMkLst>
        <pc:spChg chg="del">
          <ac:chgData name="Gudrun Olafsdottir" userId="6d7716d3-bdc4-4494-a74d-18fd30bc7e2e" providerId="ADAL" clId="{D98B74F0-EB06-4445-A42D-A79987BB1334}" dt="2022-04-26T05:07:52.204" v="1865" actId="478"/>
          <ac:spMkLst>
            <pc:docMk/>
            <pc:sldMk cId="2778169586" sldId="2134805192"/>
            <ac:spMk id="2" creationId="{8E475ED7-1B9D-4029-9FBA-A78D801C238B}"/>
          </ac:spMkLst>
        </pc:spChg>
        <pc:spChg chg="del mod">
          <ac:chgData name="Gudrun Olafsdottir" userId="6d7716d3-bdc4-4494-a74d-18fd30bc7e2e" providerId="ADAL" clId="{D98B74F0-EB06-4445-A42D-A79987BB1334}" dt="2022-04-26T05:07:56.289" v="1866" actId="478"/>
          <ac:spMkLst>
            <pc:docMk/>
            <pc:sldMk cId="2778169586" sldId="2134805192"/>
            <ac:spMk id="3" creationId="{911EFBE0-1111-4B66-82D8-E70BFAD733EC}"/>
          </ac:spMkLst>
        </pc:spChg>
        <pc:spChg chg="add mod">
          <ac:chgData name="Gudrun Olafsdottir" userId="6d7716d3-bdc4-4494-a74d-18fd30bc7e2e" providerId="ADAL" clId="{D98B74F0-EB06-4445-A42D-A79987BB1334}" dt="2022-04-26T05:07:56.289" v="1866" actId="478"/>
          <ac:spMkLst>
            <pc:docMk/>
            <pc:sldMk cId="2778169586" sldId="2134805192"/>
            <ac:spMk id="5" creationId="{4198818A-DD00-4F0A-80A3-3CB30B2AF22F}"/>
          </ac:spMkLst>
        </pc:spChg>
        <pc:picChg chg="add mod">
          <ac:chgData name="Gudrun Olafsdottir" userId="6d7716d3-bdc4-4494-a74d-18fd30bc7e2e" providerId="ADAL" clId="{D98B74F0-EB06-4445-A42D-A79987BB1334}" dt="2022-05-03T11:02:37.283" v="4486" actId="1076"/>
          <ac:picMkLst>
            <pc:docMk/>
            <pc:sldMk cId="2778169586" sldId="2134805192"/>
            <ac:picMk id="6" creationId="{13C075FC-E6D5-45CC-9710-501E07F0AE3E}"/>
          </ac:picMkLst>
        </pc:picChg>
      </pc:sldChg>
      <pc:sldChg chg="addSp delSp modSp new mod ord modAnim modShow modNotesTx">
        <pc:chgData name="Gudrun Olafsdottir" userId="6d7716d3-bdc4-4494-a74d-18fd30bc7e2e" providerId="ADAL" clId="{D98B74F0-EB06-4445-A42D-A79987BB1334}" dt="2022-04-28T11:17:10.586" v="4340" actId="729"/>
        <pc:sldMkLst>
          <pc:docMk/>
          <pc:sldMk cId="3494474388" sldId="2134805193"/>
        </pc:sldMkLst>
        <pc:spChg chg="del">
          <ac:chgData name="Gudrun Olafsdottir" userId="6d7716d3-bdc4-4494-a74d-18fd30bc7e2e" providerId="ADAL" clId="{D98B74F0-EB06-4445-A42D-A79987BB1334}" dt="2022-04-26T09:28:04.951" v="2408" actId="478"/>
          <ac:spMkLst>
            <pc:docMk/>
            <pc:sldMk cId="3494474388" sldId="2134805193"/>
            <ac:spMk id="2" creationId="{949BADC2-109A-4734-9156-CC4E471C7F4C}"/>
          </ac:spMkLst>
        </pc:spChg>
        <pc:spChg chg="del mod">
          <ac:chgData name="Gudrun Olafsdottir" userId="6d7716d3-bdc4-4494-a74d-18fd30bc7e2e" providerId="ADAL" clId="{D98B74F0-EB06-4445-A42D-A79987BB1334}" dt="2022-04-26T09:28:08.140" v="2409" actId="478"/>
          <ac:spMkLst>
            <pc:docMk/>
            <pc:sldMk cId="3494474388" sldId="2134805193"/>
            <ac:spMk id="3" creationId="{ED7520F9-9695-483C-913D-B1E8C2EC49BA}"/>
          </ac:spMkLst>
        </pc:spChg>
        <pc:spChg chg="add del mod">
          <ac:chgData name="Gudrun Olafsdottir" userId="6d7716d3-bdc4-4494-a74d-18fd30bc7e2e" providerId="ADAL" clId="{D98B74F0-EB06-4445-A42D-A79987BB1334}" dt="2022-04-26T09:28:20.114" v="2413" actId="478"/>
          <ac:spMkLst>
            <pc:docMk/>
            <pc:sldMk cId="3494474388" sldId="2134805193"/>
            <ac:spMk id="5" creationId="{758C51B9-7943-4A9C-B3A2-0CFD954D6E64}"/>
          </ac:spMkLst>
        </pc:spChg>
        <pc:spChg chg="add del mod">
          <ac:chgData name="Gudrun Olafsdottir" userId="6d7716d3-bdc4-4494-a74d-18fd30bc7e2e" providerId="ADAL" clId="{D98B74F0-EB06-4445-A42D-A79987BB1334}" dt="2022-04-26T09:28:48.307" v="2418" actId="478"/>
          <ac:spMkLst>
            <pc:docMk/>
            <pc:sldMk cId="3494474388" sldId="2134805193"/>
            <ac:spMk id="8" creationId="{4581BF80-A389-41E5-B454-D0E6607A2662}"/>
          </ac:spMkLst>
        </pc:spChg>
        <pc:spChg chg="add mod">
          <ac:chgData name="Gudrun Olafsdottir" userId="6d7716d3-bdc4-4494-a74d-18fd30bc7e2e" providerId="ADAL" clId="{D98B74F0-EB06-4445-A42D-A79987BB1334}" dt="2022-04-26T09:43:53.236" v="2425" actId="14100"/>
          <ac:spMkLst>
            <pc:docMk/>
            <pc:sldMk cId="3494474388" sldId="2134805193"/>
            <ac:spMk id="9" creationId="{11F0E750-CE90-489F-A5B7-CBEE942382CB}"/>
          </ac:spMkLst>
        </pc:spChg>
        <pc:picChg chg="add mod">
          <ac:chgData name="Gudrun Olafsdottir" userId="6d7716d3-bdc4-4494-a74d-18fd30bc7e2e" providerId="ADAL" clId="{D98B74F0-EB06-4445-A42D-A79987BB1334}" dt="2022-04-26T09:43:21.969" v="2421" actId="14100"/>
          <ac:picMkLst>
            <pc:docMk/>
            <pc:sldMk cId="3494474388" sldId="2134805193"/>
            <ac:picMk id="7" creationId="{C94A88E7-53A5-426F-BA5A-1D388EEC398F}"/>
          </ac:picMkLst>
        </pc:picChg>
        <pc:picChg chg="add del mod">
          <ac:chgData name="Gudrun Olafsdottir" userId="6d7716d3-bdc4-4494-a74d-18fd30bc7e2e" providerId="ADAL" clId="{D98B74F0-EB06-4445-A42D-A79987BB1334}" dt="2022-04-26T09:49:22.958" v="2521" actId="478"/>
          <ac:picMkLst>
            <pc:docMk/>
            <pc:sldMk cId="3494474388" sldId="2134805193"/>
            <ac:picMk id="11" creationId="{A90EA1AB-204C-4C80-84E9-438D3C5A37DC}"/>
          </ac:picMkLst>
        </pc:picChg>
        <pc:picChg chg="add mod">
          <ac:chgData name="Gudrun Olafsdottir" userId="6d7716d3-bdc4-4494-a74d-18fd30bc7e2e" providerId="ADAL" clId="{D98B74F0-EB06-4445-A42D-A79987BB1334}" dt="2022-04-26T09:50:03.723" v="2527" actId="14100"/>
          <ac:picMkLst>
            <pc:docMk/>
            <pc:sldMk cId="3494474388" sldId="2134805193"/>
            <ac:picMk id="13" creationId="{18789513-EE9C-4C6F-84FF-2F9BB6E540F0}"/>
          </ac:picMkLst>
        </pc:picChg>
        <pc:picChg chg="add del mod">
          <ac:chgData name="Gudrun Olafsdottir" userId="6d7716d3-bdc4-4494-a74d-18fd30bc7e2e" providerId="ADAL" clId="{D98B74F0-EB06-4445-A42D-A79987BB1334}" dt="2022-04-26T09:51:11.038" v="2535" actId="478"/>
          <ac:picMkLst>
            <pc:docMk/>
            <pc:sldMk cId="3494474388" sldId="2134805193"/>
            <ac:picMk id="15" creationId="{A6AC31DD-5028-458F-B75B-1B2945E258BE}"/>
          </ac:picMkLst>
        </pc:picChg>
        <pc:picChg chg="add mod">
          <ac:chgData name="Gudrun Olafsdottir" userId="6d7716d3-bdc4-4494-a74d-18fd30bc7e2e" providerId="ADAL" clId="{D98B74F0-EB06-4445-A42D-A79987BB1334}" dt="2022-04-26T09:51:42.823" v="2539" actId="14100"/>
          <ac:picMkLst>
            <pc:docMk/>
            <pc:sldMk cId="3494474388" sldId="2134805193"/>
            <ac:picMk id="17" creationId="{70EE26C3-0F11-4128-A8B1-A18670F22F37}"/>
          </ac:picMkLst>
        </pc:picChg>
        <pc:picChg chg="add mod">
          <ac:chgData name="Gudrun Olafsdottir" userId="6d7716d3-bdc4-4494-a74d-18fd30bc7e2e" providerId="ADAL" clId="{D98B74F0-EB06-4445-A42D-A79987BB1334}" dt="2022-04-26T09:52:30.598" v="2544" actId="14100"/>
          <ac:picMkLst>
            <pc:docMk/>
            <pc:sldMk cId="3494474388" sldId="2134805193"/>
            <ac:picMk id="19" creationId="{87AB5937-375B-4F29-BDFC-2629AD6BAA6E}"/>
          </ac:picMkLst>
        </pc:picChg>
      </pc:sldChg>
      <pc:sldChg chg="add del modAnim">
        <pc:chgData name="Gudrun Olafsdottir" userId="6d7716d3-bdc4-4494-a74d-18fd30bc7e2e" providerId="ADAL" clId="{D98B74F0-EB06-4445-A42D-A79987BB1334}" dt="2022-04-26T04:15:02.689" v="1697" actId="47"/>
        <pc:sldMkLst>
          <pc:docMk/>
          <pc:sldMk cId="2091092264" sldId="2134805194"/>
        </pc:sldMkLst>
      </pc:sldChg>
      <pc:sldChg chg="addSp delSp modSp add mod ord modAnim modShow modNotesTx">
        <pc:chgData name="Gudrun Olafsdottir" userId="6d7716d3-bdc4-4494-a74d-18fd30bc7e2e" providerId="ADAL" clId="{D98B74F0-EB06-4445-A42D-A79987BB1334}" dt="2022-05-04T03:27:45.910" v="6172" actId="20577"/>
        <pc:sldMkLst>
          <pc:docMk/>
          <pc:sldMk cId="3872239972" sldId="2134805194"/>
        </pc:sldMkLst>
        <pc:picChg chg="add mod ord">
          <ac:chgData name="Gudrun Olafsdottir" userId="6d7716d3-bdc4-4494-a74d-18fd30bc7e2e" providerId="ADAL" clId="{D98B74F0-EB06-4445-A42D-A79987BB1334}" dt="2022-04-26T04:16:11.665" v="1712" actId="1076"/>
          <ac:picMkLst>
            <pc:docMk/>
            <pc:sldMk cId="3872239972" sldId="2134805194"/>
            <ac:picMk id="3" creationId="{42357DFF-C6C4-44DF-8FDE-4AD77DE80E85}"/>
          </ac:picMkLst>
        </pc:picChg>
        <pc:picChg chg="del">
          <ac:chgData name="Gudrun Olafsdottir" userId="6d7716d3-bdc4-4494-a74d-18fd30bc7e2e" providerId="ADAL" clId="{D98B74F0-EB06-4445-A42D-A79987BB1334}" dt="2022-04-26T04:16:41.911" v="1715" actId="478"/>
          <ac:picMkLst>
            <pc:docMk/>
            <pc:sldMk cId="3872239972" sldId="2134805194"/>
            <ac:picMk id="5" creationId="{E85FA6BD-6089-47DA-A903-A18877A998B3}"/>
          </ac:picMkLst>
        </pc:picChg>
        <pc:picChg chg="del">
          <ac:chgData name="Gudrun Olafsdottir" userId="6d7716d3-bdc4-4494-a74d-18fd30bc7e2e" providerId="ADAL" clId="{D98B74F0-EB06-4445-A42D-A79987BB1334}" dt="2022-04-26T04:15:30.809" v="1704" actId="478"/>
          <ac:picMkLst>
            <pc:docMk/>
            <pc:sldMk cId="3872239972" sldId="2134805194"/>
            <ac:picMk id="6" creationId="{1ECB8558-B5C3-4EBA-B9B2-11B7297F3A14}"/>
          </ac:picMkLst>
        </pc:picChg>
        <pc:picChg chg="mod">
          <ac:chgData name="Gudrun Olafsdottir" userId="6d7716d3-bdc4-4494-a74d-18fd30bc7e2e" providerId="ADAL" clId="{D98B74F0-EB06-4445-A42D-A79987BB1334}" dt="2022-04-26T04:17:29.846" v="1725" actId="14100"/>
          <ac:picMkLst>
            <pc:docMk/>
            <pc:sldMk cId="3872239972" sldId="2134805194"/>
            <ac:picMk id="7" creationId="{428EDA67-187E-4D67-A56F-7A7FA2B53616}"/>
          </ac:picMkLst>
        </pc:picChg>
        <pc:picChg chg="mod">
          <ac:chgData name="Gudrun Olafsdottir" userId="6d7716d3-bdc4-4494-a74d-18fd30bc7e2e" providerId="ADAL" clId="{D98B74F0-EB06-4445-A42D-A79987BB1334}" dt="2022-04-26T04:16:19.450" v="1713" actId="14100"/>
          <ac:picMkLst>
            <pc:docMk/>
            <pc:sldMk cId="3872239972" sldId="2134805194"/>
            <ac:picMk id="8" creationId="{03F0F33C-C37B-4864-9167-988324F1D76B}"/>
          </ac:picMkLst>
        </pc:picChg>
        <pc:picChg chg="add del">
          <ac:chgData name="Gudrun Olafsdottir" userId="6d7716d3-bdc4-4494-a74d-18fd30bc7e2e" providerId="ADAL" clId="{D98B74F0-EB06-4445-A42D-A79987BB1334}" dt="2022-04-26T04:16:49.504" v="1717" actId="22"/>
          <ac:picMkLst>
            <pc:docMk/>
            <pc:sldMk cId="3872239972" sldId="2134805194"/>
            <ac:picMk id="9" creationId="{F48BCCB0-B579-481C-BC12-2B55E8467CAC}"/>
          </ac:picMkLst>
        </pc:picChg>
        <pc:picChg chg="add mod ord">
          <ac:chgData name="Gudrun Olafsdottir" userId="6d7716d3-bdc4-4494-a74d-18fd30bc7e2e" providerId="ADAL" clId="{D98B74F0-EB06-4445-A42D-A79987BB1334}" dt="2022-04-26T04:17:37.782" v="1726" actId="167"/>
          <ac:picMkLst>
            <pc:docMk/>
            <pc:sldMk cId="3872239972" sldId="2134805194"/>
            <ac:picMk id="11" creationId="{A5DF4AAE-789B-4D8C-A6AB-B8BF329F5E94}"/>
          </ac:picMkLst>
        </pc:picChg>
      </pc:sldChg>
      <pc:sldChg chg="addSp delSp modSp add mod modNotesTx">
        <pc:chgData name="Gudrun Olafsdottir" userId="6d7716d3-bdc4-4494-a74d-18fd30bc7e2e" providerId="ADAL" clId="{D98B74F0-EB06-4445-A42D-A79987BB1334}" dt="2022-04-26T04:52:04.175" v="1864" actId="14100"/>
        <pc:sldMkLst>
          <pc:docMk/>
          <pc:sldMk cId="4046422099" sldId="2134805195"/>
        </pc:sldMkLst>
        <pc:picChg chg="del">
          <ac:chgData name="Gudrun Olafsdottir" userId="6d7716d3-bdc4-4494-a74d-18fd30bc7e2e" providerId="ADAL" clId="{D98B74F0-EB06-4445-A42D-A79987BB1334}" dt="2022-04-26T04:47:30.881" v="1784" actId="478"/>
          <ac:picMkLst>
            <pc:docMk/>
            <pc:sldMk cId="4046422099" sldId="2134805195"/>
            <ac:picMk id="3" creationId="{42357DFF-C6C4-44DF-8FDE-4AD77DE80E85}"/>
          </ac:picMkLst>
        </pc:picChg>
        <pc:picChg chg="add mod ord">
          <ac:chgData name="Gudrun Olafsdottir" userId="6d7716d3-bdc4-4494-a74d-18fd30bc7e2e" providerId="ADAL" clId="{D98B74F0-EB06-4445-A42D-A79987BB1334}" dt="2022-04-26T04:47:59.771" v="1807" actId="1035"/>
          <ac:picMkLst>
            <pc:docMk/>
            <pc:sldMk cId="4046422099" sldId="2134805195"/>
            <ac:picMk id="4" creationId="{3CD5D8BD-EC8E-4C86-A922-FA065B6B0D75}"/>
          </ac:picMkLst>
        </pc:picChg>
        <pc:picChg chg="add mod ord">
          <ac:chgData name="Gudrun Olafsdottir" userId="6d7716d3-bdc4-4494-a74d-18fd30bc7e2e" providerId="ADAL" clId="{D98B74F0-EB06-4445-A42D-A79987BB1334}" dt="2022-04-26T04:49:48.444" v="1817" actId="167"/>
          <ac:picMkLst>
            <pc:docMk/>
            <pc:sldMk cId="4046422099" sldId="2134805195"/>
            <ac:picMk id="6" creationId="{388A3E28-D60A-404C-A616-F3F662C24995}"/>
          </ac:picMkLst>
        </pc:picChg>
        <pc:picChg chg="mod">
          <ac:chgData name="Gudrun Olafsdottir" userId="6d7716d3-bdc4-4494-a74d-18fd30bc7e2e" providerId="ADAL" clId="{D98B74F0-EB06-4445-A42D-A79987BB1334}" dt="2022-04-26T04:52:04.175" v="1864" actId="14100"/>
          <ac:picMkLst>
            <pc:docMk/>
            <pc:sldMk cId="4046422099" sldId="2134805195"/>
            <ac:picMk id="7" creationId="{428EDA67-187E-4D67-A56F-7A7FA2B53616}"/>
          </ac:picMkLst>
        </pc:picChg>
        <pc:picChg chg="mod">
          <ac:chgData name="Gudrun Olafsdottir" userId="6d7716d3-bdc4-4494-a74d-18fd30bc7e2e" providerId="ADAL" clId="{D98B74F0-EB06-4445-A42D-A79987BB1334}" dt="2022-04-26T04:47:59.771" v="1807" actId="1035"/>
          <ac:picMkLst>
            <pc:docMk/>
            <pc:sldMk cId="4046422099" sldId="2134805195"/>
            <ac:picMk id="8" creationId="{03F0F33C-C37B-4864-9167-988324F1D76B}"/>
          </ac:picMkLst>
        </pc:picChg>
        <pc:picChg chg="del">
          <ac:chgData name="Gudrun Olafsdottir" userId="6d7716d3-bdc4-4494-a74d-18fd30bc7e2e" providerId="ADAL" clId="{D98B74F0-EB06-4445-A42D-A79987BB1334}" dt="2022-04-26T04:49:22.782" v="1809" actId="478"/>
          <ac:picMkLst>
            <pc:docMk/>
            <pc:sldMk cId="4046422099" sldId="2134805195"/>
            <ac:picMk id="11" creationId="{A5DF4AAE-789B-4D8C-A6AB-B8BF329F5E94}"/>
          </ac:picMkLst>
        </pc:picChg>
      </pc:sldChg>
      <pc:sldChg chg="new del">
        <pc:chgData name="Gudrun Olafsdottir" userId="6d7716d3-bdc4-4494-a74d-18fd30bc7e2e" providerId="ADAL" clId="{D98B74F0-EB06-4445-A42D-A79987BB1334}" dt="2022-04-28T09:19:45.080" v="3602" actId="47"/>
        <pc:sldMkLst>
          <pc:docMk/>
          <pc:sldMk cId="1301094060" sldId="2134805197"/>
        </pc:sldMkLst>
      </pc:sldChg>
      <pc:sldChg chg="addSp delSp modSp new mod modNotesTx">
        <pc:chgData name="Gudrun Olafsdottir" userId="6d7716d3-bdc4-4494-a74d-18fd30bc7e2e" providerId="ADAL" clId="{D98B74F0-EB06-4445-A42D-A79987BB1334}" dt="2022-05-04T02:43:30.604" v="5826" actId="20577"/>
        <pc:sldMkLst>
          <pc:docMk/>
          <pc:sldMk cId="2102208442" sldId="2134805197"/>
        </pc:sldMkLst>
        <pc:spChg chg="del">
          <ac:chgData name="Gudrun Olafsdottir" userId="6d7716d3-bdc4-4494-a74d-18fd30bc7e2e" providerId="ADAL" clId="{D98B74F0-EB06-4445-A42D-A79987BB1334}" dt="2022-04-28T10:33:22.885" v="3755" actId="478"/>
          <ac:spMkLst>
            <pc:docMk/>
            <pc:sldMk cId="2102208442" sldId="2134805197"/>
            <ac:spMk id="2" creationId="{FEF72A36-E2CE-4899-8CB2-EDF17B303802}"/>
          </ac:spMkLst>
        </pc:spChg>
        <pc:spChg chg="mod">
          <ac:chgData name="Gudrun Olafsdottir" userId="6d7716d3-bdc4-4494-a74d-18fd30bc7e2e" providerId="ADAL" clId="{D98B74F0-EB06-4445-A42D-A79987BB1334}" dt="2022-04-28T10:33:19.059" v="3754" actId="20577"/>
          <ac:spMkLst>
            <pc:docMk/>
            <pc:sldMk cId="2102208442" sldId="2134805197"/>
            <ac:spMk id="3" creationId="{A5864DFC-E729-4C57-A4F4-2BEED57D7BA5}"/>
          </ac:spMkLst>
        </pc:spChg>
        <pc:picChg chg="add mod">
          <ac:chgData name="Gudrun Olafsdottir" userId="6d7716d3-bdc4-4494-a74d-18fd30bc7e2e" providerId="ADAL" clId="{D98B74F0-EB06-4445-A42D-A79987BB1334}" dt="2022-04-28T10:33:31.074" v="3757" actId="1076"/>
          <ac:picMkLst>
            <pc:docMk/>
            <pc:sldMk cId="2102208442" sldId="2134805197"/>
            <ac:picMk id="4" creationId="{D0749C9F-9408-4FC0-BFD0-14F2FF1CBF99}"/>
          </ac:picMkLst>
        </pc:picChg>
        <pc:picChg chg="add mod">
          <ac:chgData name="Gudrun Olafsdottir" userId="6d7716d3-bdc4-4494-a74d-18fd30bc7e2e" providerId="ADAL" clId="{D98B74F0-EB06-4445-A42D-A79987BB1334}" dt="2022-04-28T10:33:52.187" v="3762" actId="1076"/>
          <ac:picMkLst>
            <pc:docMk/>
            <pc:sldMk cId="2102208442" sldId="2134805197"/>
            <ac:picMk id="5" creationId="{059994B0-EF7D-468D-B511-C54F10AF0AF9}"/>
          </ac:picMkLst>
        </pc:picChg>
      </pc:sldChg>
      <pc:sldChg chg="modSp new del mod">
        <pc:chgData name="Gudrun Olafsdottir" userId="6d7716d3-bdc4-4494-a74d-18fd30bc7e2e" providerId="ADAL" clId="{D98B74F0-EB06-4445-A42D-A79987BB1334}" dt="2022-04-28T11:19:54.609" v="4388" actId="2696"/>
        <pc:sldMkLst>
          <pc:docMk/>
          <pc:sldMk cId="46490928" sldId="2134805198"/>
        </pc:sldMkLst>
        <pc:spChg chg="mod">
          <ac:chgData name="Gudrun Olafsdottir" userId="6d7716d3-bdc4-4494-a74d-18fd30bc7e2e" providerId="ADAL" clId="{D98B74F0-EB06-4445-A42D-A79987BB1334}" dt="2022-04-28T11:19:46.409" v="4387" actId="20577"/>
          <ac:spMkLst>
            <pc:docMk/>
            <pc:sldMk cId="46490928" sldId="2134805198"/>
            <ac:spMk id="2" creationId="{76D5D872-0DC6-4B1D-94B8-788A27052826}"/>
          </ac:spMkLst>
        </pc:spChg>
        <pc:spChg chg="mod">
          <ac:chgData name="Gudrun Olafsdottir" userId="6d7716d3-bdc4-4494-a74d-18fd30bc7e2e" providerId="ADAL" clId="{D98B74F0-EB06-4445-A42D-A79987BB1334}" dt="2022-04-28T11:19:31.314" v="4361" actId="20577"/>
          <ac:spMkLst>
            <pc:docMk/>
            <pc:sldMk cId="46490928" sldId="2134805198"/>
            <ac:spMk id="3" creationId="{443DD7C2-45FA-45B1-9B33-51E80B19C0BD}"/>
          </ac:spMkLst>
        </pc:spChg>
      </pc:sldChg>
      <pc:sldChg chg="modNotesTx">
        <pc:chgData name="Gudrun Olafsdottir" userId="6d7716d3-bdc4-4494-a74d-18fd30bc7e2e" providerId="ADAL" clId="{D98B74F0-EB06-4445-A42D-A79987BB1334}" dt="2022-05-12T15:36:46.583" v="6455"/>
        <pc:sldMkLst>
          <pc:docMk/>
          <pc:sldMk cId="518471134" sldId="2134805199"/>
        </pc:sldMkLst>
      </pc:sldChg>
      <pc:sldChg chg="delSp modSp add mod ord modNotesTx">
        <pc:chgData name="Gudrun Olafsdottir" userId="6d7716d3-bdc4-4494-a74d-18fd30bc7e2e" providerId="ADAL" clId="{D98B74F0-EB06-4445-A42D-A79987BB1334}" dt="2022-05-03T11:58:10.475" v="4522" actId="400"/>
        <pc:sldMkLst>
          <pc:docMk/>
          <pc:sldMk cId="1281802840" sldId="2134805204"/>
        </pc:sldMkLst>
        <pc:spChg chg="mod">
          <ac:chgData name="Gudrun Olafsdottir" userId="6d7716d3-bdc4-4494-a74d-18fd30bc7e2e" providerId="ADAL" clId="{D98B74F0-EB06-4445-A42D-A79987BB1334}" dt="2022-05-03T11:56:54.093" v="4521" actId="20577"/>
          <ac:spMkLst>
            <pc:docMk/>
            <pc:sldMk cId="1281802840" sldId="2134805204"/>
            <ac:spMk id="2" creationId="{BCB253E4-DC22-40AC-BA7E-3B330535A361}"/>
          </ac:spMkLst>
        </pc:spChg>
        <pc:picChg chg="del">
          <ac:chgData name="Gudrun Olafsdottir" userId="6d7716d3-bdc4-4494-a74d-18fd30bc7e2e" providerId="ADAL" clId="{D98B74F0-EB06-4445-A42D-A79987BB1334}" dt="2022-05-03T10:53:18.766" v="4482" actId="478"/>
          <ac:picMkLst>
            <pc:docMk/>
            <pc:sldMk cId="1281802840" sldId="2134805204"/>
            <ac:picMk id="4" creationId="{E9FD2E61-DD56-40DB-9A0C-4C3AD73D37CD}"/>
          </ac:picMkLst>
        </pc:picChg>
      </pc:sldChg>
      <pc:sldChg chg="modNotesTx">
        <pc:chgData name="Gudrun Olafsdottir" userId="6d7716d3-bdc4-4494-a74d-18fd30bc7e2e" providerId="ADAL" clId="{D98B74F0-EB06-4445-A42D-A79987BB1334}" dt="2022-05-04T02:47:29.037" v="5861" actId="113"/>
        <pc:sldMkLst>
          <pc:docMk/>
          <pc:sldMk cId="54399670" sldId="2134805205"/>
        </pc:sldMkLst>
      </pc:sldChg>
    </pc:docChg>
  </pc:docChgLst>
  <pc:docChgLst>
    <pc:chgData name="Sigrun Marta Sigmarsdottir" userId="052d1fe9-2875-4644-8c74-f5db57989266" providerId="ADAL" clId="{37E773F5-5ABD-440C-80E1-79C592743DF3}"/>
    <pc:docChg chg="undo custSel addSld delSld modSld sldOrd modSection">
      <pc:chgData name="Sigrun Marta Sigmarsdottir" userId="052d1fe9-2875-4644-8c74-f5db57989266" providerId="ADAL" clId="{37E773F5-5ABD-440C-80E1-79C592743DF3}" dt="2022-05-13T11:14:39.871" v="21398"/>
      <pc:docMkLst>
        <pc:docMk/>
      </pc:docMkLst>
      <pc:sldChg chg="modNotesTx">
        <pc:chgData name="Sigrun Marta Sigmarsdottir" userId="052d1fe9-2875-4644-8c74-f5db57989266" providerId="ADAL" clId="{37E773F5-5ABD-440C-80E1-79C592743DF3}" dt="2022-05-12T15:48:30.392" v="21267" actId="20577"/>
        <pc:sldMkLst>
          <pc:docMk/>
          <pc:sldMk cId="998347218" sldId="355"/>
        </pc:sldMkLst>
      </pc:sldChg>
      <pc:sldChg chg="modSp mod modShow">
        <pc:chgData name="Sigrun Marta Sigmarsdottir" userId="052d1fe9-2875-4644-8c74-f5db57989266" providerId="ADAL" clId="{37E773F5-5ABD-440C-80E1-79C592743DF3}" dt="2022-05-02T14:42:50.962" v="6871"/>
        <pc:sldMkLst>
          <pc:docMk/>
          <pc:sldMk cId="3323296651" sldId="377"/>
        </pc:sldMkLst>
        <pc:picChg chg="mod">
          <ac:chgData name="Sigrun Marta Sigmarsdottir" userId="052d1fe9-2875-4644-8c74-f5db57989266" providerId="ADAL" clId="{37E773F5-5ABD-440C-80E1-79C592743DF3}" dt="2022-05-02T14:42:50.962" v="6871"/>
          <ac:picMkLst>
            <pc:docMk/>
            <pc:sldMk cId="3323296651" sldId="377"/>
            <ac:picMk id="8" creationId="{BF9F7C7B-7E20-4D47-83E2-2E670E833864}"/>
          </ac:picMkLst>
        </pc:picChg>
      </pc:sldChg>
      <pc:sldChg chg="modSp">
        <pc:chgData name="Sigrun Marta Sigmarsdottir" userId="052d1fe9-2875-4644-8c74-f5db57989266" providerId="ADAL" clId="{37E773F5-5ABD-440C-80E1-79C592743DF3}" dt="2022-05-02T14:42:50.962" v="6871"/>
        <pc:sldMkLst>
          <pc:docMk/>
          <pc:sldMk cId="1831496873" sldId="382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1831496873" sldId="382"/>
            <ac:spMk id="5" creationId="{00438DE5-BFD9-41F9-B8A7-C310D8562CFC}"/>
          </ac:spMkLst>
        </pc:spChg>
      </pc:sldChg>
      <pc:sldChg chg="modSp mod modNotesTx">
        <pc:chgData name="Sigrun Marta Sigmarsdottir" userId="052d1fe9-2875-4644-8c74-f5db57989266" providerId="ADAL" clId="{37E773F5-5ABD-440C-80E1-79C592743DF3}" dt="2022-05-04T11:05:11.824" v="15076" actId="20577"/>
        <pc:sldMkLst>
          <pc:docMk/>
          <pc:sldMk cId="385400557" sldId="385"/>
        </pc:sldMkLst>
        <pc:spChg chg="mod">
          <ac:chgData name="Sigrun Marta Sigmarsdottir" userId="052d1fe9-2875-4644-8c74-f5db57989266" providerId="ADAL" clId="{37E773F5-5ABD-440C-80E1-79C592743DF3}" dt="2022-05-03T11:43:57.916" v="11614" actId="20577"/>
          <ac:spMkLst>
            <pc:docMk/>
            <pc:sldMk cId="385400557" sldId="385"/>
            <ac:spMk id="5" creationId="{ACE5465A-022F-4358-B926-D2C436252EB5}"/>
          </ac:spMkLst>
        </pc:spChg>
        <pc:picChg chg="mod">
          <ac:chgData name="Sigrun Marta Sigmarsdottir" userId="052d1fe9-2875-4644-8c74-f5db57989266" providerId="ADAL" clId="{37E773F5-5ABD-440C-80E1-79C592743DF3}" dt="2022-05-02T14:42:50.962" v="6871"/>
          <ac:picMkLst>
            <pc:docMk/>
            <pc:sldMk cId="385400557" sldId="385"/>
            <ac:picMk id="8" creationId="{27E5F2B0-2347-DF44-A2E9-F474FA18B5D2}"/>
          </ac:picMkLst>
        </pc:picChg>
      </pc:sldChg>
      <pc:sldChg chg="addSp delSp modSp del mod modShow modNotesTx">
        <pc:chgData name="Sigrun Marta Sigmarsdottir" userId="052d1fe9-2875-4644-8c74-f5db57989266" providerId="ADAL" clId="{37E773F5-5ABD-440C-80E1-79C592743DF3}" dt="2022-05-13T11:11:17.303" v="21394" actId="2696"/>
        <pc:sldMkLst>
          <pc:docMk/>
          <pc:sldMk cId="2403567873" sldId="386"/>
        </pc:sldMkLst>
        <pc:spChg chg="mod">
          <ac:chgData name="Sigrun Marta Sigmarsdottir" userId="052d1fe9-2875-4644-8c74-f5db57989266" providerId="ADAL" clId="{37E773F5-5ABD-440C-80E1-79C592743DF3}" dt="2022-05-01T22:46:09.620" v="5681" actId="20577"/>
          <ac:spMkLst>
            <pc:docMk/>
            <pc:sldMk cId="2403567873" sldId="386"/>
            <ac:spMk id="2" creationId="{B27F1881-5BFC-40E3-87E4-589A80C88E84}"/>
          </ac:spMkLst>
        </pc:spChg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2403567873" sldId="386"/>
            <ac:spMk id="3" creationId="{F071473B-DF72-4C66-9B13-86AEE18F8E4B}"/>
          </ac:spMkLst>
        </pc:spChg>
        <pc:spChg chg="add mod">
          <ac:chgData name="Sigrun Marta Sigmarsdottir" userId="052d1fe9-2875-4644-8c74-f5db57989266" providerId="ADAL" clId="{37E773F5-5ABD-440C-80E1-79C592743DF3}" dt="2022-05-01T22:47:22.480" v="5705" actId="20577"/>
          <ac:spMkLst>
            <pc:docMk/>
            <pc:sldMk cId="2403567873" sldId="386"/>
            <ac:spMk id="5" creationId="{8EB44812-1B58-D6D6-BB26-18B92E95F219}"/>
          </ac:spMkLst>
        </pc:spChg>
        <pc:grpChg chg="add del mod">
          <ac:chgData name="Sigrun Marta Sigmarsdottir" userId="052d1fe9-2875-4644-8c74-f5db57989266" providerId="ADAL" clId="{37E773F5-5ABD-440C-80E1-79C592743DF3}" dt="2022-05-01T22:49:19.479" v="5714" actId="478"/>
          <ac:grpSpMkLst>
            <pc:docMk/>
            <pc:sldMk cId="2403567873" sldId="386"/>
            <ac:grpSpMk id="6" creationId="{20429249-BF07-9F1F-2805-EAC4A37EAAA3}"/>
          </ac:grpSpMkLst>
        </pc:grpChg>
        <pc:picChg chg="mod">
          <ac:chgData name="Sigrun Marta Sigmarsdottir" userId="052d1fe9-2875-4644-8c74-f5db57989266" providerId="ADAL" clId="{37E773F5-5ABD-440C-80E1-79C592743DF3}" dt="2022-05-02T14:38:34.612" v="6806" actId="14826"/>
          <ac:picMkLst>
            <pc:docMk/>
            <pc:sldMk cId="2403567873" sldId="386"/>
            <ac:picMk id="4" creationId="{C7A2079C-1FA9-4EAB-A0FA-CAE87DD158CB}"/>
          </ac:picMkLst>
        </pc:picChg>
        <pc:picChg chg="mod">
          <ac:chgData name="Sigrun Marta Sigmarsdottir" userId="052d1fe9-2875-4644-8c74-f5db57989266" providerId="ADAL" clId="{37E773F5-5ABD-440C-80E1-79C592743DF3}" dt="2022-05-01T22:48:46.647" v="5709"/>
          <ac:picMkLst>
            <pc:docMk/>
            <pc:sldMk cId="2403567873" sldId="386"/>
            <ac:picMk id="7" creationId="{6E24991F-C576-863B-0330-F598D70EBC67}"/>
          </ac:picMkLst>
        </pc:picChg>
        <pc:picChg chg="mod">
          <ac:chgData name="Sigrun Marta Sigmarsdottir" userId="052d1fe9-2875-4644-8c74-f5db57989266" providerId="ADAL" clId="{37E773F5-5ABD-440C-80E1-79C592743DF3}" dt="2022-05-01T22:48:46.647" v="5709"/>
          <ac:picMkLst>
            <pc:docMk/>
            <pc:sldMk cId="2403567873" sldId="386"/>
            <ac:picMk id="8" creationId="{4828FF99-983B-0E0B-8522-95CE48017A61}"/>
          </ac:picMkLst>
        </pc:picChg>
        <pc:picChg chg="mod">
          <ac:chgData name="Sigrun Marta Sigmarsdottir" userId="052d1fe9-2875-4644-8c74-f5db57989266" providerId="ADAL" clId="{37E773F5-5ABD-440C-80E1-79C592743DF3}" dt="2022-05-01T22:48:46.647" v="5709"/>
          <ac:picMkLst>
            <pc:docMk/>
            <pc:sldMk cId="2403567873" sldId="386"/>
            <ac:picMk id="9" creationId="{8342B464-BF1D-8E3E-B042-A215AE8DCC2C}"/>
          </ac:picMkLst>
        </pc:picChg>
      </pc:sldChg>
      <pc:sldChg chg="addSp delSp modSp mod modNotesTx">
        <pc:chgData name="Sigrun Marta Sigmarsdottir" userId="052d1fe9-2875-4644-8c74-f5db57989266" providerId="ADAL" clId="{37E773F5-5ABD-440C-80E1-79C592743DF3}" dt="2022-05-04T11:15:14.915" v="15300" actId="6549"/>
        <pc:sldMkLst>
          <pc:docMk/>
          <pc:sldMk cId="4201338641" sldId="387"/>
        </pc:sldMkLst>
        <pc:spChg chg="mod">
          <ac:chgData name="Sigrun Marta Sigmarsdottir" userId="052d1fe9-2875-4644-8c74-f5db57989266" providerId="ADAL" clId="{37E773F5-5ABD-440C-80E1-79C592743DF3}" dt="2022-05-03T14:40:05.416" v="12572" actId="6549"/>
          <ac:spMkLst>
            <pc:docMk/>
            <pc:sldMk cId="4201338641" sldId="387"/>
            <ac:spMk id="2" creationId="{CE37CCF3-F95E-4986-989B-E2C23E55A29E}"/>
          </ac:spMkLst>
        </pc:spChg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4201338641" sldId="387"/>
            <ac:spMk id="3" creationId="{CF44F582-091B-4D95-AA0F-FF8A0C02BA96}"/>
          </ac:spMkLst>
        </pc:spChg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4201338641" sldId="387"/>
            <ac:spMk id="4" creationId="{B572E72C-4631-524D-A0BD-F927BBF43823}"/>
          </ac:spMkLst>
        </pc:spChg>
        <pc:spChg chg="mod">
          <ac:chgData name="Sigrun Marta Sigmarsdottir" userId="052d1fe9-2875-4644-8c74-f5db57989266" providerId="ADAL" clId="{37E773F5-5ABD-440C-80E1-79C592743DF3}" dt="2022-05-03T14:40:49.193" v="12575" actId="1076"/>
          <ac:spMkLst>
            <pc:docMk/>
            <pc:sldMk cId="4201338641" sldId="387"/>
            <ac:spMk id="5" creationId="{45283083-7D95-4302-AC96-1789EF36E481}"/>
          </ac:spMkLst>
        </pc:spChg>
        <pc:spChg chg="add del mod">
          <ac:chgData name="Sigrun Marta Sigmarsdottir" userId="052d1fe9-2875-4644-8c74-f5db57989266" providerId="ADAL" clId="{37E773F5-5ABD-440C-80E1-79C592743DF3}" dt="2022-05-01T22:40:05.138" v="5473" actId="21"/>
          <ac:spMkLst>
            <pc:docMk/>
            <pc:sldMk cId="4201338641" sldId="387"/>
            <ac:spMk id="7" creationId="{1D3FF4BD-7351-1831-EAB7-62430C2345BD}"/>
          </ac:spMkLst>
        </pc:spChg>
      </pc:sldChg>
      <pc:sldChg chg="modSp mod modNotesTx">
        <pc:chgData name="Sigrun Marta Sigmarsdottir" userId="052d1fe9-2875-4644-8c74-f5db57989266" providerId="ADAL" clId="{37E773F5-5ABD-440C-80E1-79C592743DF3}" dt="2022-05-04T22:44:02.937" v="20910" actId="20577"/>
        <pc:sldMkLst>
          <pc:docMk/>
          <pc:sldMk cId="936211840" sldId="388"/>
        </pc:sldMkLst>
        <pc:spChg chg="mod">
          <ac:chgData name="Sigrun Marta Sigmarsdottir" userId="052d1fe9-2875-4644-8c74-f5db57989266" providerId="ADAL" clId="{37E773F5-5ABD-440C-80E1-79C592743DF3}" dt="2022-05-04T17:25:26.771" v="20197" actId="207"/>
          <ac:spMkLst>
            <pc:docMk/>
            <pc:sldMk cId="936211840" sldId="388"/>
            <ac:spMk id="2" creationId="{F7983B5A-7555-EB48-8C4B-D083F5010267}"/>
          </ac:spMkLst>
        </pc:spChg>
        <pc:spChg chg="mod">
          <ac:chgData name="Sigrun Marta Sigmarsdottir" userId="052d1fe9-2875-4644-8c74-f5db57989266" providerId="ADAL" clId="{37E773F5-5ABD-440C-80E1-79C592743DF3}" dt="2022-04-19T13:53:55.205" v="1" actId="20577"/>
          <ac:spMkLst>
            <pc:docMk/>
            <pc:sldMk cId="936211840" sldId="388"/>
            <ac:spMk id="6" creationId="{DF2843AB-DFBB-A741-A15D-0B4137DA3891}"/>
          </ac:spMkLst>
        </pc:spChg>
      </pc:sldChg>
      <pc:sldChg chg="modSp mod ord modNotesTx">
        <pc:chgData name="Sigrun Marta Sigmarsdottir" userId="052d1fe9-2875-4644-8c74-f5db57989266" providerId="ADAL" clId="{37E773F5-5ABD-440C-80E1-79C592743DF3}" dt="2022-05-04T22:46:00.416" v="20920" actId="20577"/>
        <pc:sldMkLst>
          <pc:docMk/>
          <pc:sldMk cId="537420774" sldId="2134805159"/>
        </pc:sldMkLst>
        <pc:spChg chg="mod">
          <ac:chgData name="Sigrun Marta Sigmarsdottir" userId="052d1fe9-2875-4644-8c74-f5db57989266" providerId="ADAL" clId="{37E773F5-5ABD-440C-80E1-79C592743DF3}" dt="2022-05-04T17:25:43.035" v="20205" actId="207"/>
          <ac:spMkLst>
            <pc:docMk/>
            <pc:sldMk cId="537420774" sldId="2134805159"/>
            <ac:spMk id="57" creationId="{A105C6B7-498D-0442-91B1-C553F8E1B603}"/>
          </ac:spMkLst>
        </pc:spChg>
      </pc:sldChg>
      <pc:sldChg chg="modSp mod modClrScheme chgLayout modNotesTx">
        <pc:chgData name="Sigrun Marta Sigmarsdottir" userId="052d1fe9-2875-4644-8c74-f5db57989266" providerId="ADAL" clId="{37E773F5-5ABD-440C-80E1-79C592743DF3}" dt="2022-05-04T22:07:09.057" v="20299" actId="255"/>
        <pc:sldMkLst>
          <pc:docMk/>
          <pc:sldMk cId="172652338" sldId="2134805160"/>
        </pc:sldMkLst>
        <pc:spChg chg="mod ord">
          <ac:chgData name="Sigrun Marta Sigmarsdottir" userId="052d1fe9-2875-4644-8c74-f5db57989266" providerId="ADAL" clId="{37E773F5-5ABD-440C-80E1-79C592743DF3}" dt="2022-05-04T22:06:55.409" v="20298" actId="403"/>
          <ac:spMkLst>
            <pc:docMk/>
            <pc:sldMk cId="172652338" sldId="2134805160"/>
            <ac:spMk id="2" creationId="{89CA2313-0DC4-4DAF-80E7-6557BAC444AC}"/>
          </ac:spMkLst>
        </pc:spChg>
        <pc:spChg chg="mod ord">
          <ac:chgData name="Sigrun Marta Sigmarsdottir" userId="052d1fe9-2875-4644-8c74-f5db57989266" providerId="ADAL" clId="{37E773F5-5ABD-440C-80E1-79C592743DF3}" dt="2022-05-04T22:07:09.057" v="20299" actId="255"/>
          <ac:spMkLst>
            <pc:docMk/>
            <pc:sldMk cId="172652338" sldId="2134805160"/>
            <ac:spMk id="3" creationId="{5B1476B7-338E-4950-952F-FFAB85840F1C}"/>
          </ac:spMkLst>
        </pc:spChg>
        <pc:picChg chg="mod">
          <ac:chgData name="Sigrun Marta Sigmarsdottir" userId="052d1fe9-2875-4644-8c74-f5db57989266" providerId="ADAL" clId="{37E773F5-5ABD-440C-80E1-79C592743DF3}" dt="2022-05-02T14:35:28.838" v="6803" actId="26606"/>
          <ac:picMkLst>
            <pc:docMk/>
            <pc:sldMk cId="172652338" sldId="2134805160"/>
            <ac:picMk id="9" creationId="{F8627D5C-5069-2241-A4FD-4C3EDF84921F}"/>
          </ac:picMkLst>
        </pc:picChg>
      </pc:sldChg>
      <pc:sldChg chg="modSp del mod modShow">
        <pc:chgData name="Sigrun Marta Sigmarsdottir" userId="052d1fe9-2875-4644-8c74-f5db57989266" providerId="ADAL" clId="{37E773F5-5ABD-440C-80E1-79C592743DF3}" dt="2022-05-13T11:11:27.789" v="21395" actId="2696"/>
        <pc:sldMkLst>
          <pc:docMk/>
          <pc:sldMk cId="3578352409" sldId="2134805168"/>
        </pc:sldMkLst>
        <pc:spChg chg="mod">
          <ac:chgData name="Sigrun Marta Sigmarsdottir" userId="052d1fe9-2875-4644-8c74-f5db57989266" providerId="ADAL" clId="{37E773F5-5ABD-440C-80E1-79C592743DF3}" dt="2022-05-04T11:54:52.266" v="16325" actId="6549"/>
          <ac:spMkLst>
            <pc:docMk/>
            <pc:sldMk cId="3578352409" sldId="2134805168"/>
            <ac:spMk id="2" creationId="{9F6F42EA-D462-074B-AA32-A5EF85205128}"/>
          </ac:spMkLst>
        </pc:spChg>
      </pc:sldChg>
      <pc:sldChg chg="del mod modShow modNotesTx">
        <pc:chgData name="Sigrun Marta Sigmarsdottir" userId="052d1fe9-2875-4644-8c74-f5db57989266" providerId="ADAL" clId="{37E773F5-5ABD-440C-80E1-79C592743DF3}" dt="2022-05-04T10:10:56.150" v="15021" actId="2696"/>
        <pc:sldMkLst>
          <pc:docMk/>
          <pc:sldMk cId="204228422" sldId="2134805169"/>
        </pc:sldMkLst>
      </pc:sldChg>
      <pc:sldChg chg="modSp mod modNotesTx">
        <pc:chgData name="Sigrun Marta Sigmarsdottir" userId="052d1fe9-2875-4644-8c74-f5db57989266" providerId="ADAL" clId="{37E773F5-5ABD-440C-80E1-79C592743DF3}" dt="2022-05-04T22:06:33.387" v="20296" actId="403"/>
        <pc:sldMkLst>
          <pc:docMk/>
          <pc:sldMk cId="1485905192" sldId="2134805170"/>
        </pc:sldMkLst>
        <pc:spChg chg="mod">
          <ac:chgData name="Sigrun Marta Sigmarsdottir" userId="052d1fe9-2875-4644-8c74-f5db57989266" providerId="ADAL" clId="{37E773F5-5ABD-440C-80E1-79C592743DF3}" dt="2022-05-04T14:19:01.203" v="17944" actId="20577"/>
          <ac:spMkLst>
            <pc:docMk/>
            <pc:sldMk cId="1485905192" sldId="2134805170"/>
            <ac:spMk id="3" creationId="{D31DA3DB-FFB7-1D4D-BFA1-862E664C40D8}"/>
          </ac:spMkLst>
        </pc:spChg>
        <pc:spChg chg="mod">
          <ac:chgData name="Sigrun Marta Sigmarsdottir" userId="052d1fe9-2875-4644-8c74-f5db57989266" providerId="ADAL" clId="{37E773F5-5ABD-440C-80E1-79C592743DF3}" dt="2022-05-04T22:06:33.387" v="20296" actId="403"/>
          <ac:spMkLst>
            <pc:docMk/>
            <pc:sldMk cId="1485905192" sldId="2134805170"/>
            <ac:spMk id="4" creationId="{3A69B659-B138-4B44-82BD-C370F8D46EB7}"/>
          </ac:spMkLst>
        </pc:spChg>
      </pc:sldChg>
      <pc:sldChg chg="del modNotesTx">
        <pc:chgData name="Sigrun Marta Sigmarsdottir" userId="052d1fe9-2875-4644-8c74-f5db57989266" providerId="ADAL" clId="{37E773F5-5ABD-440C-80E1-79C592743DF3}" dt="2022-05-04T13:47:32.549" v="17855" actId="2696"/>
        <pc:sldMkLst>
          <pc:docMk/>
          <pc:sldMk cId="929087940" sldId="2134805171"/>
        </pc:sldMkLst>
      </pc:sldChg>
      <pc:sldChg chg="modSp mod modShow">
        <pc:chgData name="Sigrun Marta Sigmarsdottir" userId="052d1fe9-2875-4644-8c74-f5db57989266" providerId="ADAL" clId="{37E773F5-5ABD-440C-80E1-79C592743DF3}" dt="2022-05-02T14:42:50.962" v="6871"/>
        <pc:sldMkLst>
          <pc:docMk/>
          <pc:sldMk cId="2500164106" sldId="2134805173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2500164106" sldId="2134805173"/>
            <ac:spMk id="3" creationId="{EAB3F492-B406-432F-8670-3A0D1F2A0443}"/>
          </ac:spMkLst>
        </pc:spChg>
      </pc:sldChg>
      <pc:sldChg chg="modSp mod modShow modNotesTx">
        <pc:chgData name="Sigrun Marta Sigmarsdottir" userId="052d1fe9-2875-4644-8c74-f5db57989266" providerId="ADAL" clId="{37E773F5-5ABD-440C-80E1-79C592743DF3}" dt="2022-05-02T14:42:50.962" v="6871"/>
        <pc:sldMkLst>
          <pc:docMk/>
          <pc:sldMk cId="1995950346" sldId="2134805176"/>
        </pc:sldMkLst>
        <pc:picChg chg="mod">
          <ac:chgData name="Sigrun Marta Sigmarsdottir" userId="052d1fe9-2875-4644-8c74-f5db57989266" providerId="ADAL" clId="{37E773F5-5ABD-440C-80E1-79C592743DF3}" dt="2022-05-02T14:42:50.962" v="6871"/>
          <ac:picMkLst>
            <pc:docMk/>
            <pc:sldMk cId="1995950346" sldId="2134805176"/>
            <ac:picMk id="6" creationId="{0605674A-5DAC-4B48-879E-12968C8812F6}"/>
          </ac:picMkLst>
        </pc:picChg>
      </pc:sldChg>
      <pc:sldChg chg="modSp mod modShow modNotesTx">
        <pc:chgData name="Sigrun Marta Sigmarsdottir" userId="052d1fe9-2875-4644-8c74-f5db57989266" providerId="ADAL" clId="{37E773F5-5ABD-440C-80E1-79C592743DF3}" dt="2022-05-02T14:42:50.962" v="6871"/>
        <pc:sldMkLst>
          <pc:docMk/>
          <pc:sldMk cId="1264235379" sldId="2134805177"/>
        </pc:sldMkLst>
        <pc:picChg chg="mod">
          <ac:chgData name="Sigrun Marta Sigmarsdottir" userId="052d1fe9-2875-4644-8c74-f5db57989266" providerId="ADAL" clId="{37E773F5-5ABD-440C-80E1-79C592743DF3}" dt="2022-05-02T14:42:50.962" v="6871"/>
          <ac:picMkLst>
            <pc:docMk/>
            <pc:sldMk cId="1264235379" sldId="2134805177"/>
            <ac:picMk id="10" creationId="{0D05E7E5-BFAF-1449-BB99-B9C888A55279}"/>
          </ac:picMkLst>
        </pc:picChg>
      </pc:sldChg>
      <pc:sldChg chg="mod modShow">
        <pc:chgData name="Sigrun Marta Sigmarsdottir" userId="052d1fe9-2875-4644-8c74-f5db57989266" providerId="ADAL" clId="{37E773F5-5ABD-440C-80E1-79C592743DF3}" dt="2022-05-01T22:50:32.135" v="5719" actId="729"/>
        <pc:sldMkLst>
          <pc:docMk/>
          <pc:sldMk cId="421151441" sldId="2134805178"/>
        </pc:sldMkLst>
      </pc:sldChg>
      <pc:sldChg chg="modNotesTx">
        <pc:chgData name="Sigrun Marta Sigmarsdottir" userId="052d1fe9-2875-4644-8c74-f5db57989266" providerId="ADAL" clId="{37E773F5-5ABD-440C-80E1-79C592743DF3}" dt="2022-05-04T17:28:43.256" v="20210" actId="255"/>
        <pc:sldMkLst>
          <pc:docMk/>
          <pc:sldMk cId="2630740036" sldId="2134805180"/>
        </pc:sldMkLst>
      </pc:sldChg>
      <pc:sldChg chg="modSp mod modNotesTx">
        <pc:chgData name="Sigrun Marta Sigmarsdottir" userId="052d1fe9-2875-4644-8c74-f5db57989266" providerId="ADAL" clId="{37E773F5-5ABD-440C-80E1-79C592743DF3}" dt="2022-05-04T22:48:48.172" v="20945" actId="6549"/>
        <pc:sldMkLst>
          <pc:docMk/>
          <pc:sldMk cId="2683284235" sldId="2134805181"/>
        </pc:sldMkLst>
        <pc:spChg chg="mod">
          <ac:chgData name="Sigrun Marta Sigmarsdottir" userId="052d1fe9-2875-4644-8c74-f5db57989266" providerId="ADAL" clId="{37E773F5-5ABD-440C-80E1-79C592743DF3}" dt="2022-05-04T22:48:40.768" v="20940" actId="6549"/>
          <ac:spMkLst>
            <pc:docMk/>
            <pc:sldMk cId="2683284235" sldId="2134805181"/>
            <ac:spMk id="3" creationId="{1333D047-5C2A-4C07-8139-96A78A01B878}"/>
          </ac:spMkLst>
        </pc:spChg>
      </pc:sldChg>
      <pc:sldChg chg="modSp mod modClrScheme chgLayout modNotesTx">
        <pc:chgData name="Sigrun Marta Sigmarsdottir" userId="052d1fe9-2875-4644-8c74-f5db57989266" providerId="ADAL" clId="{37E773F5-5ABD-440C-80E1-79C592743DF3}" dt="2022-05-04T22:53:38.389" v="21018" actId="20577"/>
        <pc:sldMkLst>
          <pc:docMk/>
          <pc:sldMk cId="2666914393" sldId="2134805182"/>
        </pc:sldMkLst>
        <pc:spChg chg="mod ord">
          <ac:chgData name="Sigrun Marta Sigmarsdottir" userId="052d1fe9-2875-4644-8c74-f5db57989266" providerId="ADAL" clId="{37E773F5-5ABD-440C-80E1-79C592743DF3}" dt="2022-05-04T15:34:21.086" v="19486" actId="26606"/>
          <ac:spMkLst>
            <pc:docMk/>
            <pc:sldMk cId="2666914393" sldId="2134805182"/>
            <ac:spMk id="3" creationId="{22AD74A2-6517-4AA3-AF13-99811DC941B6}"/>
          </ac:spMkLst>
        </pc:spChg>
        <pc:spChg chg="mod ord">
          <ac:chgData name="Sigrun Marta Sigmarsdottir" userId="052d1fe9-2875-4644-8c74-f5db57989266" providerId="ADAL" clId="{37E773F5-5ABD-440C-80E1-79C592743DF3}" dt="2022-05-04T15:35:05.916" v="19492" actId="20577"/>
          <ac:spMkLst>
            <pc:docMk/>
            <pc:sldMk cId="2666914393" sldId="2134805182"/>
            <ac:spMk id="4" creationId="{714FF230-CD4B-EFAE-693E-3889863C90EC}"/>
          </ac:spMkLst>
        </pc:spChg>
        <pc:picChg chg="mod">
          <ac:chgData name="Sigrun Marta Sigmarsdottir" userId="052d1fe9-2875-4644-8c74-f5db57989266" providerId="ADAL" clId="{37E773F5-5ABD-440C-80E1-79C592743DF3}" dt="2022-05-04T15:34:31.377" v="19488" actId="1076"/>
          <ac:picMkLst>
            <pc:docMk/>
            <pc:sldMk cId="2666914393" sldId="2134805182"/>
            <ac:picMk id="28" creationId="{E56913C8-CED0-4AA2-B432-9EB8F4E8B1D0}"/>
          </ac:picMkLst>
        </pc:picChg>
      </pc:sldChg>
      <pc:sldChg chg="addSp delSp modSp mod modShow modNotesTx">
        <pc:chgData name="Sigrun Marta Sigmarsdottir" userId="052d1fe9-2875-4644-8c74-f5db57989266" providerId="ADAL" clId="{37E773F5-5ABD-440C-80E1-79C592743DF3}" dt="2022-05-04T22:57:46.753" v="21020" actId="115"/>
        <pc:sldMkLst>
          <pc:docMk/>
          <pc:sldMk cId="2361503987" sldId="2134805183"/>
        </pc:sldMkLst>
        <pc:spChg chg="add del">
          <ac:chgData name="Sigrun Marta Sigmarsdottir" userId="052d1fe9-2875-4644-8c74-f5db57989266" providerId="ADAL" clId="{37E773F5-5ABD-440C-80E1-79C592743DF3}" dt="2022-05-04T16:04:25.009" v="19718" actId="11529"/>
          <ac:spMkLst>
            <pc:docMk/>
            <pc:sldMk cId="2361503987" sldId="2134805183"/>
            <ac:spMk id="2" creationId="{248D8DB2-BD98-1260-3EFA-726DCF95F1F3}"/>
          </ac:spMkLst>
        </pc:spChg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2361503987" sldId="2134805183"/>
            <ac:spMk id="3" creationId="{22AD74A2-6517-4AA3-AF13-99811DC941B6}"/>
          </ac:spMkLst>
        </pc:spChg>
        <pc:spChg chg="mod">
          <ac:chgData name="Sigrun Marta Sigmarsdottir" userId="052d1fe9-2875-4644-8c74-f5db57989266" providerId="ADAL" clId="{37E773F5-5ABD-440C-80E1-79C592743DF3}" dt="2022-05-04T16:12:55.315" v="19740" actId="1076"/>
          <ac:spMkLst>
            <pc:docMk/>
            <pc:sldMk cId="2361503987" sldId="2134805183"/>
            <ac:spMk id="5" creationId="{3F0A700A-F514-E44F-DCF4-50504EAE80D9}"/>
          </ac:spMkLst>
        </pc:spChg>
        <pc:spChg chg="add del mod">
          <ac:chgData name="Sigrun Marta Sigmarsdottir" userId="052d1fe9-2875-4644-8c74-f5db57989266" providerId="ADAL" clId="{37E773F5-5ABD-440C-80E1-79C592743DF3}" dt="2022-05-04T16:04:24.270" v="19716" actId="11529"/>
          <ac:spMkLst>
            <pc:docMk/>
            <pc:sldMk cId="2361503987" sldId="2134805183"/>
            <ac:spMk id="6" creationId="{E0554C2D-986C-B909-67DB-E5F20D7BDAC3}"/>
          </ac:spMkLst>
        </pc:spChg>
        <pc:picChg chg="mod modCrop">
          <ac:chgData name="Sigrun Marta Sigmarsdottir" userId="052d1fe9-2875-4644-8c74-f5db57989266" providerId="ADAL" clId="{37E773F5-5ABD-440C-80E1-79C592743DF3}" dt="2022-05-04T16:13:13.090" v="19742" actId="1076"/>
          <ac:picMkLst>
            <pc:docMk/>
            <pc:sldMk cId="2361503987" sldId="2134805183"/>
            <ac:picMk id="4" creationId="{845F40D8-F891-4C28-B86D-A9884BD09AF9}"/>
          </ac:picMkLst>
        </pc:picChg>
      </pc:sldChg>
      <pc:sldChg chg="modSp modNotesTx">
        <pc:chgData name="Sigrun Marta Sigmarsdottir" userId="052d1fe9-2875-4644-8c74-f5db57989266" providerId="ADAL" clId="{37E773F5-5ABD-440C-80E1-79C592743DF3}" dt="2022-05-02T14:42:50.962" v="6871"/>
        <pc:sldMkLst>
          <pc:docMk/>
          <pc:sldMk cId="30900170" sldId="2134805184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30900170" sldId="2134805184"/>
            <ac:spMk id="2" creationId="{BCB253E4-DC22-40AC-BA7E-3B330535A361}"/>
          </ac:spMkLst>
        </pc:spChg>
      </pc:sldChg>
      <pc:sldChg chg="modSp modNotesTx">
        <pc:chgData name="Sigrun Marta Sigmarsdottir" userId="052d1fe9-2875-4644-8c74-f5db57989266" providerId="ADAL" clId="{37E773F5-5ABD-440C-80E1-79C592743DF3}" dt="2022-05-04T17:29:35.501" v="20216" actId="404"/>
        <pc:sldMkLst>
          <pc:docMk/>
          <pc:sldMk cId="4064568937" sldId="2134805185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4064568937" sldId="2134805185"/>
            <ac:spMk id="3" creationId="{1A4890F2-6A9F-4792-9552-19BE597E8237}"/>
          </ac:spMkLst>
        </pc:spChg>
      </pc:sldChg>
      <pc:sldChg chg="addSp delSp modSp mod modNotesTx">
        <pc:chgData name="Sigrun Marta Sigmarsdottir" userId="052d1fe9-2875-4644-8c74-f5db57989266" providerId="ADAL" clId="{37E773F5-5ABD-440C-80E1-79C592743DF3}" dt="2022-05-03T11:38:44.726" v="11534" actId="478"/>
        <pc:sldMkLst>
          <pc:docMk/>
          <pc:sldMk cId="1570876880" sldId="2134805186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1570876880" sldId="2134805186"/>
            <ac:spMk id="3" creationId="{4BE36AD6-71F0-46BE-99A3-EF0DBC5C1950}"/>
          </ac:spMkLst>
        </pc:spChg>
        <pc:picChg chg="add del mod">
          <ac:chgData name="Sigrun Marta Sigmarsdottir" userId="052d1fe9-2875-4644-8c74-f5db57989266" providerId="ADAL" clId="{37E773F5-5ABD-440C-80E1-79C592743DF3}" dt="2022-05-03T11:38:44.726" v="11534" actId="478"/>
          <ac:picMkLst>
            <pc:docMk/>
            <pc:sldMk cId="1570876880" sldId="2134805186"/>
            <ac:picMk id="4" creationId="{8E5CC0AE-4BA9-CC10-6B71-6FD1C0D71D9A}"/>
          </ac:picMkLst>
        </pc:picChg>
        <pc:picChg chg="add del mod">
          <ac:chgData name="Sigrun Marta Sigmarsdottir" userId="052d1fe9-2875-4644-8c74-f5db57989266" providerId="ADAL" clId="{37E773F5-5ABD-440C-80E1-79C592743DF3}" dt="2022-05-03T11:38:40.713" v="11532" actId="478"/>
          <ac:picMkLst>
            <pc:docMk/>
            <pc:sldMk cId="1570876880" sldId="2134805186"/>
            <ac:picMk id="6" creationId="{A9620C23-67FE-631F-52B3-D5E781D0030C}"/>
          </ac:picMkLst>
        </pc:picChg>
        <pc:picChg chg="add del mod">
          <ac:chgData name="Sigrun Marta Sigmarsdottir" userId="052d1fe9-2875-4644-8c74-f5db57989266" providerId="ADAL" clId="{37E773F5-5ABD-440C-80E1-79C592743DF3}" dt="2022-05-03T11:38:42.263" v="11533" actId="478"/>
          <ac:picMkLst>
            <pc:docMk/>
            <pc:sldMk cId="1570876880" sldId="2134805186"/>
            <ac:picMk id="8" creationId="{ED939FA3-1F58-BB2A-2E51-C5CB896F68BF}"/>
          </ac:picMkLst>
        </pc:picChg>
      </pc:sldChg>
      <pc:sldChg chg="modAnim">
        <pc:chgData name="Sigrun Marta Sigmarsdottir" userId="052d1fe9-2875-4644-8c74-f5db57989266" providerId="ADAL" clId="{37E773F5-5ABD-440C-80E1-79C592743DF3}" dt="2022-05-13T11:12:56.064" v="21396"/>
        <pc:sldMkLst>
          <pc:docMk/>
          <pc:sldMk cId="1580674976" sldId="2134805188"/>
        </pc:sldMkLst>
      </pc:sldChg>
      <pc:sldChg chg="mod modShow">
        <pc:chgData name="Sigrun Marta Sigmarsdottir" userId="052d1fe9-2875-4644-8c74-f5db57989266" providerId="ADAL" clId="{37E773F5-5ABD-440C-80E1-79C592743DF3}" dt="2022-05-03T10:03:21.008" v="10440" actId="729"/>
        <pc:sldMkLst>
          <pc:docMk/>
          <pc:sldMk cId="320874392" sldId="2134805189"/>
        </pc:sldMkLst>
      </pc:sldChg>
      <pc:sldChg chg="addSp delSp modSp mod modAnim modNotesTx">
        <pc:chgData name="Sigrun Marta Sigmarsdottir" userId="052d1fe9-2875-4644-8c74-f5db57989266" providerId="ADAL" clId="{37E773F5-5ABD-440C-80E1-79C592743DF3}" dt="2022-05-13T11:14:39.871" v="21398"/>
        <pc:sldMkLst>
          <pc:docMk/>
          <pc:sldMk cId="3356535912" sldId="2134805191"/>
        </pc:sldMkLst>
        <pc:grpChg chg="add del mod ord">
          <ac:chgData name="Sigrun Marta Sigmarsdottir" userId="052d1fe9-2875-4644-8c74-f5db57989266" providerId="ADAL" clId="{37E773F5-5ABD-440C-80E1-79C592743DF3}" dt="2022-05-04T17:13:20.693" v="20121" actId="478"/>
          <ac:grpSpMkLst>
            <pc:docMk/>
            <pc:sldMk cId="3356535912" sldId="2134805191"/>
            <ac:grpSpMk id="7" creationId="{154B42E6-94A8-2EFE-D502-8BD060ED6E62}"/>
          </ac:grpSpMkLst>
        </pc:grpChg>
        <pc:grpChg chg="add mod">
          <ac:chgData name="Sigrun Marta Sigmarsdottir" userId="052d1fe9-2875-4644-8c74-f5db57989266" providerId="ADAL" clId="{37E773F5-5ABD-440C-80E1-79C592743DF3}" dt="2022-05-04T17:20:34.609" v="20175" actId="164"/>
          <ac:grpSpMkLst>
            <pc:docMk/>
            <pc:sldMk cId="3356535912" sldId="2134805191"/>
            <ac:grpSpMk id="10" creationId="{401D8C2A-9DE1-6590-0E89-FF7C420235FC}"/>
          </ac:grpSpMkLst>
        </pc:grpChg>
        <pc:grpChg chg="add mod">
          <ac:chgData name="Sigrun Marta Sigmarsdottir" userId="052d1fe9-2875-4644-8c74-f5db57989266" providerId="ADAL" clId="{37E773F5-5ABD-440C-80E1-79C592743DF3}" dt="2022-05-04T17:20:34.609" v="20175" actId="164"/>
          <ac:grpSpMkLst>
            <pc:docMk/>
            <pc:sldMk cId="3356535912" sldId="2134805191"/>
            <ac:grpSpMk id="11" creationId="{981330A4-04F7-32A5-C02B-B8C37EDE6079}"/>
          </ac:grpSpMkLst>
        </pc:grpChg>
        <pc:picChg chg="mod ord modCrop">
          <ac:chgData name="Sigrun Marta Sigmarsdottir" userId="052d1fe9-2875-4644-8c74-f5db57989266" providerId="ADAL" clId="{37E773F5-5ABD-440C-80E1-79C592743DF3}" dt="2022-05-04T17:20:34.609" v="20175" actId="164"/>
          <ac:picMkLst>
            <pc:docMk/>
            <pc:sldMk cId="3356535912" sldId="2134805191"/>
            <ac:picMk id="4" creationId="{B604BB36-4B7E-4EE0-B1FA-29AADAF33D55}"/>
          </ac:picMkLst>
        </pc:picChg>
        <pc:picChg chg="add mod">
          <ac:chgData name="Sigrun Marta Sigmarsdottir" userId="052d1fe9-2875-4644-8c74-f5db57989266" providerId="ADAL" clId="{37E773F5-5ABD-440C-80E1-79C592743DF3}" dt="2022-05-04T17:20:21.633" v="20172" actId="164"/>
          <ac:picMkLst>
            <pc:docMk/>
            <pc:sldMk cId="3356535912" sldId="2134805191"/>
            <ac:picMk id="5" creationId="{384977DA-CA40-95FB-57E0-D43D41615F2B}"/>
          </ac:picMkLst>
        </pc:picChg>
        <pc:picChg chg="add mod ord">
          <ac:chgData name="Sigrun Marta Sigmarsdottir" userId="052d1fe9-2875-4644-8c74-f5db57989266" providerId="ADAL" clId="{37E773F5-5ABD-440C-80E1-79C592743DF3}" dt="2022-05-04T17:20:21.633" v="20172" actId="164"/>
          <ac:picMkLst>
            <pc:docMk/>
            <pc:sldMk cId="3356535912" sldId="2134805191"/>
            <ac:picMk id="6" creationId="{FB3D9F80-EED9-CBD4-192F-F08D5E0FC046}"/>
          </ac:picMkLst>
        </pc:picChg>
        <pc:picChg chg="mod">
          <ac:chgData name="Sigrun Marta Sigmarsdottir" userId="052d1fe9-2875-4644-8c74-f5db57989266" providerId="ADAL" clId="{37E773F5-5ABD-440C-80E1-79C592743DF3}" dt="2022-05-04T17:12:49.372" v="20114"/>
          <ac:picMkLst>
            <pc:docMk/>
            <pc:sldMk cId="3356535912" sldId="2134805191"/>
            <ac:picMk id="8" creationId="{00445883-9811-F37D-1933-B634291FB7D8}"/>
          </ac:picMkLst>
        </pc:picChg>
        <pc:picChg chg="mod">
          <ac:chgData name="Sigrun Marta Sigmarsdottir" userId="052d1fe9-2875-4644-8c74-f5db57989266" providerId="ADAL" clId="{37E773F5-5ABD-440C-80E1-79C592743DF3}" dt="2022-05-04T17:12:49.372" v="20114"/>
          <ac:picMkLst>
            <pc:docMk/>
            <pc:sldMk cId="3356535912" sldId="2134805191"/>
            <ac:picMk id="9" creationId="{A121F4F2-6219-1210-1551-070831CF1BA1}"/>
          </ac:picMkLst>
        </pc:picChg>
      </pc:sldChg>
      <pc:sldChg chg="modSp mod modShow">
        <pc:chgData name="Sigrun Marta Sigmarsdottir" userId="052d1fe9-2875-4644-8c74-f5db57989266" providerId="ADAL" clId="{37E773F5-5ABD-440C-80E1-79C592743DF3}" dt="2022-05-04T16:49:58.371" v="19838" actId="729"/>
        <pc:sldMkLst>
          <pc:docMk/>
          <pc:sldMk cId="2778169586" sldId="2134805192"/>
        </pc:sldMkLst>
        <pc:spChg chg="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2778169586" sldId="2134805192"/>
            <ac:spMk id="5" creationId="{4198818A-DD00-4F0A-80A3-3CB30B2AF22F}"/>
          </ac:spMkLst>
        </pc:spChg>
      </pc:sldChg>
      <pc:sldChg chg="addSp delSp modSp mod">
        <pc:chgData name="Sigrun Marta Sigmarsdottir" userId="052d1fe9-2875-4644-8c74-f5db57989266" providerId="ADAL" clId="{37E773F5-5ABD-440C-80E1-79C592743DF3}" dt="2022-05-04T17:22:51.638" v="20183" actId="14100"/>
        <pc:sldMkLst>
          <pc:docMk/>
          <pc:sldMk cId="3872239972" sldId="2134805194"/>
        </pc:sldMkLst>
        <pc:grpChg chg="add mod">
          <ac:chgData name="Sigrun Marta Sigmarsdottir" userId="052d1fe9-2875-4644-8c74-f5db57989266" providerId="ADAL" clId="{37E773F5-5ABD-440C-80E1-79C592743DF3}" dt="2022-05-04T17:02:21.464" v="20005" actId="1076"/>
          <ac:grpSpMkLst>
            <pc:docMk/>
            <pc:sldMk cId="3872239972" sldId="2134805194"/>
            <ac:grpSpMk id="2" creationId="{9D05D1B3-4AFE-0493-330F-C5A405E71F8F}"/>
          </ac:grpSpMkLst>
        </pc:grpChg>
        <pc:picChg chg="mod">
          <ac:chgData name="Sigrun Marta Sigmarsdottir" userId="052d1fe9-2875-4644-8c74-f5db57989266" providerId="ADAL" clId="{37E773F5-5ABD-440C-80E1-79C592743DF3}" dt="2022-05-04T17:22:51.638" v="20183" actId="14100"/>
          <ac:picMkLst>
            <pc:docMk/>
            <pc:sldMk cId="3872239972" sldId="2134805194"/>
            <ac:picMk id="3" creationId="{42357DFF-C6C4-44DF-8FDE-4AD77DE80E85}"/>
          </ac:picMkLst>
        </pc:picChg>
        <pc:picChg chg="add mod ord">
          <ac:chgData name="Sigrun Marta Sigmarsdottir" userId="052d1fe9-2875-4644-8c74-f5db57989266" providerId="ADAL" clId="{37E773F5-5ABD-440C-80E1-79C592743DF3}" dt="2022-05-04T17:22:10.706" v="20182" actId="166"/>
          <ac:picMkLst>
            <pc:docMk/>
            <pc:sldMk cId="3872239972" sldId="2134805194"/>
            <ac:picMk id="6" creationId="{A6F9A3F0-E4C3-8FB5-9D7B-1700BD19D9BD}"/>
          </ac:picMkLst>
        </pc:picChg>
        <pc:picChg chg="mod ord">
          <ac:chgData name="Sigrun Marta Sigmarsdottir" userId="052d1fe9-2875-4644-8c74-f5db57989266" providerId="ADAL" clId="{37E773F5-5ABD-440C-80E1-79C592743DF3}" dt="2022-05-04T17:02:06.896" v="20003" actId="164"/>
          <ac:picMkLst>
            <pc:docMk/>
            <pc:sldMk cId="3872239972" sldId="2134805194"/>
            <ac:picMk id="7" creationId="{428EDA67-187E-4D67-A56F-7A7FA2B53616}"/>
          </ac:picMkLst>
        </pc:picChg>
        <pc:picChg chg="del mod">
          <ac:chgData name="Sigrun Marta Sigmarsdottir" userId="052d1fe9-2875-4644-8c74-f5db57989266" providerId="ADAL" clId="{37E773F5-5ABD-440C-80E1-79C592743DF3}" dt="2022-05-04T16:50:55.757" v="19850" actId="478"/>
          <ac:picMkLst>
            <pc:docMk/>
            <pc:sldMk cId="3872239972" sldId="2134805194"/>
            <ac:picMk id="8" creationId="{03F0F33C-C37B-4864-9167-988324F1D76B}"/>
          </ac:picMkLst>
        </pc:picChg>
        <pc:picChg chg="add del mod">
          <ac:chgData name="Sigrun Marta Sigmarsdottir" userId="052d1fe9-2875-4644-8c74-f5db57989266" providerId="ADAL" clId="{37E773F5-5ABD-440C-80E1-79C592743DF3}" dt="2022-05-04T16:58:36.021" v="19980" actId="478"/>
          <ac:picMkLst>
            <pc:docMk/>
            <pc:sldMk cId="3872239972" sldId="2134805194"/>
            <ac:picMk id="9" creationId="{1830F69E-0051-E858-E696-5723272A7754}"/>
          </ac:picMkLst>
        </pc:picChg>
        <pc:picChg chg="mod">
          <ac:chgData name="Sigrun Marta Sigmarsdottir" userId="052d1fe9-2875-4644-8c74-f5db57989266" providerId="ADAL" clId="{37E773F5-5ABD-440C-80E1-79C592743DF3}" dt="2022-05-04T17:02:06.896" v="20003" actId="164"/>
          <ac:picMkLst>
            <pc:docMk/>
            <pc:sldMk cId="3872239972" sldId="2134805194"/>
            <ac:picMk id="11" creationId="{A5DF4AAE-789B-4D8C-A6AB-B8BF329F5E94}"/>
          </ac:picMkLst>
        </pc:picChg>
      </pc:sldChg>
      <pc:sldChg chg="addSp delSp modSp mod">
        <pc:chgData name="Sigrun Marta Sigmarsdottir" userId="052d1fe9-2875-4644-8c74-f5db57989266" providerId="ADAL" clId="{37E773F5-5ABD-440C-80E1-79C592743DF3}" dt="2022-05-04T17:17:43.628" v="20169" actId="478"/>
        <pc:sldMkLst>
          <pc:docMk/>
          <pc:sldMk cId="4046422099" sldId="2134805195"/>
        </pc:sldMkLst>
        <pc:grpChg chg="add del mod ord">
          <ac:chgData name="Sigrun Marta Sigmarsdottir" userId="052d1fe9-2875-4644-8c74-f5db57989266" providerId="ADAL" clId="{37E773F5-5ABD-440C-80E1-79C592743DF3}" dt="2022-05-04T17:16:26.300" v="20158" actId="478"/>
          <ac:grpSpMkLst>
            <pc:docMk/>
            <pc:sldMk cId="4046422099" sldId="2134805195"/>
            <ac:grpSpMk id="11" creationId="{65B8440A-6C04-B226-B2E9-7F8EFCEB8372}"/>
          </ac:grpSpMkLst>
        </pc:grpChg>
        <pc:grpChg chg="add del mod">
          <ac:chgData name="Sigrun Marta Sigmarsdottir" userId="052d1fe9-2875-4644-8c74-f5db57989266" providerId="ADAL" clId="{37E773F5-5ABD-440C-80E1-79C592743DF3}" dt="2022-05-04T17:17:43.628" v="20169" actId="478"/>
          <ac:grpSpMkLst>
            <pc:docMk/>
            <pc:sldMk cId="4046422099" sldId="2134805195"/>
            <ac:grpSpMk id="14" creationId="{5C585116-F0BC-95EF-8104-74A7FAF42537}"/>
          </ac:grpSpMkLst>
        </pc:grpChg>
        <pc:picChg chg="del ord">
          <ac:chgData name="Sigrun Marta Sigmarsdottir" userId="052d1fe9-2875-4644-8c74-f5db57989266" providerId="ADAL" clId="{37E773F5-5ABD-440C-80E1-79C592743DF3}" dt="2022-05-04T16:58:52.118" v="19981" actId="478"/>
          <ac:picMkLst>
            <pc:docMk/>
            <pc:sldMk cId="4046422099" sldId="2134805195"/>
            <ac:picMk id="4" creationId="{3CD5D8BD-EC8E-4C86-A922-FA065B6B0D75}"/>
          </ac:picMkLst>
        </pc:picChg>
        <pc:picChg chg="mod ord">
          <ac:chgData name="Sigrun Marta Sigmarsdottir" userId="052d1fe9-2875-4644-8c74-f5db57989266" providerId="ADAL" clId="{37E773F5-5ABD-440C-80E1-79C592743DF3}" dt="2022-05-04T17:17:35.019" v="20166" actId="14100"/>
          <ac:picMkLst>
            <pc:docMk/>
            <pc:sldMk cId="4046422099" sldId="2134805195"/>
            <ac:picMk id="6" creationId="{388A3E28-D60A-404C-A616-F3F662C24995}"/>
          </ac:picMkLst>
        </pc:picChg>
        <pc:picChg chg="mod ord">
          <ac:chgData name="Sigrun Marta Sigmarsdottir" userId="052d1fe9-2875-4644-8c74-f5db57989266" providerId="ADAL" clId="{37E773F5-5ABD-440C-80E1-79C592743DF3}" dt="2022-05-04T17:17:37.936" v="20168" actId="1076"/>
          <ac:picMkLst>
            <pc:docMk/>
            <pc:sldMk cId="4046422099" sldId="2134805195"/>
            <ac:picMk id="7" creationId="{428EDA67-187E-4D67-A56F-7A7FA2B53616}"/>
          </ac:picMkLst>
        </pc:picChg>
        <pc:picChg chg="del">
          <ac:chgData name="Sigrun Marta Sigmarsdottir" userId="052d1fe9-2875-4644-8c74-f5db57989266" providerId="ADAL" clId="{37E773F5-5ABD-440C-80E1-79C592743DF3}" dt="2022-05-04T16:50:20.780" v="19841" actId="478"/>
          <ac:picMkLst>
            <pc:docMk/>
            <pc:sldMk cId="4046422099" sldId="2134805195"/>
            <ac:picMk id="8" creationId="{03F0F33C-C37B-4864-9167-988324F1D76B}"/>
          </ac:picMkLst>
        </pc:picChg>
        <pc:picChg chg="add mod ord">
          <ac:chgData name="Sigrun Marta Sigmarsdottir" userId="052d1fe9-2875-4644-8c74-f5db57989266" providerId="ADAL" clId="{37E773F5-5ABD-440C-80E1-79C592743DF3}" dt="2022-05-04T17:14:06.221" v="20139" actId="166"/>
          <ac:picMkLst>
            <pc:docMk/>
            <pc:sldMk cId="4046422099" sldId="2134805195"/>
            <ac:picMk id="9" creationId="{B28706DF-309D-D9D6-FB60-EAE9F4E0891B}"/>
          </ac:picMkLst>
        </pc:picChg>
        <pc:picChg chg="add mod">
          <ac:chgData name="Sigrun Marta Sigmarsdottir" userId="052d1fe9-2875-4644-8c74-f5db57989266" providerId="ADAL" clId="{37E773F5-5ABD-440C-80E1-79C592743DF3}" dt="2022-05-04T17:14:01.108" v="20138" actId="14100"/>
          <ac:picMkLst>
            <pc:docMk/>
            <pc:sldMk cId="4046422099" sldId="2134805195"/>
            <ac:picMk id="10" creationId="{7EB5BCCC-4980-BFCD-FAA2-2C09D1A677BA}"/>
          </ac:picMkLst>
        </pc:picChg>
        <pc:picChg chg="mod">
          <ac:chgData name="Sigrun Marta Sigmarsdottir" userId="052d1fe9-2875-4644-8c74-f5db57989266" providerId="ADAL" clId="{37E773F5-5ABD-440C-80E1-79C592743DF3}" dt="2022-05-04T17:15:32.080" v="20145"/>
          <ac:picMkLst>
            <pc:docMk/>
            <pc:sldMk cId="4046422099" sldId="2134805195"/>
            <ac:picMk id="12" creationId="{0162C886-A354-905B-32B2-F6F2E05F8D84}"/>
          </ac:picMkLst>
        </pc:picChg>
        <pc:picChg chg="mod">
          <ac:chgData name="Sigrun Marta Sigmarsdottir" userId="052d1fe9-2875-4644-8c74-f5db57989266" providerId="ADAL" clId="{37E773F5-5ABD-440C-80E1-79C592743DF3}" dt="2022-05-04T17:15:32.080" v="20145"/>
          <ac:picMkLst>
            <pc:docMk/>
            <pc:sldMk cId="4046422099" sldId="2134805195"/>
            <ac:picMk id="13" creationId="{F793F9D6-9EE3-9AA5-52FB-C23209274CFD}"/>
          </ac:picMkLst>
        </pc:picChg>
        <pc:picChg chg="mod">
          <ac:chgData name="Sigrun Marta Sigmarsdottir" userId="052d1fe9-2875-4644-8c74-f5db57989266" providerId="ADAL" clId="{37E773F5-5ABD-440C-80E1-79C592743DF3}" dt="2022-05-04T17:17:03.744" v="20160"/>
          <ac:picMkLst>
            <pc:docMk/>
            <pc:sldMk cId="4046422099" sldId="2134805195"/>
            <ac:picMk id="15" creationId="{B255FCB8-AD34-3036-6870-BB6257882B8A}"/>
          </ac:picMkLst>
        </pc:picChg>
        <pc:picChg chg="mod">
          <ac:chgData name="Sigrun Marta Sigmarsdottir" userId="052d1fe9-2875-4644-8c74-f5db57989266" providerId="ADAL" clId="{37E773F5-5ABD-440C-80E1-79C592743DF3}" dt="2022-05-04T17:17:03.744" v="20160"/>
          <ac:picMkLst>
            <pc:docMk/>
            <pc:sldMk cId="4046422099" sldId="2134805195"/>
            <ac:picMk id="16" creationId="{24FD901A-2281-BF8E-FAFE-6A744AD0E072}"/>
          </ac:picMkLst>
        </pc:picChg>
      </pc:sldChg>
      <pc:sldChg chg="addSp modSp new del mod modNotesTx">
        <pc:chgData name="Sigrun Marta Sigmarsdottir" userId="052d1fe9-2875-4644-8c74-f5db57989266" providerId="ADAL" clId="{37E773F5-5ABD-440C-80E1-79C592743DF3}" dt="2022-05-04T13:45:47.945" v="17848" actId="2696"/>
        <pc:sldMkLst>
          <pc:docMk/>
          <pc:sldMk cId="3239816253" sldId="2134805196"/>
        </pc:sldMkLst>
        <pc:spChg chg="mod">
          <ac:chgData name="Sigrun Marta Sigmarsdottir" userId="052d1fe9-2875-4644-8c74-f5db57989266" providerId="ADAL" clId="{37E773F5-5ABD-440C-80E1-79C592743DF3}" dt="2022-04-27T11:18:54.198" v="864" actId="20577"/>
          <ac:spMkLst>
            <pc:docMk/>
            <pc:sldMk cId="3239816253" sldId="2134805196"/>
            <ac:spMk id="2" creationId="{C30C5EE4-AF36-4B34-8198-FF91771E7869}"/>
          </ac:spMkLst>
        </pc:spChg>
        <pc:spChg chg="add mod">
          <ac:chgData name="Sigrun Marta Sigmarsdottir" userId="052d1fe9-2875-4644-8c74-f5db57989266" providerId="ADAL" clId="{37E773F5-5ABD-440C-80E1-79C592743DF3}" dt="2022-04-27T11:28:50.207" v="2007" actId="6549"/>
          <ac:spMkLst>
            <pc:docMk/>
            <pc:sldMk cId="3239816253" sldId="2134805196"/>
            <ac:spMk id="3" creationId="{537B4197-13EE-4E71-AD3E-1A7F22ABED58}"/>
          </ac:spMkLst>
        </pc:spChg>
      </pc:sldChg>
      <pc:sldChg chg="modSp mod modNotesTx">
        <pc:chgData name="Sigrun Marta Sigmarsdottir" userId="052d1fe9-2875-4644-8c74-f5db57989266" providerId="ADAL" clId="{37E773F5-5ABD-440C-80E1-79C592743DF3}" dt="2022-05-04T22:51:35.931" v="20997" actId="6549"/>
        <pc:sldMkLst>
          <pc:docMk/>
          <pc:sldMk cId="2102208442" sldId="2134805197"/>
        </pc:sldMkLst>
        <pc:spChg chg="mod ord">
          <ac:chgData name="Sigrun Marta Sigmarsdottir" userId="052d1fe9-2875-4644-8c74-f5db57989266" providerId="ADAL" clId="{37E773F5-5ABD-440C-80E1-79C592743DF3}" dt="2022-05-04T15:33:10.141" v="19478" actId="166"/>
          <ac:spMkLst>
            <pc:docMk/>
            <pc:sldMk cId="2102208442" sldId="2134805197"/>
            <ac:spMk id="3" creationId="{A5864DFC-E729-4C57-A4F4-2BEED57D7BA5}"/>
          </ac:spMkLst>
        </pc:spChg>
        <pc:picChg chg="mod">
          <ac:chgData name="Sigrun Marta Sigmarsdottir" userId="052d1fe9-2875-4644-8c74-f5db57989266" providerId="ADAL" clId="{37E773F5-5ABD-440C-80E1-79C592743DF3}" dt="2022-05-04T15:33:05.387" v="19477" actId="14100"/>
          <ac:picMkLst>
            <pc:docMk/>
            <pc:sldMk cId="2102208442" sldId="2134805197"/>
            <ac:picMk id="4" creationId="{D0749C9F-9408-4FC0-BFD0-14F2FF1CBF99}"/>
          </ac:picMkLst>
        </pc:picChg>
        <pc:picChg chg="mod">
          <ac:chgData name="Sigrun Marta Sigmarsdottir" userId="052d1fe9-2875-4644-8c74-f5db57989266" providerId="ADAL" clId="{37E773F5-5ABD-440C-80E1-79C592743DF3}" dt="2022-05-04T15:33:05.387" v="19477" actId="14100"/>
          <ac:picMkLst>
            <pc:docMk/>
            <pc:sldMk cId="2102208442" sldId="2134805197"/>
            <ac:picMk id="5" creationId="{059994B0-EF7D-468D-B511-C54F10AF0AF9}"/>
          </ac:picMkLst>
        </pc:picChg>
      </pc:sldChg>
      <pc:sldChg chg="addSp delSp modSp add mod modClrScheme chgLayout modNotesTx">
        <pc:chgData name="Sigrun Marta Sigmarsdottir" userId="052d1fe9-2875-4644-8c74-f5db57989266" providerId="ADAL" clId="{37E773F5-5ABD-440C-80E1-79C592743DF3}" dt="2022-05-04T22:30:24.698" v="20902" actId="20577"/>
        <pc:sldMkLst>
          <pc:docMk/>
          <pc:sldMk cId="1775608903" sldId="2134805198"/>
        </pc:sldMkLst>
        <pc:spChg chg="mod ord">
          <ac:chgData name="Sigrun Marta Sigmarsdottir" userId="052d1fe9-2875-4644-8c74-f5db57989266" providerId="ADAL" clId="{37E773F5-5ABD-440C-80E1-79C592743DF3}" dt="2022-05-04T22:06:41.617" v="20297" actId="403"/>
          <ac:spMkLst>
            <pc:docMk/>
            <pc:sldMk cId="1775608903" sldId="2134805198"/>
            <ac:spMk id="2" creationId="{B27F1881-5BFC-40E3-87E4-589A80C88E84}"/>
          </ac:spMkLst>
        </pc:spChg>
        <pc:spChg chg="mod ord">
          <ac:chgData name="Sigrun Marta Sigmarsdottir" userId="052d1fe9-2875-4644-8c74-f5db57989266" providerId="ADAL" clId="{37E773F5-5ABD-440C-80E1-79C592743DF3}" dt="2022-05-04T22:04:04.334" v="20240" actId="255"/>
          <ac:spMkLst>
            <pc:docMk/>
            <pc:sldMk cId="1775608903" sldId="2134805198"/>
            <ac:spMk id="3" creationId="{F071473B-DF72-4C66-9B13-86AEE18F8E4B}"/>
          </ac:spMkLst>
        </pc:spChg>
        <pc:spChg chg="add mod">
          <ac:chgData name="Sigrun Marta Sigmarsdottir" userId="052d1fe9-2875-4644-8c74-f5db57989266" providerId="ADAL" clId="{37E773F5-5ABD-440C-80E1-79C592743DF3}" dt="2022-05-04T22:07:45.344" v="20341" actId="1076"/>
          <ac:spMkLst>
            <pc:docMk/>
            <pc:sldMk cId="1775608903" sldId="2134805198"/>
            <ac:spMk id="5" creationId="{333AD572-A28D-6CFB-BC3F-E15711119F61}"/>
          </ac:spMkLst>
        </pc:spChg>
        <pc:picChg chg="del">
          <ac:chgData name="Sigrun Marta Sigmarsdottir" userId="052d1fe9-2875-4644-8c74-f5db57989266" providerId="ADAL" clId="{37E773F5-5ABD-440C-80E1-79C592743DF3}" dt="2022-04-28T12:49:12.235" v="2996" actId="478"/>
          <ac:picMkLst>
            <pc:docMk/>
            <pc:sldMk cId="1775608903" sldId="2134805198"/>
            <ac:picMk id="4" creationId="{C7A2079C-1FA9-4EAB-A0FA-CAE87DD158CB}"/>
          </ac:picMkLst>
        </pc:picChg>
        <pc:picChg chg="add mod">
          <ac:chgData name="Sigrun Marta Sigmarsdottir" userId="052d1fe9-2875-4644-8c74-f5db57989266" providerId="ADAL" clId="{37E773F5-5ABD-440C-80E1-79C592743DF3}" dt="2022-05-01T23:01:28.446" v="6519" actId="1076"/>
          <ac:picMkLst>
            <pc:docMk/>
            <pc:sldMk cId="1775608903" sldId="2134805198"/>
            <ac:picMk id="1026" creationId="{70D2DEA2-F42B-4BE1-A189-7D606037169D}"/>
          </ac:picMkLst>
        </pc:picChg>
      </pc:sldChg>
      <pc:sldChg chg="new del">
        <pc:chgData name="Sigrun Marta Sigmarsdottir" userId="052d1fe9-2875-4644-8c74-f5db57989266" providerId="ADAL" clId="{37E773F5-5ABD-440C-80E1-79C592743DF3}" dt="2022-05-01T21:27:04.384" v="3026" actId="680"/>
        <pc:sldMkLst>
          <pc:docMk/>
          <pc:sldMk cId="154212303" sldId="2134805199"/>
        </pc:sldMkLst>
      </pc:sldChg>
      <pc:sldChg chg="addSp modSp new mod ord modClrScheme chgLayout modNotesTx">
        <pc:chgData name="Sigrun Marta Sigmarsdottir" userId="052d1fe9-2875-4644-8c74-f5db57989266" providerId="ADAL" clId="{37E773F5-5ABD-440C-80E1-79C592743DF3}" dt="2022-05-04T17:31:34.624" v="20220" actId="6549"/>
        <pc:sldMkLst>
          <pc:docMk/>
          <pc:sldMk cId="518471134" sldId="2134805199"/>
        </pc:sldMkLst>
        <pc:picChg chg="add mod">
          <ac:chgData name="Sigrun Marta Sigmarsdottir" userId="052d1fe9-2875-4644-8c74-f5db57989266" providerId="ADAL" clId="{37E773F5-5ABD-440C-80E1-79C592743DF3}" dt="2022-05-01T21:34:18.014" v="3032" actId="26606"/>
          <ac:picMkLst>
            <pc:docMk/>
            <pc:sldMk cId="518471134" sldId="2134805199"/>
            <ac:picMk id="3" creationId="{86F24DB2-D38F-FDA8-DACC-9AFA77119D76}"/>
          </ac:picMkLst>
        </pc:picChg>
      </pc:sldChg>
      <pc:sldChg chg="modSp add ord modNotesTx">
        <pc:chgData name="Sigrun Marta Sigmarsdottir" userId="052d1fe9-2875-4644-8c74-f5db57989266" providerId="ADAL" clId="{37E773F5-5ABD-440C-80E1-79C592743DF3}" dt="2022-05-04T13:47:23.996" v="17854" actId="6549"/>
        <pc:sldMkLst>
          <pc:docMk/>
          <pc:sldMk cId="199305332" sldId="2134805200"/>
        </pc:sldMkLst>
        <pc:picChg chg="mod">
          <ac:chgData name="Sigrun Marta Sigmarsdottir" userId="052d1fe9-2875-4644-8c74-f5db57989266" providerId="ADAL" clId="{37E773F5-5ABD-440C-80E1-79C592743DF3}" dt="2022-05-01T21:34:49.952" v="3034" actId="14826"/>
          <ac:picMkLst>
            <pc:docMk/>
            <pc:sldMk cId="199305332" sldId="2134805200"/>
            <ac:picMk id="3" creationId="{86F24DB2-D38F-FDA8-DACC-9AFA77119D76}"/>
          </ac:picMkLst>
        </pc:picChg>
      </pc:sldChg>
      <pc:sldChg chg="new del">
        <pc:chgData name="Sigrun Marta Sigmarsdottir" userId="052d1fe9-2875-4644-8c74-f5db57989266" providerId="ADAL" clId="{37E773F5-5ABD-440C-80E1-79C592743DF3}" dt="2022-05-01T22:30:09.478" v="5266" actId="680"/>
        <pc:sldMkLst>
          <pc:docMk/>
          <pc:sldMk cId="361418591" sldId="2134805201"/>
        </pc:sldMkLst>
      </pc:sldChg>
      <pc:sldChg chg="addSp modSp new mod ord modNotesTx">
        <pc:chgData name="Sigrun Marta Sigmarsdottir" userId="052d1fe9-2875-4644-8c74-f5db57989266" providerId="ADAL" clId="{37E773F5-5ABD-440C-80E1-79C592743DF3}" dt="2022-05-04T11:15:49.718" v="15320" actId="20577"/>
        <pc:sldMkLst>
          <pc:docMk/>
          <pc:sldMk cId="2123933285" sldId="2134805201"/>
        </pc:sldMkLst>
        <pc:spChg chg="add mod ord">
          <ac:chgData name="Sigrun Marta Sigmarsdottir" userId="052d1fe9-2875-4644-8c74-f5db57989266" providerId="ADAL" clId="{37E773F5-5ABD-440C-80E1-79C592743DF3}" dt="2022-05-03T14:44:53.304" v="12597" actId="123"/>
          <ac:spMkLst>
            <pc:docMk/>
            <pc:sldMk cId="2123933285" sldId="2134805201"/>
            <ac:spMk id="2" creationId="{FAFF4A0B-3F25-D494-2611-00C2C02C8D20}"/>
          </ac:spMkLst>
        </pc:spChg>
        <pc:picChg chg="add mod">
          <ac:chgData name="Sigrun Marta Sigmarsdottir" userId="052d1fe9-2875-4644-8c74-f5db57989266" providerId="ADAL" clId="{37E773F5-5ABD-440C-80E1-79C592743DF3}" dt="2022-05-02T14:45:07.497" v="6881" actId="14100"/>
          <ac:picMkLst>
            <pc:docMk/>
            <pc:sldMk cId="2123933285" sldId="2134805201"/>
            <ac:picMk id="4" creationId="{52EE6694-C942-DBDA-0E2A-01F099F4D8D9}"/>
          </ac:picMkLst>
        </pc:picChg>
      </pc:sldChg>
      <pc:sldChg chg="addSp delSp modSp new mod modClrScheme chgLayout modNotesTx">
        <pc:chgData name="Sigrun Marta Sigmarsdottir" userId="052d1fe9-2875-4644-8c74-f5db57989266" providerId="ADAL" clId="{37E773F5-5ABD-440C-80E1-79C592743DF3}" dt="2022-05-04T22:29:07.737" v="20892" actId="20577"/>
        <pc:sldMkLst>
          <pc:docMk/>
          <pc:sldMk cId="4256726570" sldId="2134805202"/>
        </pc:sldMkLst>
        <pc:spChg chg="add del mod">
          <ac:chgData name="Sigrun Marta Sigmarsdottir" userId="052d1fe9-2875-4644-8c74-f5db57989266" providerId="ADAL" clId="{37E773F5-5ABD-440C-80E1-79C592743DF3}" dt="2022-05-02T14:39:42.325" v="6808" actId="26606"/>
          <ac:spMkLst>
            <pc:docMk/>
            <pc:sldMk cId="4256726570" sldId="2134805202"/>
            <ac:spMk id="8" creationId="{512146F4-0069-56D0-F64C-48B70D45E5F3}"/>
          </ac:spMkLst>
        </pc:spChg>
        <pc:spChg chg="add del mod">
          <ac:chgData name="Sigrun Marta Sigmarsdottir" userId="052d1fe9-2875-4644-8c74-f5db57989266" providerId="ADAL" clId="{37E773F5-5ABD-440C-80E1-79C592743DF3}" dt="2022-05-02T14:39:59.959" v="6810"/>
          <ac:spMkLst>
            <pc:docMk/>
            <pc:sldMk cId="4256726570" sldId="2134805202"/>
            <ac:spMk id="9" creationId="{360825C9-8686-8A51-4473-74FC5B5B9ECD}"/>
          </ac:spMkLst>
        </pc:spChg>
        <pc:spChg chg="add del mod">
          <ac:chgData name="Sigrun Marta Sigmarsdottir" userId="052d1fe9-2875-4644-8c74-f5db57989266" providerId="ADAL" clId="{37E773F5-5ABD-440C-80E1-79C592743DF3}" dt="2022-05-02T14:39:42.325" v="6808" actId="26606"/>
          <ac:spMkLst>
            <pc:docMk/>
            <pc:sldMk cId="4256726570" sldId="2134805202"/>
            <ac:spMk id="10" creationId="{B6AEDD1A-F624-C1D0-94A8-7C2E135EFD2E}"/>
          </ac:spMkLst>
        </pc:spChg>
        <pc:spChg chg="add mod">
          <ac:chgData name="Sigrun Marta Sigmarsdottir" userId="052d1fe9-2875-4644-8c74-f5db57989266" providerId="ADAL" clId="{37E773F5-5ABD-440C-80E1-79C592743DF3}" dt="2022-05-04T22:07:33.882" v="20340" actId="1036"/>
          <ac:spMkLst>
            <pc:docMk/>
            <pc:sldMk cId="4256726570" sldId="2134805202"/>
            <ac:spMk id="11" creationId="{8515DB28-6475-3755-1015-EF66AC2E7113}"/>
          </ac:spMkLst>
        </pc:spChg>
        <pc:spChg chg="add mod">
          <ac:chgData name="Sigrun Marta Sigmarsdottir" userId="052d1fe9-2875-4644-8c74-f5db57989266" providerId="ADAL" clId="{37E773F5-5ABD-440C-80E1-79C592743DF3}" dt="2022-05-02T14:42:50.962" v="6871"/>
          <ac:spMkLst>
            <pc:docMk/>
            <pc:sldMk cId="4256726570" sldId="2134805202"/>
            <ac:spMk id="15" creationId="{08ADEDBA-818F-A859-514D-608F40134D52}"/>
          </ac:spMkLst>
        </pc:spChg>
        <pc:spChg chg="add mod">
          <ac:chgData name="Sigrun Marta Sigmarsdottir" userId="052d1fe9-2875-4644-8c74-f5db57989266" providerId="ADAL" clId="{37E773F5-5ABD-440C-80E1-79C592743DF3}" dt="2022-05-04T22:07:21.605" v="20302" actId="20577"/>
          <ac:spMkLst>
            <pc:docMk/>
            <pc:sldMk cId="4256726570" sldId="2134805202"/>
            <ac:spMk id="17" creationId="{E85B22FE-E559-5D9A-4372-B3D141AE3E65}"/>
          </ac:spMkLst>
        </pc:spChg>
        <pc:picChg chg="add mod">
          <ac:chgData name="Sigrun Marta Sigmarsdottir" userId="052d1fe9-2875-4644-8c74-f5db57989266" providerId="ADAL" clId="{37E773F5-5ABD-440C-80E1-79C592743DF3}" dt="2022-05-02T14:39:42.325" v="6808" actId="26606"/>
          <ac:picMkLst>
            <pc:docMk/>
            <pc:sldMk cId="4256726570" sldId="2134805202"/>
            <ac:picMk id="3" creationId="{37B66CE1-3C64-B093-6863-D3E24C20B7A6}"/>
          </ac:picMkLst>
        </pc:picChg>
      </pc:sldChg>
      <pc:sldChg chg="new del">
        <pc:chgData name="Sigrun Marta Sigmarsdottir" userId="052d1fe9-2875-4644-8c74-f5db57989266" providerId="ADAL" clId="{37E773F5-5ABD-440C-80E1-79C592743DF3}" dt="2022-05-02T14:43:20.874" v="6873" actId="680"/>
        <pc:sldMkLst>
          <pc:docMk/>
          <pc:sldMk cId="1906679415" sldId="2134805203"/>
        </pc:sldMkLst>
      </pc:sldChg>
      <pc:sldChg chg="addSp new del mod ord modShow">
        <pc:chgData name="Sigrun Marta Sigmarsdottir" userId="052d1fe9-2875-4644-8c74-f5db57989266" providerId="ADAL" clId="{37E773F5-5ABD-440C-80E1-79C592743DF3}" dt="2022-05-04T12:09:16.814" v="16650" actId="2696"/>
        <pc:sldMkLst>
          <pc:docMk/>
          <pc:sldMk cId="2047802189" sldId="2134805203"/>
        </pc:sldMkLst>
        <pc:picChg chg="add">
          <ac:chgData name="Sigrun Marta Sigmarsdottir" userId="052d1fe9-2875-4644-8c74-f5db57989266" providerId="ADAL" clId="{37E773F5-5ABD-440C-80E1-79C592743DF3}" dt="2022-05-03T10:28:54.833" v="10586"/>
          <ac:picMkLst>
            <pc:docMk/>
            <pc:sldMk cId="2047802189" sldId="2134805203"/>
            <ac:picMk id="1026" creationId="{E7E24F60-060D-CDCB-9F7D-423F09A94565}"/>
          </ac:picMkLst>
        </pc:picChg>
      </pc:sldChg>
      <pc:sldChg chg="addSp delSp modSp mod modNotesTx">
        <pc:chgData name="Sigrun Marta Sigmarsdottir" userId="052d1fe9-2875-4644-8c74-f5db57989266" providerId="ADAL" clId="{37E773F5-5ABD-440C-80E1-79C592743DF3}" dt="2022-05-12T15:52:01.896" v="21393" actId="6549"/>
        <pc:sldMkLst>
          <pc:docMk/>
          <pc:sldMk cId="1281802840" sldId="2134805204"/>
        </pc:sldMkLst>
        <pc:picChg chg="add del mod">
          <ac:chgData name="Sigrun Marta Sigmarsdottir" userId="052d1fe9-2875-4644-8c74-f5db57989266" providerId="ADAL" clId="{37E773F5-5ABD-440C-80E1-79C592743DF3}" dt="2022-05-03T10:53:59.173" v="11346" actId="478"/>
          <ac:picMkLst>
            <pc:docMk/>
            <pc:sldMk cId="1281802840" sldId="2134805204"/>
            <ac:picMk id="10" creationId="{1EAA2683-CDAD-2280-684F-1308BC68C284}"/>
          </ac:picMkLst>
        </pc:picChg>
        <pc:picChg chg="add mod">
          <ac:chgData name="Sigrun Marta Sigmarsdottir" userId="052d1fe9-2875-4644-8c74-f5db57989266" providerId="ADAL" clId="{37E773F5-5ABD-440C-80E1-79C592743DF3}" dt="2022-05-03T11:41:18.672" v="11605" actId="1440"/>
          <ac:picMkLst>
            <pc:docMk/>
            <pc:sldMk cId="1281802840" sldId="2134805204"/>
            <ac:picMk id="11" creationId="{33BD49B2-BD83-B0B8-A743-2AB2D1A69987}"/>
          </ac:picMkLst>
        </pc:picChg>
        <pc:picChg chg="add mod">
          <ac:chgData name="Sigrun Marta Sigmarsdottir" userId="052d1fe9-2875-4644-8c74-f5db57989266" providerId="ADAL" clId="{37E773F5-5ABD-440C-80E1-79C592743DF3}" dt="2022-05-03T11:43:03.382" v="11609" actId="1076"/>
          <ac:picMkLst>
            <pc:docMk/>
            <pc:sldMk cId="1281802840" sldId="2134805204"/>
            <ac:picMk id="12" creationId="{04FDB767-DE5D-D144-C842-02F3B6066717}"/>
          </ac:picMkLst>
        </pc:picChg>
      </pc:sldChg>
      <pc:sldChg chg="addSp delSp modSp add mod modNotesTx">
        <pc:chgData name="Sigrun Marta Sigmarsdottir" userId="052d1fe9-2875-4644-8c74-f5db57989266" providerId="ADAL" clId="{37E773F5-5ABD-440C-80E1-79C592743DF3}" dt="2022-05-03T11:39:09.559" v="11579" actId="20577"/>
        <pc:sldMkLst>
          <pc:docMk/>
          <pc:sldMk cId="54399670" sldId="2134805205"/>
        </pc:sldMkLst>
        <pc:spChg chg="add del mod">
          <ac:chgData name="Sigrun Marta Sigmarsdottir" userId="052d1fe9-2875-4644-8c74-f5db57989266" providerId="ADAL" clId="{37E773F5-5ABD-440C-80E1-79C592743DF3}" dt="2022-05-03T11:28:49.645" v="11453" actId="478"/>
          <ac:spMkLst>
            <pc:docMk/>
            <pc:sldMk cId="54399670" sldId="2134805205"/>
            <ac:spMk id="2" creationId="{F6EAD511-E9F4-EE0E-AD95-C42B4B0F6217}"/>
          </ac:spMkLst>
        </pc:spChg>
        <pc:spChg chg="del mod ord">
          <ac:chgData name="Sigrun Marta Sigmarsdottir" userId="052d1fe9-2875-4644-8c74-f5db57989266" providerId="ADAL" clId="{37E773F5-5ABD-440C-80E1-79C592743DF3}" dt="2022-05-03T11:35:19.778" v="11522" actId="478"/>
          <ac:spMkLst>
            <pc:docMk/>
            <pc:sldMk cId="54399670" sldId="2134805205"/>
            <ac:spMk id="3" creationId="{4BE36AD6-71F0-46BE-99A3-EF0DBC5C1950}"/>
          </ac:spMkLst>
        </pc:spChg>
        <pc:spChg chg="add del mod">
          <ac:chgData name="Sigrun Marta Sigmarsdottir" userId="052d1fe9-2875-4644-8c74-f5db57989266" providerId="ADAL" clId="{37E773F5-5ABD-440C-80E1-79C592743DF3}" dt="2022-05-03T11:27:22.124" v="11435"/>
          <ac:spMkLst>
            <pc:docMk/>
            <pc:sldMk cId="54399670" sldId="2134805205"/>
            <ac:spMk id="5" creationId="{91B63F83-B98C-EF70-2C2F-11302F7E88A5}"/>
          </ac:spMkLst>
        </pc:spChg>
        <pc:spChg chg="add mod">
          <ac:chgData name="Sigrun Marta Sigmarsdottir" userId="052d1fe9-2875-4644-8c74-f5db57989266" providerId="ADAL" clId="{37E773F5-5ABD-440C-80E1-79C592743DF3}" dt="2022-05-03T11:38:10.646" v="11531" actId="207"/>
          <ac:spMkLst>
            <pc:docMk/>
            <pc:sldMk cId="54399670" sldId="2134805205"/>
            <ac:spMk id="7" creationId="{8A851EAF-D151-F12D-C5FD-DCAE1B1B8DDA}"/>
          </ac:spMkLst>
        </pc:spChg>
        <pc:spChg chg="add del mod">
          <ac:chgData name="Sigrun Marta Sigmarsdottir" userId="052d1fe9-2875-4644-8c74-f5db57989266" providerId="ADAL" clId="{37E773F5-5ABD-440C-80E1-79C592743DF3}" dt="2022-05-03T11:35:22.967" v="11523" actId="478"/>
          <ac:spMkLst>
            <pc:docMk/>
            <pc:sldMk cId="54399670" sldId="2134805205"/>
            <ac:spMk id="10" creationId="{7C9119A9-8488-22E3-D2C9-7D4DA4E84D4E}"/>
          </ac:spMkLst>
        </pc:spChg>
        <pc:picChg chg="del">
          <ac:chgData name="Sigrun Marta Sigmarsdottir" userId="052d1fe9-2875-4644-8c74-f5db57989266" providerId="ADAL" clId="{37E773F5-5ABD-440C-80E1-79C592743DF3}" dt="2022-05-03T11:15:02.445" v="11385" actId="478"/>
          <ac:picMkLst>
            <pc:docMk/>
            <pc:sldMk cId="54399670" sldId="2134805205"/>
            <ac:picMk id="4" creationId="{8E5CC0AE-4BA9-CC10-6B71-6FD1C0D71D9A}"/>
          </ac:picMkLst>
        </pc:picChg>
        <pc:picChg chg="del">
          <ac:chgData name="Sigrun Marta Sigmarsdottir" userId="052d1fe9-2875-4644-8c74-f5db57989266" providerId="ADAL" clId="{37E773F5-5ABD-440C-80E1-79C592743DF3}" dt="2022-05-03T11:15:00.398" v="11383" actId="478"/>
          <ac:picMkLst>
            <pc:docMk/>
            <pc:sldMk cId="54399670" sldId="2134805205"/>
            <ac:picMk id="6" creationId="{A9620C23-67FE-631F-52B3-D5E781D0030C}"/>
          </ac:picMkLst>
        </pc:picChg>
        <pc:picChg chg="mod">
          <ac:chgData name="Sigrun Marta Sigmarsdottir" userId="052d1fe9-2875-4644-8c74-f5db57989266" providerId="ADAL" clId="{37E773F5-5ABD-440C-80E1-79C592743DF3}" dt="2022-05-03T11:16:10.231" v="11394" actId="1076"/>
          <ac:picMkLst>
            <pc:docMk/>
            <pc:sldMk cId="54399670" sldId="2134805205"/>
            <ac:picMk id="8" creationId="{ED939FA3-1F58-BB2A-2E51-C5CB896F68BF}"/>
          </ac:picMkLst>
        </pc:picChg>
        <pc:picChg chg="del">
          <ac:chgData name="Sigrun Marta Sigmarsdottir" userId="052d1fe9-2875-4644-8c74-f5db57989266" providerId="ADAL" clId="{37E773F5-5ABD-440C-80E1-79C592743DF3}" dt="2022-05-03T11:15:01.232" v="11384" actId="478"/>
          <ac:picMkLst>
            <pc:docMk/>
            <pc:sldMk cId="54399670" sldId="2134805205"/>
            <ac:picMk id="6146" creationId="{74120D7E-7121-4F53-9E50-6EEA44317B01}"/>
          </ac:picMkLst>
        </pc:picChg>
      </pc:sldChg>
      <pc:sldChg chg="addSp modSp add del mod">
        <pc:chgData name="Sigrun Marta Sigmarsdottir" userId="052d1fe9-2875-4644-8c74-f5db57989266" providerId="ADAL" clId="{37E773F5-5ABD-440C-80E1-79C592743DF3}" dt="2022-05-04T15:32:53.892" v="19476" actId="2696"/>
        <pc:sldMkLst>
          <pc:docMk/>
          <pc:sldMk cId="65943208" sldId="2134805206"/>
        </pc:sldMkLst>
        <pc:spChg chg="ord">
          <ac:chgData name="Sigrun Marta Sigmarsdottir" userId="052d1fe9-2875-4644-8c74-f5db57989266" providerId="ADAL" clId="{37E773F5-5ABD-440C-80E1-79C592743DF3}" dt="2022-05-04T15:27:18.350" v="19466" actId="166"/>
          <ac:spMkLst>
            <pc:docMk/>
            <pc:sldMk cId="65943208" sldId="2134805206"/>
            <ac:spMk id="3" creationId="{A5864DFC-E729-4C57-A4F4-2BEED57D7BA5}"/>
          </ac:spMkLst>
        </pc:spChg>
        <pc:picChg chg="mod">
          <ac:chgData name="Sigrun Marta Sigmarsdottir" userId="052d1fe9-2875-4644-8c74-f5db57989266" providerId="ADAL" clId="{37E773F5-5ABD-440C-80E1-79C592743DF3}" dt="2022-05-04T15:27:23.376" v="19467" actId="14100"/>
          <ac:picMkLst>
            <pc:docMk/>
            <pc:sldMk cId="65943208" sldId="2134805206"/>
            <ac:picMk id="4" creationId="{D0749C9F-9408-4FC0-BFD0-14F2FF1CBF99}"/>
          </ac:picMkLst>
        </pc:picChg>
        <pc:picChg chg="mod modCrop">
          <ac:chgData name="Sigrun Marta Sigmarsdottir" userId="052d1fe9-2875-4644-8c74-f5db57989266" providerId="ADAL" clId="{37E773F5-5ABD-440C-80E1-79C592743DF3}" dt="2022-05-04T15:29:03.319" v="19472" actId="1076"/>
          <ac:picMkLst>
            <pc:docMk/>
            <pc:sldMk cId="65943208" sldId="2134805206"/>
            <ac:picMk id="5" creationId="{059994B0-EF7D-468D-B511-C54F10AF0AF9}"/>
          </ac:picMkLst>
        </pc:picChg>
        <pc:picChg chg="add">
          <ac:chgData name="Sigrun Marta Sigmarsdottir" userId="052d1fe9-2875-4644-8c74-f5db57989266" providerId="ADAL" clId="{37E773F5-5ABD-440C-80E1-79C592743DF3}" dt="2022-05-04T15:32:42.130" v="19473" actId="22"/>
          <ac:picMkLst>
            <pc:docMk/>
            <pc:sldMk cId="65943208" sldId="2134805206"/>
            <ac:picMk id="6" creationId="{CEC8C341-982F-245F-C271-81A929CE1E69}"/>
          </ac:picMkLst>
        </pc:picChg>
      </pc:sldChg>
      <pc:sldChg chg="modSp add del mod">
        <pc:chgData name="Sigrun Marta Sigmarsdottir" userId="052d1fe9-2875-4644-8c74-f5db57989266" providerId="ADAL" clId="{37E773F5-5ABD-440C-80E1-79C592743DF3}" dt="2022-05-04T16:13:40.869" v="19743" actId="2696"/>
        <pc:sldMkLst>
          <pc:docMk/>
          <pc:sldMk cId="3123725156" sldId="2134805206"/>
        </pc:sldMkLst>
        <pc:spChg chg="mod">
          <ac:chgData name="Sigrun Marta Sigmarsdottir" userId="052d1fe9-2875-4644-8c74-f5db57989266" providerId="ADAL" clId="{37E773F5-5ABD-440C-80E1-79C592743DF3}" dt="2022-05-04T15:49:00.701" v="19635" actId="1076"/>
          <ac:spMkLst>
            <pc:docMk/>
            <pc:sldMk cId="3123725156" sldId="2134805206"/>
            <ac:spMk id="3" creationId="{22AD74A2-6517-4AA3-AF13-99811DC941B6}"/>
          </ac:spMkLst>
        </pc:spChg>
        <pc:spChg chg="mod">
          <ac:chgData name="Sigrun Marta Sigmarsdottir" userId="052d1fe9-2875-4644-8c74-f5db57989266" providerId="ADAL" clId="{37E773F5-5ABD-440C-80E1-79C592743DF3}" dt="2022-05-04T15:49:23.209" v="19639" actId="207"/>
          <ac:spMkLst>
            <pc:docMk/>
            <pc:sldMk cId="3123725156" sldId="2134805206"/>
            <ac:spMk id="5" creationId="{3F0A700A-F514-E44F-DCF4-50504EAE80D9}"/>
          </ac:spMkLst>
        </pc:spChg>
        <pc:picChg chg="mod ord modCrop">
          <ac:chgData name="Sigrun Marta Sigmarsdottir" userId="052d1fe9-2875-4644-8c74-f5db57989266" providerId="ADAL" clId="{37E773F5-5ABD-440C-80E1-79C592743DF3}" dt="2022-05-04T16:04:15.999" v="19702" actId="732"/>
          <ac:picMkLst>
            <pc:docMk/>
            <pc:sldMk cId="3123725156" sldId="2134805206"/>
            <ac:picMk id="4" creationId="{845F40D8-F891-4C28-B86D-A9884BD09AF9}"/>
          </ac:picMkLst>
        </pc:picChg>
      </pc:sldChg>
      <pc:sldChg chg="addSp delSp modSp new mod delAnim modAnim modNotesTx">
        <pc:chgData name="Sigrun Marta Sigmarsdottir" userId="052d1fe9-2875-4644-8c74-f5db57989266" providerId="ADAL" clId="{37E773F5-5ABD-440C-80E1-79C592743DF3}" dt="2022-05-04T23:03:53.554" v="21038" actId="20577"/>
        <pc:sldMkLst>
          <pc:docMk/>
          <pc:sldMk cId="3803262511" sldId="2134805206"/>
        </pc:sldMkLst>
        <pc:picChg chg="add del mod">
          <ac:chgData name="Sigrun Marta Sigmarsdottir" userId="052d1fe9-2875-4644-8c74-f5db57989266" providerId="ADAL" clId="{37E773F5-5ABD-440C-80E1-79C592743DF3}" dt="2022-05-04T16:37:36.783" v="19766" actId="478"/>
          <ac:picMkLst>
            <pc:docMk/>
            <pc:sldMk cId="3803262511" sldId="2134805206"/>
            <ac:picMk id="5" creationId="{A5ACB730-91F9-64D7-0084-DB09C3683196}"/>
          </ac:picMkLst>
        </pc:picChg>
        <pc:picChg chg="add mod ord">
          <ac:chgData name="Sigrun Marta Sigmarsdottir" userId="052d1fe9-2875-4644-8c74-f5db57989266" providerId="ADAL" clId="{37E773F5-5ABD-440C-80E1-79C592743DF3}" dt="2022-05-04T16:48:47.470" v="19836" actId="14100"/>
          <ac:picMkLst>
            <pc:docMk/>
            <pc:sldMk cId="3803262511" sldId="2134805206"/>
            <ac:picMk id="7" creationId="{30F28924-D70A-C542-1804-6DABCB141DCF}"/>
          </ac:picMkLst>
        </pc:picChg>
        <pc:picChg chg="add del mod">
          <ac:chgData name="Sigrun Marta Sigmarsdottir" userId="052d1fe9-2875-4644-8c74-f5db57989266" providerId="ADAL" clId="{37E773F5-5ABD-440C-80E1-79C592743DF3}" dt="2022-05-04T16:45:57.113" v="19804" actId="478"/>
          <ac:picMkLst>
            <pc:docMk/>
            <pc:sldMk cId="3803262511" sldId="2134805206"/>
            <ac:picMk id="9" creationId="{7545401F-847D-206E-FD2E-8F914A5656DC}"/>
          </ac:picMkLst>
        </pc:picChg>
        <pc:picChg chg="add mod">
          <ac:chgData name="Sigrun Marta Sigmarsdottir" userId="052d1fe9-2875-4644-8c74-f5db57989266" providerId="ADAL" clId="{37E773F5-5ABD-440C-80E1-79C592743DF3}" dt="2022-05-04T16:47:56.812" v="19834" actId="14100"/>
          <ac:picMkLst>
            <pc:docMk/>
            <pc:sldMk cId="3803262511" sldId="2134805206"/>
            <ac:picMk id="11" creationId="{50053C62-CF57-4824-4A9A-6F2BF14333DD}"/>
          </ac:picMkLst>
        </pc:picChg>
        <pc:picChg chg="add del mod">
          <ac:chgData name="Sigrun Marta Sigmarsdottir" userId="052d1fe9-2875-4644-8c74-f5db57989266" providerId="ADAL" clId="{37E773F5-5ABD-440C-80E1-79C592743DF3}" dt="2022-05-04T16:46:41.111" v="19813" actId="478"/>
          <ac:picMkLst>
            <pc:docMk/>
            <pc:sldMk cId="3803262511" sldId="2134805206"/>
            <ac:picMk id="12" creationId="{AD55F5F5-540E-A5D8-E938-00F9BD99F956}"/>
          </ac:picMkLst>
        </pc:picChg>
      </pc:sldChg>
    </pc:docChg>
  </pc:docChgLst>
  <pc:docChgLst>
    <pc:chgData name="Gudrun Olafsdottir" userId="S::gua@lsretail.com::6d7716d3-bdc4-4494-a74d-18fd30bc7e2e" providerId="AD" clId="Web-{818394F5-9472-07C1-3290-84B06F313A6A}"/>
    <pc:docChg chg="modSld">
      <pc:chgData name="Gudrun Olafsdottir" userId="S::gua@lsretail.com::6d7716d3-bdc4-4494-a74d-18fd30bc7e2e" providerId="AD" clId="Web-{818394F5-9472-07C1-3290-84B06F313A6A}" dt="2022-04-12T08:27:01.110" v="31"/>
      <pc:docMkLst>
        <pc:docMk/>
      </pc:docMkLst>
      <pc:sldChg chg="modNotes">
        <pc:chgData name="Gudrun Olafsdottir" userId="S::gua@lsretail.com::6d7716d3-bdc4-4494-a74d-18fd30bc7e2e" providerId="AD" clId="Web-{818394F5-9472-07C1-3290-84B06F313A6A}" dt="2022-04-12T08:27:01.110" v="31"/>
        <pc:sldMkLst>
          <pc:docMk/>
          <pc:sldMk cId="3854915883" sldId="21348051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84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09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11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45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7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2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6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84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3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30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5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7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34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77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09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2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8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63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2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2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emf"/><Relationship Id="rId4" Type="http://schemas.openxmlformats.org/officeDocument/2006/relationships/image" Target="../media/image4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png"/><Relationship Id="rId4" Type="http://schemas.openxmlformats.org/officeDocument/2006/relationships/image" Target="../media/image2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22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22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png"/><Relationship Id="rId4" Type="http://schemas.openxmlformats.org/officeDocument/2006/relationships/image" Target="../media/image2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7.svg"/><Relationship Id="rId4" Type="http://schemas.openxmlformats.org/officeDocument/2006/relationships/image" Target="../media/image49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49200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664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7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154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5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55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74925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33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9740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1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50019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7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49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477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13591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41724318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46223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1591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338056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01641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592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315930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92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51365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314401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45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206" y="41889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206" y="45527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33140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13307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961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7881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76313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766672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088794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1162959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49642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64005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93556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562018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1653153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7288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image" Target="../media/image14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ECEE0-9B8A-1A45-9F54-DFCCFAB22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DCB08-FA69-7247-934B-9AFFAF421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5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7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1.jpe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4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4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emf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83B5A-7555-EB48-8C4B-D083F501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LS Express</a:t>
            </a:r>
            <a:endParaRPr lang="en-IS"/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67580-0138-7947-9D30-50ED0C151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More than a POS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389F1-FC5B-E34D-B674-6260E6F8F5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Gudrun Olafsdottir</a:t>
            </a:r>
            <a:endParaRPr lang="en-IS"/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AE9C0-E944-8840-9760-CEE99F4AD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Product Director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2843AB-DFBB-A741-A15D-0B4137DA38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4805" y="4019346"/>
            <a:ext cx="2865377" cy="348214"/>
          </a:xfrm>
        </p:spPr>
        <p:txBody>
          <a:bodyPr/>
          <a:lstStyle/>
          <a:p>
            <a:r>
              <a:rPr lang="en-GB"/>
              <a:t>S.Marta Sigmarsdottir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1CAF1-BD80-EA42-9D72-CA93E87E10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Product Owner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621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629A1C-7DFF-4E4C-827C-D301387AB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00" y="145366"/>
            <a:ext cx="8532716" cy="620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B0354-558E-4163-B5A1-17D4EC1E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24" y="776126"/>
            <a:ext cx="8273752" cy="5093876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8F55B0-325B-4A46-84EA-5C963EED7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08" y="4555435"/>
            <a:ext cx="1287357" cy="20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330A4-04F7-32A5-C02B-B8C37EDE6079}"/>
              </a:ext>
            </a:extLst>
          </p:cNvPr>
          <p:cNvGrpSpPr/>
          <p:nvPr/>
        </p:nvGrpSpPr>
        <p:grpSpPr>
          <a:xfrm>
            <a:off x="373607" y="238278"/>
            <a:ext cx="10748958" cy="5859070"/>
            <a:chOff x="373607" y="238278"/>
            <a:chExt cx="10748958" cy="58590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04BB36-4B7E-4EE0-B1FA-29AADAF33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127"/>
            <a:stretch/>
          </p:blipFill>
          <p:spPr>
            <a:xfrm>
              <a:off x="8692696" y="238278"/>
              <a:ext cx="2429869" cy="545072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1D8C2A-9DE1-6590-0E89-FF7C420235FC}"/>
                </a:ext>
              </a:extLst>
            </p:cNvPr>
            <p:cNvGrpSpPr/>
            <p:nvPr/>
          </p:nvGrpSpPr>
          <p:grpSpPr>
            <a:xfrm>
              <a:off x="373607" y="1060316"/>
              <a:ext cx="8243920" cy="5037032"/>
              <a:chOff x="373607" y="1060316"/>
              <a:chExt cx="8243920" cy="503703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84977DA-CA40-95FB-57E0-D43D41615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569" y="1346526"/>
                <a:ext cx="7761050" cy="4353361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, electronics, monitor, television&#10;&#10;Description automatically generated">
                <a:extLst>
                  <a:ext uri="{FF2B5EF4-FFF2-40B4-BE49-F238E27FC236}">
                    <a16:creationId xmlns:a16="http://schemas.microsoft.com/office/drawing/2014/main" id="{FB3D9F80-EED9-CBD4-192F-F08D5E0FC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607" y="1060316"/>
                <a:ext cx="8243920" cy="50370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65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57DFF-C6C4-44DF-8FDE-4AD77DE80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9" y="1349753"/>
            <a:ext cx="7728206" cy="433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05D1B3-4AFE-0493-330F-C5A405E71F8F}"/>
              </a:ext>
            </a:extLst>
          </p:cNvPr>
          <p:cNvGrpSpPr/>
          <p:nvPr/>
        </p:nvGrpSpPr>
        <p:grpSpPr>
          <a:xfrm>
            <a:off x="8979408" y="1618488"/>
            <a:ext cx="2143157" cy="4070516"/>
            <a:chOff x="8896305" y="1800402"/>
            <a:chExt cx="2143157" cy="40705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DF4AAE-789B-4D8C-A6AB-B8BF329F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5008" y="1953997"/>
              <a:ext cx="2025750" cy="3659419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28EDA67-187E-4D67-A56F-7A7FA2B53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6305" y="1800402"/>
              <a:ext cx="2143157" cy="4070516"/>
            </a:xfrm>
            <a:prstGeom prst="rect">
              <a:avLst/>
            </a:prstGeom>
          </p:spPr>
        </p:pic>
      </p:grpSp>
      <p:pic>
        <p:nvPicPr>
          <p:cNvPr id="6" name="Picture 5" descr="A picture containing text, electronics, monitor, television&#10;&#10;Description automatically generated">
            <a:extLst>
              <a:ext uri="{FF2B5EF4-FFF2-40B4-BE49-F238E27FC236}">
                <a16:creationId xmlns:a16="http://schemas.microsoft.com/office/drawing/2014/main" id="{A6F9A3F0-E4C3-8FB5-9D7B-1700BD19D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07" y="1060316"/>
            <a:ext cx="8243920" cy="50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3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8A3E28-D60A-404C-A616-F3F662C24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989" y="1948873"/>
            <a:ext cx="2063188" cy="348775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428EDA67-187E-4D67-A56F-7A7FA2B53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21" y="1623615"/>
            <a:ext cx="2143156" cy="4065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5BCCC-4980-BFCD-FAA2-2C09D1A677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465" y="1348510"/>
            <a:ext cx="7694735" cy="4323205"/>
          </a:xfrm>
          <a:prstGeom prst="rect">
            <a:avLst/>
          </a:prstGeom>
        </p:spPr>
      </p:pic>
      <p:pic>
        <p:nvPicPr>
          <p:cNvPr id="9" name="Picture 8" descr="A picture containing text, electronics, monitor, television&#10;&#10;Description automatically generated">
            <a:extLst>
              <a:ext uri="{FF2B5EF4-FFF2-40B4-BE49-F238E27FC236}">
                <a16:creationId xmlns:a16="http://schemas.microsoft.com/office/drawing/2014/main" id="{B28706DF-309D-D9D6-FB60-EAE9F4E08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07" y="1060316"/>
            <a:ext cx="8243920" cy="50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85BC23-58B5-9453-0CB2-93A346DDA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48A14-B119-1D5C-87FE-567047E57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50053C62-CF57-4824-4A9A-6F2BF1433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134" y="1367672"/>
            <a:ext cx="8888205" cy="4610756"/>
          </a:xfrm>
          <a:prstGeom prst="rect">
            <a:avLst/>
          </a:prstGeom>
        </p:spPr>
      </p:pic>
      <p:pic>
        <p:nvPicPr>
          <p:cNvPr id="7" name="Picture 6" descr="A picture containing text, electronics, monitor, television&#10;&#10;Description automatically generated">
            <a:extLst>
              <a:ext uri="{FF2B5EF4-FFF2-40B4-BE49-F238E27FC236}">
                <a16:creationId xmlns:a16="http://schemas.microsoft.com/office/drawing/2014/main" id="{30F28924-D70A-C542-1804-6DABCB141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34" y="1060316"/>
            <a:ext cx="8888205" cy="54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24DB2-D38F-FDA8-DACC-9AFA77119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01" b="2129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47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E3EC0-1442-4672-8401-BACC18BFA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2" y="326115"/>
            <a:ext cx="6534035" cy="428425"/>
          </a:xfrm>
        </p:spPr>
        <p:txBody>
          <a:bodyPr/>
          <a:lstStyle/>
          <a:p>
            <a:r>
              <a:rPr lang="en-GB" sz="2800"/>
              <a:t>Wholesaler/warehouse/Cash &amp; Carry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465A-022F-4358-B926-D2C436252E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04341"/>
            <a:ext cx="7609279" cy="5527544"/>
          </a:xfrm>
        </p:spPr>
        <p:txBody>
          <a:bodyPr lIns="91440" tIns="45720" rIns="91440" bIns="45720" anchor="t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In the cloud with Business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Need a retail POS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>
                <a:latin typeface="Segoe UI"/>
                <a:cs typeface="Segoe UI"/>
              </a:rPr>
              <a:t>No store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Occasional sales over the counter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Credit cards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D6F2E-D277-486A-8C6D-7B1780E9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08" y="4153636"/>
            <a:ext cx="2762847" cy="2201786"/>
          </a:xfrm>
          <a:prstGeom prst="rect">
            <a:avLst/>
          </a:prstGeom>
        </p:spPr>
      </p:pic>
      <p:pic>
        <p:nvPicPr>
          <p:cNvPr id="8" name="Picture Placeholder 11" descr="A picture containing outdoor, vegetable, pile, fresh&#10;&#10;Description automatically generated">
            <a:extLst>
              <a:ext uri="{FF2B5EF4-FFF2-40B4-BE49-F238E27FC236}">
                <a16:creationId xmlns:a16="http://schemas.microsoft.com/office/drawing/2014/main" id="{27E5F2B0-2347-DF44-A2E9-F474FA18B5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412" r="134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72E72C-4631-524D-A0BD-F927BBF438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4F582-091B-4D95-AA0F-FF8A0C02BA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Car service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7CCF3-F95E-4986-989B-E2C23E55A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512865" cy="54715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Selling: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i="1"/>
              <a:t>Services – </a:t>
            </a:r>
            <a:r>
              <a:rPr lang="en-GB" sz="2400" b="1" i="1"/>
              <a:t>online</a:t>
            </a:r>
            <a:r>
              <a:rPr lang="en-GB" sz="2400" i="1"/>
              <a:t> </a:t>
            </a:r>
            <a:r>
              <a:rPr lang="en-GB" sz="2400" b="1" i="1"/>
              <a:t>booking </a:t>
            </a:r>
            <a:r>
              <a:rPr lang="en-GB" sz="2400" i="1"/>
              <a:t>in Shopify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i="1"/>
              <a:t>Parts from stock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i="1"/>
              <a:t>Beverages, Air Fresheners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Pay for Service Orders in POS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LS Pay for Credit Cards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83083-7D95-4302-AC96-1789EF36E481}"/>
              </a:ext>
            </a:extLst>
          </p:cNvPr>
          <p:cNvSpPr txBox="1"/>
          <p:nvPr/>
        </p:nvSpPr>
        <p:spPr>
          <a:xfrm rot="2342419">
            <a:off x="8334380" y="3157706"/>
            <a:ext cx="120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Coming!</a:t>
            </a:r>
          </a:p>
        </p:txBody>
      </p:sp>
      <p:pic>
        <p:nvPicPr>
          <p:cNvPr id="6" name="Picture Placeholder 4" descr="A person standing next to a red car&#10;&#10;Description automatically generated with low confidence">
            <a:extLst>
              <a:ext uri="{FF2B5EF4-FFF2-40B4-BE49-F238E27FC236}">
                <a16:creationId xmlns:a16="http://schemas.microsoft.com/office/drawing/2014/main" id="{C0C7A06C-5101-4488-9F36-96C855A49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3" r="6563"/>
          <a:stretch>
            <a:fillRect/>
          </a:stretch>
        </p:blipFill>
        <p:spPr>
          <a:xfrm>
            <a:off x="0" y="0"/>
            <a:ext cx="3971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52EE6694-C942-DBDA-0E2A-01F099F4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F4A0B-3F25-D494-2611-00C2C02C8D20}"/>
              </a:ext>
            </a:extLst>
          </p:cNvPr>
          <p:cNvSpPr txBox="1"/>
          <p:nvPr/>
        </p:nvSpPr>
        <p:spPr>
          <a:xfrm>
            <a:off x="1241660" y="1839353"/>
            <a:ext cx="9846643" cy="240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“This suite of software can satisfy an </a:t>
            </a:r>
            <a:r>
              <a:rPr lang="en-US" sz="2800" b="1">
                <a:solidFill>
                  <a:srgbClr val="F2A35E"/>
                </a:solidFill>
                <a:effectLst/>
                <a:latin typeface="Calibri" panose="020F0502020204030204" pitchFamily="34" charset="0"/>
              </a:rPr>
              <a:t>unlimited</a:t>
            </a:r>
            <a: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amount of business needs in the retail space with the powerful Business Central back-end and the personalization possible in LS Express</a:t>
            </a:r>
            <a:r>
              <a:rPr lang="en-GB" sz="28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”</a:t>
            </a:r>
          </a:p>
          <a:p>
            <a:pPr algn="r">
              <a:lnSpc>
                <a:spcPct val="150000"/>
              </a:lnSpc>
            </a:pPr>
            <a:r>
              <a:rPr lang="en-GB">
                <a:solidFill>
                  <a:schemeClr val="bg1"/>
                </a:solidFill>
                <a:latin typeface="Calibri" panose="020F0502020204030204" pitchFamily="34" charset="0"/>
              </a:rPr>
              <a:t>*Dave </a:t>
            </a:r>
            <a:r>
              <a:rPr lang="en-GB" err="1">
                <a:solidFill>
                  <a:schemeClr val="bg1"/>
                </a:solidFill>
                <a:latin typeface="Calibri" panose="020F0502020204030204" pitchFamily="34" charset="0"/>
              </a:rPr>
              <a:t>Durrenberger</a:t>
            </a:r>
            <a:r>
              <a:rPr lang="en-GB">
                <a:solidFill>
                  <a:schemeClr val="bg1"/>
                </a:solidFill>
                <a:latin typeface="Calibri" panose="020F0502020204030204" pitchFamily="34" charset="0"/>
              </a:rPr>
              <a:t>, System Solutions LLC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3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627D5C-5069-2241-A4FD-4C3EDF849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8" r="24733" b="1"/>
          <a:stretch/>
        </p:blipFill>
        <p:spPr>
          <a:xfrm>
            <a:off x="20" y="10"/>
            <a:ext cx="397175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476B7-338E-4950-952F-FFAB85840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154454" cy="428425"/>
          </a:xfrm>
        </p:spPr>
        <p:txBody>
          <a:bodyPr>
            <a:noAutofit/>
          </a:bodyPr>
          <a:lstStyle/>
          <a:p>
            <a:r>
              <a:rPr lang="en-GB"/>
              <a:t>DIY and Hardware stores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A2313-0DC4-4DAF-80E7-6557BAC444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/>
              <a:t>Upgraded from Microsoft Dynamics RMS </a:t>
            </a:r>
            <a:br>
              <a:rPr lang="en-US" sz="2800"/>
            </a:br>
            <a:r>
              <a:rPr lang="en-US" sz="2800"/>
              <a:t>to LS Express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/>
              <a:t>Re-use existing hardware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/>
              <a:t>B2B and B2C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/>
              <a:t>Catalogue items, lot numbers etc.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/>
              <a:t>E-commerce with built in Shopify connector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7265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A8B87D1-4C7B-414C-8835-4652FCE7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29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4DDF0-C09A-154F-8D39-3916EFD62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196" y="351176"/>
            <a:ext cx="10060027" cy="569997"/>
          </a:xfrm>
        </p:spPr>
        <p:txBody>
          <a:bodyPr/>
          <a:lstStyle/>
          <a:p>
            <a:r>
              <a:rPr lang="en-US"/>
              <a:t>Availability</a:t>
            </a:r>
            <a:endParaRPr lang="en-I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05C6B7-498D-0442-91B1-C553F8E1B603}"/>
              </a:ext>
            </a:extLst>
          </p:cNvPr>
          <p:cNvSpPr/>
          <p:nvPr/>
        </p:nvSpPr>
        <p:spPr>
          <a:xfrm>
            <a:off x="3639201" y="4837682"/>
            <a:ext cx="4913598" cy="723379"/>
          </a:xfrm>
          <a:prstGeom prst="rect">
            <a:avLst/>
          </a:prstGeom>
          <a:solidFill>
            <a:srgbClr val="E6B35B"/>
          </a:solidFill>
          <a:ln>
            <a:noFill/>
          </a:ln>
          <a:effectLst>
            <a:outerShdw blurRad="131006" dist="76200" dir="5400000" algn="ctr" rotWithShape="0">
              <a:srgbClr val="000000">
                <a:alpha val="3005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goal is to make LS Express available where Business Central is available</a:t>
            </a:r>
          </a:p>
        </p:txBody>
      </p:sp>
      <p:sp>
        <p:nvSpPr>
          <p:cNvPr id="27" name="Freeform: Shape 78">
            <a:extLst>
              <a:ext uri="{FF2B5EF4-FFF2-40B4-BE49-F238E27FC236}">
                <a16:creationId xmlns:a16="http://schemas.microsoft.com/office/drawing/2014/main" id="{4AF0C31E-2E75-9C48-BE97-F3B837605635}"/>
              </a:ext>
            </a:extLst>
          </p:cNvPr>
          <p:cNvSpPr/>
          <p:nvPr/>
        </p:nvSpPr>
        <p:spPr>
          <a:xfrm>
            <a:off x="6716761" y="3289849"/>
            <a:ext cx="862975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6" name="Freeform: Shape 87">
            <a:extLst>
              <a:ext uri="{FF2B5EF4-FFF2-40B4-BE49-F238E27FC236}">
                <a16:creationId xmlns:a16="http://schemas.microsoft.com/office/drawing/2014/main" id="{9E1819A0-09E2-E24E-8C53-16CCDDDCD0C8}"/>
              </a:ext>
            </a:extLst>
          </p:cNvPr>
          <p:cNvSpPr/>
          <p:nvPr/>
        </p:nvSpPr>
        <p:spPr>
          <a:xfrm>
            <a:off x="8825666" y="4004026"/>
            <a:ext cx="862975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0" name="Freeform: Shape 101">
            <a:extLst>
              <a:ext uri="{FF2B5EF4-FFF2-40B4-BE49-F238E27FC236}">
                <a16:creationId xmlns:a16="http://schemas.microsoft.com/office/drawing/2014/main" id="{1974143C-DAB3-2541-910F-18E045D50595}"/>
              </a:ext>
            </a:extLst>
          </p:cNvPr>
          <p:cNvSpPr/>
          <p:nvPr/>
        </p:nvSpPr>
        <p:spPr>
          <a:xfrm>
            <a:off x="5425400" y="41453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Freeform: Shape 103">
            <a:extLst>
              <a:ext uri="{FF2B5EF4-FFF2-40B4-BE49-F238E27FC236}">
                <a16:creationId xmlns:a16="http://schemas.microsoft.com/office/drawing/2014/main" id="{BDC39411-2DF6-B842-AFDD-25F30600AD94}"/>
              </a:ext>
            </a:extLst>
          </p:cNvPr>
          <p:cNvSpPr/>
          <p:nvPr/>
        </p:nvSpPr>
        <p:spPr>
          <a:xfrm>
            <a:off x="2950519" y="4145346"/>
            <a:ext cx="97293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Freeform: Shape 61">
            <a:extLst>
              <a:ext uri="{FF2B5EF4-FFF2-40B4-BE49-F238E27FC236}">
                <a16:creationId xmlns:a16="http://schemas.microsoft.com/office/drawing/2014/main" id="{AFFF6E0F-0235-D44C-BCC1-63A1E7C9B4F7}"/>
              </a:ext>
            </a:extLst>
          </p:cNvPr>
          <p:cNvSpPr/>
          <p:nvPr/>
        </p:nvSpPr>
        <p:spPr>
          <a:xfrm>
            <a:off x="2276210" y="2470146"/>
            <a:ext cx="744192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Denmark </a:t>
            </a:r>
          </a:p>
        </p:txBody>
      </p:sp>
      <p:sp>
        <p:nvSpPr>
          <p:cNvPr id="10" name="Freeform: Shape 62">
            <a:extLst>
              <a:ext uri="{FF2B5EF4-FFF2-40B4-BE49-F238E27FC236}">
                <a16:creationId xmlns:a16="http://schemas.microsoft.com/office/drawing/2014/main" id="{DC8D62D1-7A65-C746-8CC0-2AF4AB1162E0}"/>
              </a:ext>
            </a:extLst>
          </p:cNvPr>
          <p:cNvSpPr/>
          <p:nvPr/>
        </p:nvSpPr>
        <p:spPr>
          <a:xfrm>
            <a:off x="4592268" y="24701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Germany </a:t>
            </a:r>
          </a:p>
        </p:txBody>
      </p:sp>
      <p:sp>
        <p:nvSpPr>
          <p:cNvPr id="11" name="Freeform: Shape 63">
            <a:extLst>
              <a:ext uri="{FF2B5EF4-FFF2-40B4-BE49-F238E27FC236}">
                <a16:creationId xmlns:a16="http://schemas.microsoft.com/office/drawing/2014/main" id="{A980D023-A803-7542-B175-7D506C9E3A03}"/>
              </a:ext>
            </a:extLst>
          </p:cNvPr>
          <p:cNvSpPr/>
          <p:nvPr/>
        </p:nvSpPr>
        <p:spPr>
          <a:xfrm>
            <a:off x="3353766" y="24701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Finland</a:t>
            </a:r>
          </a:p>
        </p:txBody>
      </p:sp>
      <p:pic>
        <p:nvPicPr>
          <p:cNvPr id="13" name="Picture 1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15167A9-DA7E-F64A-A3FA-BBC04AF0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426" y="2103324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06ABA00-8483-864B-8A0C-56DAD41B8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7" y="2103324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700985-6E1C-A04B-8789-4A8E74C39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30" b="16448"/>
          <a:stretch/>
        </p:blipFill>
        <p:spPr>
          <a:xfrm>
            <a:off x="3657355" y="2165830"/>
            <a:ext cx="365760" cy="2407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6" name="Freeform: Shape 67">
            <a:extLst>
              <a:ext uri="{FF2B5EF4-FFF2-40B4-BE49-F238E27FC236}">
                <a16:creationId xmlns:a16="http://schemas.microsoft.com/office/drawing/2014/main" id="{F032FC89-F220-CD4C-9211-CBC718C2F349}"/>
              </a:ext>
            </a:extLst>
          </p:cNvPr>
          <p:cNvSpPr/>
          <p:nvPr/>
        </p:nvSpPr>
        <p:spPr>
          <a:xfrm>
            <a:off x="2161837" y="3289849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Great Britain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A277F7-ACFC-6744-8A69-9BE7B924D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426" y="2953489"/>
            <a:ext cx="365760" cy="365760"/>
          </a:xfrm>
          <a:prstGeom prst="rect">
            <a:avLst/>
          </a:prstGeom>
        </p:spPr>
      </p:pic>
      <p:sp>
        <p:nvSpPr>
          <p:cNvPr id="18" name="Freeform: Shape 69">
            <a:extLst>
              <a:ext uri="{FF2B5EF4-FFF2-40B4-BE49-F238E27FC236}">
                <a16:creationId xmlns:a16="http://schemas.microsoft.com/office/drawing/2014/main" id="{8A827338-DD69-BB42-B22C-1EDA52EC690F}"/>
              </a:ext>
            </a:extLst>
          </p:cNvPr>
          <p:cNvSpPr/>
          <p:nvPr/>
        </p:nvSpPr>
        <p:spPr>
          <a:xfrm>
            <a:off x="3353766" y="3289849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Iceland </a:t>
            </a:r>
          </a:p>
        </p:txBody>
      </p:sp>
      <p:pic>
        <p:nvPicPr>
          <p:cNvPr id="19" name="Picture 18" descr="A drawing of a person&#10;&#10;Description automatically generated">
            <a:extLst>
              <a:ext uri="{FF2B5EF4-FFF2-40B4-BE49-F238E27FC236}">
                <a16:creationId xmlns:a16="http://schemas.microsoft.com/office/drawing/2014/main" id="{51723416-405B-6542-86E2-E848F064A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355" y="2953489"/>
            <a:ext cx="365760" cy="365760"/>
          </a:xfrm>
          <a:prstGeom prst="rect">
            <a:avLst/>
          </a:prstGeom>
        </p:spPr>
      </p:pic>
      <p:sp>
        <p:nvSpPr>
          <p:cNvPr id="20" name="Freeform: Shape 71">
            <a:extLst>
              <a:ext uri="{FF2B5EF4-FFF2-40B4-BE49-F238E27FC236}">
                <a16:creationId xmlns:a16="http://schemas.microsoft.com/office/drawing/2014/main" id="{4E7A1EF5-67BB-C646-86C9-A22E2751FA04}"/>
              </a:ext>
            </a:extLst>
          </p:cNvPr>
          <p:cNvSpPr/>
          <p:nvPr/>
        </p:nvSpPr>
        <p:spPr>
          <a:xfrm>
            <a:off x="4469434" y="3289849"/>
            <a:ext cx="1218607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Netherlands </a:t>
            </a:r>
          </a:p>
        </p:txBody>
      </p:sp>
      <p:pic>
        <p:nvPicPr>
          <p:cNvPr id="21" name="Picture 6" descr="Flag of Netherlands">
            <a:extLst>
              <a:ext uri="{FF2B5EF4-FFF2-40B4-BE49-F238E27FC236}">
                <a16:creationId xmlns:a16="http://schemas.microsoft.com/office/drawing/2014/main" id="{F68A3BA5-60CB-2C4E-997D-CD799BCA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7" y="3006539"/>
            <a:ext cx="365760" cy="2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73">
            <a:extLst>
              <a:ext uri="{FF2B5EF4-FFF2-40B4-BE49-F238E27FC236}">
                <a16:creationId xmlns:a16="http://schemas.microsoft.com/office/drawing/2014/main" id="{2C752B5A-2032-AC48-8FCC-53F773B9A57C}"/>
              </a:ext>
            </a:extLst>
          </p:cNvPr>
          <p:cNvSpPr/>
          <p:nvPr/>
        </p:nvSpPr>
        <p:spPr>
          <a:xfrm>
            <a:off x="5828647" y="41453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Singapore 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F5F110-23F2-B24F-9A45-69B50C6AE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3600"/>
          <a:stretch/>
        </p:blipFill>
        <p:spPr>
          <a:xfrm>
            <a:off x="6132236" y="3835053"/>
            <a:ext cx="365760" cy="2428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4" name="Freeform: Shape 75">
            <a:extLst>
              <a:ext uri="{FF2B5EF4-FFF2-40B4-BE49-F238E27FC236}">
                <a16:creationId xmlns:a16="http://schemas.microsoft.com/office/drawing/2014/main" id="{94A282CF-8482-3C4D-A6B3-C3C6CACF18C1}"/>
              </a:ext>
            </a:extLst>
          </p:cNvPr>
          <p:cNvSpPr/>
          <p:nvPr/>
        </p:nvSpPr>
        <p:spPr>
          <a:xfrm>
            <a:off x="5828647" y="24701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Australia </a:t>
            </a:r>
          </a:p>
        </p:txBody>
      </p:sp>
      <p:sp>
        <p:nvSpPr>
          <p:cNvPr id="25" name="Freeform: Shape 76">
            <a:extLst>
              <a:ext uri="{FF2B5EF4-FFF2-40B4-BE49-F238E27FC236}">
                <a16:creationId xmlns:a16="http://schemas.microsoft.com/office/drawing/2014/main" id="{D6589844-3EE2-0B42-9415-07E7AC126586}"/>
              </a:ext>
            </a:extLst>
          </p:cNvPr>
          <p:cNvSpPr/>
          <p:nvPr/>
        </p:nvSpPr>
        <p:spPr>
          <a:xfrm>
            <a:off x="8870628" y="2470146"/>
            <a:ext cx="1094482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Zealand 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00C55F-5AE9-FE43-BED4-E9BC98E2A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2236" y="2103324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B0EF6B-600F-D24A-AC6A-2E752F0C8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4989" y="2103324"/>
            <a:ext cx="365760" cy="365760"/>
          </a:xfrm>
          <a:prstGeom prst="rect">
            <a:avLst/>
          </a:prstGeom>
        </p:spPr>
      </p:pic>
      <p:sp>
        <p:nvSpPr>
          <p:cNvPr id="38" name="Freeform: Shape 89">
            <a:extLst>
              <a:ext uri="{FF2B5EF4-FFF2-40B4-BE49-F238E27FC236}">
                <a16:creationId xmlns:a16="http://schemas.microsoft.com/office/drawing/2014/main" id="{8DB1EBD1-0502-C741-9E39-F97134B9971F}"/>
              </a:ext>
            </a:extLst>
          </p:cNvPr>
          <p:cNvSpPr/>
          <p:nvPr/>
        </p:nvSpPr>
        <p:spPr>
          <a:xfrm>
            <a:off x="8865454" y="3289849"/>
            <a:ext cx="116471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United States </a:t>
            </a:r>
          </a:p>
        </p:txBody>
      </p:sp>
      <p:sp>
        <p:nvSpPr>
          <p:cNvPr id="39" name="Freeform: Shape 90">
            <a:extLst>
              <a:ext uri="{FF2B5EF4-FFF2-40B4-BE49-F238E27FC236}">
                <a16:creationId xmlns:a16="http://schemas.microsoft.com/office/drawing/2014/main" id="{A22A7882-9C9D-0741-9078-F6DD1E302561}"/>
              </a:ext>
            </a:extLst>
          </p:cNvPr>
          <p:cNvSpPr/>
          <p:nvPr/>
        </p:nvSpPr>
        <p:spPr>
          <a:xfrm>
            <a:off x="8115537" y="4145346"/>
            <a:ext cx="649106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Canada </a:t>
            </a:r>
          </a:p>
        </p:txBody>
      </p:sp>
      <p:sp>
        <p:nvSpPr>
          <p:cNvPr id="40" name="Freeform: Shape 91">
            <a:extLst>
              <a:ext uri="{FF2B5EF4-FFF2-40B4-BE49-F238E27FC236}">
                <a16:creationId xmlns:a16="http://schemas.microsoft.com/office/drawing/2014/main" id="{A48E6E0C-177E-BD48-939E-290B5EC2A284}"/>
              </a:ext>
            </a:extLst>
          </p:cNvPr>
          <p:cNvSpPr/>
          <p:nvPr/>
        </p:nvSpPr>
        <p:spPr>
          <a:xfrm>
            <a:off x="7114669" y="3289849"/>
            <a:ext cx="6728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Mexico* </a:t>
            </a:r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35FF2E-758A-0B4A-93B1-F6E17C91D2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4929" y="2953489"/>
            <a:ext cx="365760" cy="36576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EA82C-7F80-AA4F-8DC2-B4EEDF2461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7210" y="3773605"/>
            <a:ext cx="365760" cy="36576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402173-3424-0C43-851F-E0BC60435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8203" y="2953489"/>
            <a:ext cx="365760" cy="365760"/>
          </a:xfrm>
          <a:prstGeom prst="rect">
            <a:avLst/>
          </a:prstGeom>
        </p:spPr>
      </p:pic>
      <p:sp>
        <p:nvSpPr>
          <p:cNvPr id="44" name="Freeform: Shape 95">
            <a:extLst>
              <a:ext uri="{FF2B5EF4-FFF2-40B4-BE49-F238E27FC236}">
                <a16:creationId xmlns:a16="http://schemas.microsoft.com/office/drawing/2014/main" id="{EAA9C94A-85AC-C54E-B6B8-B56CC4E11995}"/>
              </a:ext>
            </a:extLst>
          </p:cNvPr>
          <p:cNvSpPr/>
          <p:nvPr/>
        </p:nvSpPr>
        <p:spPr>
          <a:xfrm>
            <a:off x="5828647" y="3289849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UAE </a:t>
            </a:r>
          </a:p>
        </p:txBody>
      </p:sp>
      <p:sp>
        <p:nvSpPr>
          <p:cNvPr id="45" name="Freeform: Shape 96">
            <a:extLst>
              <a:ext uri="{FF2B5EF4-FFF2-40B4-BE49-F238E27FC236}">
                <a16:creationId xmlns:a16="http://schemas.microsoft.com/office/drawing/2014/main" id="{C80BF875-5C6F-294E-89CF-54C14AA4A79A}"/>
              </a:ext>
            </a:extLst>
          </p:cNvPr>
          <p:cNvSpPr/>
          <p:nvPr/>
        </p:nvSpPr>
        <p:spPr>
          <a:xfrm>
            <a:off x="2174128" y="4145346"/>
            <a:ext cx="948357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South Africa </a:t>
            </a:r>
          </a:p>
        </p:txBody>
      </p:sp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6FC66778-BCD9-7942-A39F-9B00C4A71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2236" y="2953489"/>
            <a:ext cx="365760" cy="365760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B069D6-2B0F-CE48-A925-CE0CDA838A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65426" y="3773605"/>
            <a:ext cx="365760" cy="365760"/>
          </a:xfrm>
          <a:prstGeom prst="rect">
            <a:avLst/>
          </a:prstGeom>
        </p:spPr>
      </p:pic>
      <p:sp>
        <p:nvSpPr>
          <p:cNvPr id="48" name="Freeform: Shape 99">
            <a:extLst>
              <a:ext uri="{FF2B5EF4-FFF2-40B4-BE49-F238E27FC236}">
                <a16:creationId xmlns:a16="http://schemas.microsoft.com/office/drawing/2014/main" id="{246CC7CB-361B-994D-B97F-1B6BA0D4B0C1}"/>
              </a:ext>
            </a:extLst>
          </p:cNvPr>
          <p:cNvSpPr/>
          <p:nvPr/>
        </p:nvSpPr>
        <p:spPr>
          <a:xfrm>
            <a:off x="7983107" y="2470146"/>
            <a:ext cx="97293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Spain </a:t>
            </a:r>
          </a:p>
        </p:txBody>
      </p:sp>
      <p:pic>
        <p:nvPicPr>
          <p:cNvPr id="49" name="Picture 48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39A6ACEE-0F37-554C-8F29-09AE809F6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6696" y="2103324"/>
            <a:ext cx="365760" cy="365760"/>
          </a:xfrm>
          <a:prstGeom prst="rect">
            <a:avLst/>
          </a:prstGeom>
        </p:spPr>
      </p:pic>
      <p:sp>
        <p:nvSpPr>
          <p:cNvPr id="54" name="Freeform: Shape 105">
            <a:extLst>
              <a:ext uri="{FF2B5EF4-FFF2-40B4-BE49-F238E27FC236}">
                <a16:creationId xmlns:a16="http://schemas.microsoft.com/office/drawing/2014/main" id="{D520CB6D-B40B-494C-9137-47E30274013F}"/>
              </a:ext>
            </a:extLst>
          </p:cNvPr>
          <p:cNvSpPr/>
          <p:nvPr/>
        </p:nvSpPr>
        <p:spPr>
          <a:xfrm>
            <a:off x="4592268" y="4145346"/>
            <a:ext cx="97293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Switzerland </a:t>
            </a:r>
          </a:p>
        </p:txBody>
      </p:sp>
      <p:pic>
        <p:nvPicPr>
          <p:cNvPr id="55" name="Picture 14" descr="Flag of Switzerland">
            <a:extLst>
              <a:ext uri="{FF2B5EF4-FFF2-40B4-BE49-F238E27FC236}">
                <a16:creationId xmlns:a16="http://schemas.microsoft.com/office/drawing/2014/main" id="{EEC1DFA8-FB75-0042-AEE9-5A92075A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78" y="3829426"/>
            <a:ext cx="254118" cy="2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reeform: Shape 89">
            <a:extLst>
              <a:ext uri="{FF2B5EF4-FFF2-40B4-BE49-F238E27FC236}">
                <a16:creationId xmlns:a16="http://schemas.microsoft.com/office/drawing/2014/main" id="{5D62417C-A20C-124C-A809-5ABC8AFB179C}"/>
              </a:ext>
            </a:extLst>
          </p:cNvPr>
          <p:cNvSpPr/>
          <p:nvPr/>
        </p:nvSpPr>
        <p:spPr>
          <a:xfrm>
            <a:off x="3271418" y="4145346"/>
            <a:ext cx="116471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Sweden*</a:t>
            </a:r>
          </a:p>
        </p:txBody>
      </p:sp>
      <p:sp>
        <p:nvSpPr>
          <p:cNvPr id="64" name="Freeform: Shape 73">
            <a:extLst>
              <a:ext uri="{FF2B5EF4-FFF2-40B4-BE49-F238E27FC236}">
                <a16:creationId xmlns:a16="http://schemas.microsoft.com/office/drawing/2014/main" id="{9977F350-8923-BB4D-973F-94FEE80B45BE}"/>
              </a:ext>
            </a:extLst>
          </p:cNvPr>
          <p:cNvSpPr/>
          <p:nvPr/>
        </p:nvSpPr>
        <p:spPr>
          <a:xfrm>
            <a:off x="7962976" y="3289849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Austria*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BE1FD-33CB-D841-B5AC-3D26B53C03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355" y="3840527"/>
            <a:ext cx="392837" cy="231916"/>
          </a:xfrm>
          <a:prstGeom prst="rect">
            <a:avLst/>
          </a:prstGeom>
        </p:spPr>
      </p:pic>
      <p:sp>
        <p:nvSpPr>
          <p:cNvPr id="65" name="Freeform: Shape 73">
            <a:extLst>
              <a:ext uri="{FF2B5EF4-FFF2-40B4-BE49-F238E27FC236}">
                <a16:creationId xmlns:a16="http://schemas.microsoft.com/office/drawing/2014/main" id="{E8C04F5C-486D-45C7-B49A-FCB060506F72}"/>
              </a:ext>
            </a:extLst>
          </p:cNvPr>
          <p:cNvSpPr/>
          <p:nvPr/>
        </p:nvSpPr>
        <p:spPr>
          <a:xfrm>
            <a:off x="6964614" y="41453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Belgium</a:t>
            </a:r>
          </a:p>
        </p:txBody>
      </p:sp>
      <p:sp>
        <p:nvSpPr>
          <p:cNvPr id="66" name="Freeform: Shape 99">
            <a:extLst>
              <a:ext uri="{FF2B5EF4-FFF2-40B4-BE49-F238E27FC236}">
                <a16:creationId xmlns:a16="http://schemas.microsoft.com/office/drawing/2014/main" id="{13BAE869-9D26-4EA6-A6BA-A5CFF54A9668}"/>
              </a:ext>
            </a:extLst>
          </p:cNvPr>
          <p:cNvSpPr/>
          <p:nvPr/>
        </p:nvSpPr>
        <p:spPr>
          <a:xfrm>
            <a:off x="6959804" y="2470146"/>
            <a:ext cx="97293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France </a:t>
            </a:r>
          </a:p>
        </p:txBody>
      </p:sp>
      <p:pic>
        <p:nvPicPr>
          <p:cNvPr id="1026" name="Picture 2" descr="Flag of France - Wikipedia">
            <a:extLst>
              <a:ext uri="{FF2B5EF4-FFF2-40B4-BE49-F238E27FC236}">
                <a16:creationId xmlns:a16="http://schemas.microsoft.com/office/drawing/2014/main" id="{DAFBE710-B823-42B4-B79F-F6AB8E7D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93" y="2164284"/>
            <a:ext cx="365760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lgium Flag, National Flags, And Free Printable International Maps">
            <a:extLst>
              <a:ext uri="{FF2B5EF4-FFF2-40B4-BE49-F238E27FC236}">
                <a16:creationId xmlns:a16="http://schemas.microsoft.com/office/drawing/2014/main" id="{BBC72A8F-183B-4FD9-A231-1E0B13B3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03" y="3834787"/>
            <a:ext cx="365760" cy="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Austria - Wikipedia">
            <a:extLst>
              <a:ext uri="{FF2B5EF4-FFF2-40B4-BE49-F238E27FC236}">
                <a16:creationId xmlns:a16="http://schemas.microsoft.com/office/drawing/2014/main" id="{3E0D839B-26D3-4F19-B73A-6F49C424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66" y="3014449"/>
            <a:ext cx="365760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E9C2445-14C7-4BC3-820F-D32C6365FEBC}"/>
              </a:ext>
            </a:extLst>
          </p:cNvPr>
          <p:cNvSpPr txBox="1"/>
          <p:nvPr/>
        </p:nvSpPr>
        <p:spPr>
          <a:xfrm>
            <a:off x="866418" y="4648175"/>
            <a:ext cx="6367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/>
          </a:p>
          <a:p>
            <a:endParaRPr lang="en-GB"/>
          </a:p>
        </p:txBody>
      </p:sp>
      <p:sp>
        <p:nvSpPr>
          <p:cNvPr id="53" name="Freeform: Shape 90">
            <a:extLst>
              <a:ext uri="{FF2B5EF4-FFF2-40B4-BE49-F238E27FC236}">
                <a16:creationId xmlns:a16="http://schemas.microsoft.com/office/drawing/2014/main" id="{1466E996-5C74-445E-BD0C-6F978189BECB}"/>
              </a:ext>
            </a:extLst>
          </p:cNvPr>
          <p:cNvSpPr/>
          <p:nvPr/>
        </p:nvSpPr>
        <p:spPr>
          <a:xfrm>
            <a:off x="8964415" y="4912909"/>
            <a:ext cx="906908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Philippines</a:t>
            </a:r>
          </a:p>
        </p:txBody>
      </p:sp>
      <p:sp>
        <p:nvSpPr>
          <p:cNvPr id="56" name="Freeform: Shape 90">
            <a:extLst>
              <a:ext uri="{FF2B5EF4-FFF2-40B4-BE49-F238E27FC236}">
                <a16:creationId xmlns:a16="http://schemas.microsoft.com/office/drawing/2014/main" id="{16D19360-28A0-4627-9A87-28FB0F67692D}"/>
              </a:ext>
            </a:extLst>
          </p:cNvPr>
          <p:cNvSpPr/>
          <p:nvPr/>
        </p:nvSpPr>
        <p:spPr>
          <a:xfrm>
            <a:off x="2190185" y="4928746"/>
            <a:ext cx="906908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Luxemburg</a:t>
            </a:r>
          </a:p>
        </p:txBody>
      </p:sp>
      <p:sp>
        <p:nvSpPr>
          <p:cNvPr id="58" name="Freeform: Shape 90">
            <a:extLst>
              <a:ext uri="{FF2B5EF4-FFF2-40B4-BE49-F238E27FC236}">
                <a16:creationId xmlns:a16="http://schemas.microsoft.com/office/drawing/2014/main" id="{A21D8A09-36E3-4840-AF06-441EDEE66D14}"/>
              </a:ext>
            </a:extLst>
          </p:cNvPr>
          <p:cNvSpPr/>
          <p:nvPr/>
        </p:nvSpPr>
        <p:spPr>
          <a:xfrm>
            <a:off x="8989672" y="4147645"/>
            <a:ext cx="906908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Hong Kong </a:t>
            </a:r>
          </a:p>
        </p:txBody>
      </p: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D64ECE64-2827-3B47-945F-8C28B53C681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0759" y="4701385"/>
            <a:ext cx="365760" cy="211524"/>
          </a:xfrm>
          <a:prstGeom prst="rect">
            <a:avLst/>
          </a:prstGeom>
        </p:spPr>
      </p:pic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8841D34-271C-104C-A370-57BCA8043F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28210" y="3832196"/>
            <a:ext cx="429833" cy="248578"/>
          </a:xfrm>
          <a:prstGeom prst="rect">
            <a:avLst/>
          </a:prstGeom>
        </p:spPr>
      </p:pic>
      <p:pic>
        <p:nvPicPr>
          <p:cNvPr id="69" name="Picture 68" descr="A red and white flag&#10;&#10;Description automatically generated with low confidence">
            <a:extLst>
              <a:ext uri="{FF2B5EF4-FFF2-40B4-BE49-F238E27FC236}">
                <a16:creationId xmlns:a16="http://schemas.microsoft.com/office/drawing/2014/main" id="{D9645DAC-66AA-E348-A71A-10A6C224779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28210" y="4657024"/>
            <a:ext cx="429833" cy="2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2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66CE1-3C64-B093-6863-D3E24C20B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6" r="4971"/>
          <a:stretch/>
        </p:blipFill>
        <p:spPr>
          <a:xfrm>
            <a:off x="20" y="10"/>
            <a:ext cx="397175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ADEDBA-818F-A859-514D-608F40134D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154454" cy="428425"/>
          </a:xfrm>
        </p:spPr>
        <p:txBody>
          <a:bodyPr/>
          <a:lstStyle/>
          <a:p>
            <a:r>
              <a:rPr lang="en-US"/>
              <a:t>Coffee shop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5B22FE-E559-5D9A-4372-B3D141AE3E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Need a simple POS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Kitchen printing functionality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Promotions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Takeaway orders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Credit cards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en-GB" sz="2800" i="1"/>
              <a:t>LS Pay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5DB28-6475-3755-1015-EF66AC2E7113}"/>
              </a:ext>
            </a:extLst>
          </p:cNvPr>
          <p:cNvSpPr txBox="1"/>
          <p:nvPr/>
        </p:nvSpPr>
        <p:spPr>
          <a:xfrm rot="2342419">
            <a:off x="7222226" y="3906222"/>
            <a:ext cx="1026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Coming!</a:t>
            </a:r>
          </a:p>
        </p:txBody>
      </p:sp>
    </p:spTree>
    <p:extLst>
      <p:ext uri="{BB962C8B-B14F-4D97-AF65-F5344CB8AC3E}">
        <p14:creationId xmlns:p14="http://schemas.microsoft.com/office/powerpoint/2010/main" val="4256726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D2DEA2-F42B-4BE1-A189-7D6060371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854" r="384"/>
          <a:stretch/>
        </p:blipFill>
        <p:spPr bwMode="auto">
          <a:xfrm>
            <a:off x="20" y="10"/>
            <a:ext cx="3971753" cy="685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1473B-DF72-4C66-9B13-86AEE18F8E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154454" cy="613685"/>
          </a:xfrm>
        </p:spPr>
        <p:txBody>
          <a:bodyPr>
            <a:normAutofit/>
          </a:bodyPr>
          <a:lstStyle/>
          <a:p>
            <a:r>
              <a:rPr lang="en-GB"/>
              <a:t>Winery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7F1881-5BFC-40E3-87E4-589A80C88E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Book tasting sessions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Selling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en-GB" sz="2800" i="1"/>
              <a:t>In-store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en-GB" sz="2800" i="1"/>
              <a:t>Pop-up locations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en-GB" sz="2800" i="1"/>
              <a:t>Fairs and Farmers Markets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LS Pay service on IOS / Android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AD572-A28D-6CFB-BC3F-E15711119F61}"/>
              </a:ext>
            </a:extLst>
          </p:cNvPr>
          <p:cNvSpPr txBox="1"/>
          <p:nvPr/>
        </p:nvSpPr>
        <p:spPr>
          <a:xfrm rot="2342419">
            <a:off x="9310290" y="3948644"/>
            <a:ext cx="118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Coming!</a:t>
            </a:r>
          </a:p>
        </p:txBody>
      </p:sp>
    </p:spTree>
    <p:extLst>
      <p:ext uri="{BB962C8B-B14F-4D97-AF65-F5344CB8AC3E}">
        <p14:creationId xmlns:p14="http://schemas.microsoft.com/office/powerpoint/2010/main" val="1775608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llage of people sitting at a table with a board game&#10;&#10;Description automatically generated with low confidence">
            <a:extLst>
              <a:ext uri="{FF2B5EF4-FFF2-40B4-BE49-F238E27FC236}">
                <a16:creationId xmlns:a16="http://schemas.microsoft.com/office/drawing/2014/main" id="{7349513F-2C6D-AD49-AA05-871B7B9ED5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0" r="4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A3DB-FFB7-1D4D-BFA1-862E664C4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Contactless dining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9B659-B138-4B44-82BD-C370F8D46E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No more standing in line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Customers scan QR Code: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i="1">
                <a:latin typeface="Segoe UI"/>
                <a:cs typeface="Segoe UI"/>
              </a:rPr>
              <a:t>View the Menu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i="1">
                <a:latin typeface="Segoe UI" panose="020B0502040204020203" pitchFamily="34" charset="0"/>
                <a:cs typeface="Segoe UI" panose="020B0502040204020203" pitchFamily="34" charset="0"/>
              </a:rPr>
              <a:t>Submit an order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i="1">
                <a:latin typeface="Segoe UI" panose="020B0502040204020203" pitchFamily="34" charset="0"/>
                <a:cs typeface="Segoe UI" panose="020B0502040204020203" pitchFamily="34" charset="0"/>
              </a:rPr>
              <a:t>Pay online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i="1">
                <a:latin typeface="Segoe UI" panose="020B0502040204020203" pitchFamily="34" charset="0"/>
                <a:cs typeface="Segoe UI" panose="020B0502040204020203" pitchFamily="34" charset="0"/>
              </a:rPr>
              <a:t>Get your food once it is ready</a:t>
            </a:r>
          </a:p>
        </p:txBody>
      </p:sp>
    </p:spTree>
    <p:extLst>
      <p:ext uri="{BB962C8B-B14F-4D97-AF65-F5344CB8AC3E}">
        <p14:creationId xmlns:p14="http://schemas.microsoft.com/office/powerpoint/2010/main" val="148590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24DB2-D38F-FDA8-DACC-9AFA7711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30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98E51-519E-1349-A6F3-1571C63FD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98347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B253E4-DC22-40AC-BA7E-3B330535A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Simple but powerful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17D58-A73D-4B46-8D10-DDC30C03C07C}"/>
              </a:ext>
            </a:extLst>
          </p:cNvPr>
          <p:cNvSpPr/>
          <p:nvPr/>
        </p:nvSpPr>
        <p:spPr>
          <a:xfrm>
            <a:off x="6326257" y="3894161"/>
            <a:ext cx="2489752" cy="4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E636B-EB0D-403B-9E1D-B1B7EFC85642}"/>
              </a:ext>
            </a:extLst>
          </p:cNvPr>
          <p:cNvSpPr/>
          <p:nvPr/>
        </p:nvSpPr>
        <p:spPr>
          <a:xfrm>
            <a:off x="6289814" y="1515716"/>
            <a:ext cx="2489752" cy="4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79918-4B99-4B13-BB72-9EEFD4CE780F}"/>
              </a:ext>
            </a:extLst>
          </p:cNvPr>
          <p:cNvSpPr/>
          <p:nvPr/>
        </p:nvSpPr>
        <p:spPr>
          <a:xfrm>
            <a:off x="2782957" y="3964056"/>
            <a:ext cx="2489752" cy="4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7CD97-7064-42B9-8E39-3F3AC42B2E03}"/>
              </a:ext>
            </a:extLst>
          </p:cNvPr>
          <p:cNvSpPr/>
          <p:nvPr/>
        </p:nvSpPr>
        <p:spPr>
          <a:xfrm>
            <a:off x="2935357" y="1668117"/>
            <a:ext cx="2489752" cy="4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33BD49B2-BD83-B0B8-A743-2AB2D1A69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" t="9165" r="7437" b="-560"/>
          <a:stretch/>
        </p:blipFill>
        <p:spPr>
          <a:xfrm>
            <a:off x="883920" y="1774916"/>
            <a:ext cx="5212080" cy="429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DB767-DE5D-D144-C842-02F3B6066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1" t="1452" r="327" b="63"/>
          <a:stretch/>
        </p:blipFill>
        <p:spPr>
          <a:xfrm>
            <a:off x="5821680" y="1010632"/>
            <a:ext cx="5486400" cy="418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1802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CFCA55-F75D-DD45-9BB1-A0EF055F3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9243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01E6C2A-A2BA-4638-8E8D-1B71C121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2" y="854766"/>
            <a:ext cx="9702248" cy="58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D047-5C2A-4C07-8139-96A78A01B8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It’s so simple!</a:t>
            </a:r>
          </a:p>
        </p:txBody>
      </p:sp>
      <p:pic>
        <p:nvPicPr>
          <p:cNvPr id="4" name="Picture 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5D1F2EBA-48FF-4439-8634-ED3D8AE5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982" y="1500013"/>
            <a:ext cx="7916849" cy="48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se, indoor, keyboard, kitchenware&#10;&#10;Description automatically generated">
            <a:extLst>
              <a:ext uri="{FF2B5EF4-FFF2-40B4-BE49-F238E27FC236}">
                <a16:creationId xmlns:a16="http://schemas.microsoft.com/office/drawing/2014/main" id="{D0749C9F-9408-4FC0-BFD0-14F2FF1C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60" y="677732"/>
            <a:ext cx="6533210" cy="605105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994B0-EF7D-468D-B511-C54F10AF0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89" y="3620514"/>
            <a:ext cx="4734281" cy="28322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64DFC-E729-4C57-A4F4-2BEED57D7B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It’s so simple!</a:t>
            </a:r>
          </a:p>
        </p:txBody>
      </p:sp>
    </p:spTree>
    <p:extLst>
      <p:ext uri="{BB962C8B-B14F-4D97-AF65-F5344CB8AC3E}">
        <p14:creationId xmlns:p14="http://schemas.microsoft.com/office/powerpoint/2010/main" val="210220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FF230-CD4B-EFAE-693E-3889863C9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6566" y="3145728"/>
            <a:ext cx="3999308" cy="1607785"/>
          </a:xfrm>
        </p:spPr>
        <p:txBody>
          <a:bodyPr/>
          <a:lstStyle/>
          <a:p>
            <a:r>
              <a:rPr lang="fr-FR" b="1"/>
              <a:t>5 Locations</a:t>
            </a:r>
          </a:p>
          <a:p>
            <a:r>
              <a:rPr lang="fr-FR" b="1"/>
              <a:t>10 LS Express </a:t>
            </a:r>
            <a:r>
              <a:rPr lang="fr-FR" b="1" err="1"/>
              <a:t>POS’s</a:t>
            </a:r>
            <a:endParaRPr lang="fr-FR" b="1"/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74A2-6517-4AA3-AF13-99811DC94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It’s so simple!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6913C8-CED0-4AA2-B432-9EB8F4E8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05" y="1307702"/>
            <a:ext cx="5283839" cy="52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A700A-F514-E44F-DCF4-50504EAE8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368" y="3231311"/>
            <a:ext cx="2908196" cy="1057818"/>
          </a:xfrm>
        </p:spPr>
        <p:txBody>
          <a:bodyPr/>
          <a:lstStyle/>
          <a:p>
            <a:r>
              <a:rPr lang="en-GB" b="1"/>
              <a:t>12 Stores</a:t>
            </a:r>
          </a:p>
          <a:p>
            <a:r>
              <a:rPr lang="en-GB" b="1"/>
              <a:t>18 LS Express POS’s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74A2-6517-4AA3-AF13-99811DC94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It’s so simple!</a:t>
            </a:r>
          </a:p>
        </p:txBody>
      </p:sp>
      <p:pic>
        <p:nvPicPr>
          <p:cNvPr id="4" name="Picture 3" descr="A picture containing text, cabinet&#10;&#10;Description automatically generated">
            <a:extLst>
              <a:ext uri="{FF2B5EF4-FFF2-40B4-BE49-F238E27FC236}">
                <a16:creationId xmlns:a16="http://schemas.microsoft.com/office/drawing/2014/main" id="{845F40D8-F891-4C28-B86D-A9884BD09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22" y="1717963"/>
            <a:ext cx="7441034" cy="4464620"/>
          </a:xfrm>
          <a:prstGeom prst="flowChartAlternateProcess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6150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90F2-6A9F-4792-9552-19BE597E82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It doesn’t look like a POS!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3E49-4451-425D-BEE8-9CD740C3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12" y="1391673"/>
            <a:ext cx="6947923" cy="42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ED939FA3-1F58-BB2A-2E51-C5CB896F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287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51EAF-D151-F12D-C5FD-DCAE1B1B8DDA}"/>
              </a:ext>
            </a:extLst>
          </p:cNvPr>
          <p:cNvSpPr txBox="1"/>
          <p:nvPr/>
        </p:nvSpPr>
        <p:spPr>
          <a:xfrm rot="21147109">
            <a:off x="718480" y="1560755"/>
            <a:ext cx="5387659" cy="16691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2000" b="1">
                <a:solidFill>
                  <a:srgbClr val="E47D25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Rastanty Cortez" panose="02000506000000020003" pitchFamily="2" charset="0"/>
              </a:rPr>
              <a:t>We hear you!</a:t>
            </a:r>
          </a:p>
        </p:txBody>
      </p:sp>
    </p:spTree>
    <p:extLst>
      <p:ext uri="{BB962C8B-B14F-4D97-AF65-F5344CB8AC3E}">
        <p14:creationId xmlns:p14="http://schemas.microsoft.com/office/powerpoint/2010/main" val="54399670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001CD7E5-D985-544F-A418-A713C50D131A}"/>
    </a:ext>
  </a:extLst>
</a:theme>
</file>

<file path=ppt/theme/theme6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" id="{8B1C2EF0-9D1A-4353-90DD-4BF362FCB5D3}" vid="{A9A4280A-DA86-444A-B7CD-7738B1C08613}"/>
    </a:ext>
  </a:extLst>
</a:theme>
</file>

<file path=ppt/theme/theme7.xml><?xml version="1.0" encoding="utf-8"?>
<a:theme xmlns:a="http://schemas.openxmlformats.org/drawingml/2006/main" name="1_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schemas.openxmlformats.org/package/2006/metadata/core-properties"/>
    <ds:schemaRef ds:uri="70ed98d0-eded-4eb1-977d-5a790563bc08"/>
    <ds:schemaRef ds:uri="533ca9cd-c846-4cf0-bc3f-68bfcec8a069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405EF8-027F-4C45-A380-E19BFFE0B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12</TotalTime>
  <Words>330</Words>
  <Application>Microsoft Office PowerPoint</Application>
  <PresentationFormat>Widescreen</PresentationFormat>
  <Paragraphs>118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Rastanty Cortez</vt:lpstr>
      <vt:lpstr>Segoe UI</vt:lpstr>
      <vt:lpstr>Wingdings</vt:lpstr>
      <vt:lpstr>cXiceland speaker slides</vt:lpstr>
      <vt:lpstr>end slide / questions slides</vt:lpstr>
      <vt:lpstr>Custom Design</vt:lpstr>
      <vt:lpstr>1_Custom Design</vt:lpstr>
      <vt:lpstr>7_Custom Design</vt:lpstr>
      <vt:lpstr>White slides</vt:lpstr>
      <vt:lpstr>1_cXiceland speaker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Gudrun Olafsdottir</dc:creator>
  <cp:lastModifiedBy>Bjorn Jonsson</cp:lastModifiedBy>
  <cp:revision>4</cp:revision>
  <dcterms:created xsi:type="dcterms:W3CDTF">2022-03-07T07:46:13Z</dcterms:created>
  <dcterms:modified xsi:type="dcterms:W3CDTF">2022-05-24T16:29:24Z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