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</p:sldMasterIdLst>
  <p:notesMasterIdLst>
    <p:notesMasterId r:id="rId24"/>
  </p:notesMasterIdLst>
  <p:handoutMasterIdLst>
    <p:handoutMasterId r:id="rId25"/>
  </p:handoutMasterIdLst>
  <p:sldIdLst>
    <p:sldId id="338" r:id="rId8"/>
    <p:sldId id="1727" r:id="rId9"/>
    <p:sldId id="390" r:id="rId10"/>
    <p:sldId id="1724" r:id="rId11"/>
    <p:sldId id="410" r:id="rId12"/>
    <p:sldId id="411" r:id="rId13"/>
    <p:sldId id="412" r:id="rId14"/>
    <p:sldId id="413" r:id="rId15"/>
    <p:sldId id="414" r:id="rId16"/>
    <p:sldId id="1728" r:id="rId17"/>
    <p:sldId id="416" r:id="rId18"/>
    <p:sldId id="417" r:id="rId19"/>
    <p:sldId id="418" r:id="rId20"/>
    <p:sldId id="419" r:id="rId21"/>
    <p:sldId id="420" r:id="rId22"/>
    <p:sldId id="3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38"/>
            <p14:sldId id="1727"/>
            <p14:sldId id="390"/>
            <p14:sldId id="1724"/>
            <p14:sldId id="410"/>
            <p14:sldId id="411"/>
            <p14:sldId id="412"/>
            <p14:sldId id="413"/>
            <p14:sldId id="414"/>
            <p14:sldId id="1728"/>
            <p14:sldId id="416"/>
            <p14:sldId id="417"/>
            <p14:sldId id="418"/>
            <p14:sldId id="419"/>
            <p14:sldId id="420"/>
            <p14:sldId id="3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282923"/>
    <a:srgbClr val="1F2523"/>
    <a:srgbClr val="313C40"/>
    <a:srgbClr val="FF0909"/>
    <a:srgbClr val="0A3C66"/>
    <a:srgbClr val="BFECFF"/>
    <a:srgbClr val="F8C79F"/>
    <a:srgbClr val="F7F49D"/>
    <a:srgbClr val="E6B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13ADBB-4A46-42C2-9D5F-2B21B1D84FDD}" v="44" dt="2022-05-15T16:35:41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283006d7-7365-4ce6-9b04-25a42527db96" providerId="ADAL" clId="{8713ADBB-4A46-42C2-9D5F-2B21B1D84FDD}"/>
    <pc:docChg chg="undo custSel modSld">
      <pc:chgData name="Wojciech Januszauskas" userId="283006d7-7365-4ce6-9b04-25a42527db96" providerId="ADAL" clId="{8713ADBB-4A46-42C2-9D5F-2B21B1D84FDD}" dt="2022-05-15T16:35:41.294" v="61" actId="1076"/>
      <pc:docMkLst>
        <pc:docMk/>
      </pc:docMkLst>
      <pc:sldChg chg="modSp mod">
        <pc:chgData name="Wojciech Januszauskas" userId="283006d7-7365-4ce6-9b04-25a42527db96" providerId="ADAL" clId="{8713ADBB-4A46-42C2-9D5F-2B21B1D84FDD}" dt="2022-05-15T16:35:41.294" v="61" actId="1076"/>
        <pc:sldMkLst>
          <pc:docMk/>
          <pc:sldMk cId="2911867974" sldId="410"/>
        </pc:sldMkLst>
        <pc:picChg chg="mod">
          <ac:chgData name="Wojciech Januszauskas" userId="283006d7-7365-4ce6-9b04-25a42527db96" providerId="ADAL" clId="{8713ADBB-4A46-42C2-9D5F-2B21B1D84FDD}" dt="2022-05-15T16:35:41.294" v="61" actId="1076"/>
          <ac:picMkLst>
            <pc:docMk/>
            <pc:sldMk cId="2911867974" sldId="410"/>
            <ac:picMk id="7" creationId="{C40DD6AF-70B9-415C-82C1-D6A04C7F771C}"/>
          </ac:picMkLst>
        </pc:picChg>
        <pc:picChg chg="mod">
          <ac:chgData name="Wojciech Januszauskas" userId="283006d7-7365-4ce6-9b04-25a42527db96" providerId="ADAL" clId="{8713ADBB-4A46-42C2-9D5F-2B21B1D84FDD}" dt="2022-05-15T16:35:41.294" v="61" actId="1076"/>
          <ac:picMkLst>
            <pc:docMk/>
            <pc:sldMk cId="2911867974" sldId="410"/>
            <ac:picMk id="9" creationId="{B9C38D7F-8379-D720-4C11-72FD5FD62668}"/>
          </ac:picMkLst>
        </pc:picChg>
      </pc:sldChg>
      <pc:sldChg chg="addSp modSp mod modAnim">
        <pc:chgData name="Wojciech Januszauskas" userId="283006d7-7365-4ce6-9b04-25a42527db96" providerId="ADAL" clId="{8713ADBB-4A46-42C2-9D5F-2B21B1D84FDD}" dt="2022-05-15T16:33:36.485" v="54" actId="1076"/>
        <pc:sldMkLst>
          <pc:docMk/>
          <pc:sldMk cId="2052721941" sldId="419"/>
        </pc:sldMkLst>
        <pc:grpChg chg="add mod">
          <ac:chgData name="Wojciech Januszauskas" userId="283006d7-7365-4ce6-9b04-25a42527db96" providerId="ADAL" clId="{8713ADBB-4A46-42C2-9D5F-2B21B1D84FDD}" dt="2022-05-15T16:31:18.433" v="22" actId="164"/>
          <ac:grpSpMkLst>
            <pc:docMk/>
            <pc:sldMk cId="2052721941" sldId="419"/>
            <ac:grpSpMk id="8" creationId="{1FFD7A0A-AAB5-2508-8052-7C73841FB17F}"/>
          </ac:grpSpMkLst>
        </pc:grpChg>
        <pc:picChg chg="mod">
          <ac:chgData name="Wojciech Januszauskas" userId="283006d7-7365-4ce6-9b04-25a42527db96" providerId="ADAL" clId="{8713ADBB-4A46-42C2-9D5F-2B21B1D84FDD}" dt="2022-05-15T16:33:36.485" v="54" actId="1076"/>
          <ac:picMkLst>
            <pc:docMk/>
            <pc:sldMk cId="2052721941" sldId="419"/>
            <ac:picMk id="5" creationId="{9BA6434F-03BA-F0EC-47C4-756E1EAAC972}"/>
          </ac:picMkLst>
        </pc:picChg>
        <pc:picChg chg="mod ord modCrop">
          <ac:chgData name="Wojciech Januszauskas" userId="283006d7-7365-4ce6-9b04-25a42527db96" providerId="ADAL" clId="{8713ADBB-4A46-42C2-9D5F-2B21B1D84FDD}" dt="2022-05-15T16:31:18.433" v="22" actId="164"/>
          <ac:picMkLst>
            <pc:docMk/>
            <pc:sldMk cId="2052721941" sldId="419"/>
            <ac:picMk id="6" creationId="{1679E916-E920-E00D-83A9-C86D220CD5D2}"/>
          </ac:picMkLst>
        </pc:picChg>
        <pc:picChg chg="add mod ord">
          <ac:chgData name="Wojciech Januszauskas" userId="283006d7-7365-4ce6-9b04-25a42527db96" providerId="ADAL" clId="{8713ADBB-4A46-42C2-9D5F-2B21B1D84FDD}" dt="2022-05-15T16:31:18.433" v="22" actId="164"/>
          <ac:picMkLst>
            <pc:docMk/>
            <pc:sldMk cId="2052721941" sldId="419"/>
            <ac:picMk id="7" creationId="{69147D8B-0E49-98AA-99CB-418544E47CCA}"/>
          </ac:picMkLst>
        </pc:picChg>
      </pc:sldChg>
      <pc:sldChg chg="modSp mod">
        <pc:chgData name="Wojciech Januszauskas" userId="283006d7-7365-4ce6-9b04-25a42527db96" providerId="ADAL" clId="{8713ADBB-4A46-42C2-9D5F-2B21B1D84FDD}" dt="2022-05-15T16:35:18.259" v="60" actId="403"/>
        <pc:sldMkLst>
          <pc:docMk/>
          <pc:sldMk cId="1083454903" sldId="420"/>
        </pc:sldMkLst>
        <pc:spChg chg="mod">
          <ac:chgData name="Wojciech Januszauskas" userId="283006d7-7365-4ce6-9b04-25a42527db96" providerId="ADAL" clId="{8713ADBB-4A46-42C2-9D5F-2B21B1D84FDD}" dt="2022-05-15T16:35:18.259" v="60" actId="403"/>
          <ac:spMkLst>
            <pc:docMk/>
            <pc:sldMk cId="1083454903" sldId="420"/>
            <ac:spMk id="2" creationId="{ECA17337-F20C-1644-9EE6-5B9993CD2AC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27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4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41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89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16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87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11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2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69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664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18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79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22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5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206" y="41889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206" y="45527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9206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4334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81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8318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names, </a:t>
            </a:r>
            <a:r>
              <a:rPr lang="en-GB" err="1"/>
              <a:t>Seperated</a:t>
            </a:r>
            <a:r>
              <a:rPr lang="en-GB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390642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59922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0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6099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977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6825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800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206" y="41889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206" y="45527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31946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0585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15970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64925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65539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78909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934807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84882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538590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383067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342605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962473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9330051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names, </a:t>
            </a:r>
            <a:r>
              <a:rPr lang="en-GB" err="1"/>
              <a:t>Seperated</a:t>
            </a:r>
            <a:r>
              <a:rPr lang="en-GB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197443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060640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78470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6140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405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8564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image" Target="../media/image18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17.emf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1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image" Target="../media/image17.emf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image" Target="../media/image1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31" r:id="rId2"/>
    <p:sldLayoutId id="2147483833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30" r:id="rId9"/>
    <p:sldLayoutId id="2147483832" r:id="rId10"/>
    <p:sldLayoutId id="2147483834" r:id="rId11"/>
    <p:sldLayoutId id="2147483835" r:id="rId12"/>
    <p:sldLayoutId id="2147483841" r:id="rId13"/>
    <p:sldLayoutId id="214748384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1" r:id="rId2"/>
    <p:sldLayoutId id="2147483762" r:id="rId3"/>
    <p:sldLayoutId id="2147483763" r:id="rId4"/>
    <p:sldLayoutId id="2147483760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29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svg"/><Relationship Id="rId5" Type="http://schemas.openxmlformats.org/officeDocument/2006/relationships/image" Target="../media/image47.png"/><Relationship Id="rId4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3F4DB0-3819-0A4B-B4D4-4DA765C8DF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 dirty="0">
                <a:latin typeface="Segoe UI"/>
                <a:cs typeface="Segoe UI"/>
              </a:rPr>
              <a:t>Getting savvy with LS Pay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14212-C475-1247-B328-86BEB6D5D9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3B35E-4BED-5341-932B-8DC778EB15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206" y="3702254"/>
            <a:ext cx="4724194" cy="348214"/>
          </a:xfrm>
        </p:spPr>
        <p:txBody>
          <a:bodyPr/>
          <a:lstStyle/>
          <a:p>
            <a:r>
              <a:rPr lang="en-US"/>
              <a:t>Haukur Ingi Agustsson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143FE-6D92-2F42-9F13-E5EF7376B1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9206" y="4066052"/>
            <a:ext cx="4724194" cy="348214"/>
          </a:xfrm>
        </p:spPr>
        <p:txBody>
          <a:bodyPr/>
          <a:lstStyle/>
          <a:p>
            <a:r>
              <a:rPr lang="en-US"/>
              <a:t>Product owner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424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B0AEAA-C890-72E3-3B9C-BBC193477B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292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80E5AA-FEB3-5B2D-894B-923CF19BE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949"/>
            <a:ext cx="12192000" cy="67221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BB821D3-36F8-CA90-627F-714FD3F63BD9}"/>
              </a:ext>
            </a:extLst>
          </p:cNvPr>
          <p:cNvSpPr/>
          <p:nvPr/>
        </p:nvSpPr>
        <p:spPr>
          <a:xfrm>
            <a:off x="1027492" y="67949"/>
            <a:ext cx="272262" cy="114932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3AD040-A163-74C4-8DB4-BDB58241052D}"/>
              </a:ext>
            </a:extLst>
          </p:cNvPr>
          <p:cNvSpPr/>
          <p:nvPr/>
        </p:nvSpPr>
        <p:spPr>
          <a:xfrm>
            <a:off x="1027492" y="3943263"/>
            <a:ext cx="272262" cy="360948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54D309-8F33-9634-BC0E-2AB94C090BA8}"/>
              </a:ext>
            </a:extLst>
          </p:cNvPr>
          <p:cNvSpPr/>
          <p:nvPr/>
        </p:nvSpPr>
        <p:spPr>
          <a:xfrm>
            <a:off x="1027492" y="4420057"/>
            <a:ext cx="272262" cy="276039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2C227A-7FD2-9090-7F1C-A93A1DB55D2A}"/>
              </a:ext>
            </a:extLst>
          </p:cNvPr>
          <p:cNvSpPr/>
          <p:nvPr/>
        </p:nvSpPr>
        <p:spPr>
          <a:xfrm>
            <a:off x="1027492" y="4968697"/>
            <a:ext cx="272262" cy="114932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76A5ABB-A952-00B4-97A6-6AC75C36244F}"/>
              </a:ext>
            </a:extLst>
          </p:cNvPr>
          <p:cNvSpPr/>
          <p:nvPr/>
        </p:nvSpPr>
        <p:spPr>
          <a:xfrm>
            <a:off x="1027492" y="5447437"/>
            <a:ext cx="272262" cy="489632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2718B62-EC2E-A384-73A4-273C3C9A6B83}"/>
              </a:ext>
            </a:extLst>
          </p:cNvPr>
          <p:cNvSpPr/>
          <p:nvPr/>
        </p:nvSpPr>
        <p:spPr>
          <a:xfrm>
            <a:off x="1027492" y="6009829"/>
            <a:ext cx="272262" cy="201559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0B9F3-A4AC-3BB7-5B85-89D3B8B9CA91}"/>
              </a:ext>
            </a:extLst>
          </p:cNvPr>
          <p:cNvSpPr/>
          <p:nvPr/>
        </p:nvSpPr>
        <p:spPr>
          <a:xfrm>
            <a:off x="1027492" y="6292397"/>
            <a:ext cx="272262" cy="201559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D84A16B-ACC3-EB44-5EAD-1AC133F54085}"/>
              </a:ext>
            </a:extLst>
          </p:cNvPr>
          <p:cNvSpPr/>
          <p:nvPr/>
        </p:nvSpPr>
        <p:spPr>
          <a:xfrm flipV="1">
            <a:off x="0" y="67947"/>
            <a:ext cx="2980267" cy="3875316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040AC11-B83D-6A9A-C2B5-00B051D2487F}"/>
              </a:ext>
            </a:extLst>
          </p:cNvPr>
          <p:cNvSpPr/>
          <p:nvPr/>
        </p:nvSpPr>
        <p:spPr>
          <a:xfrm flipV="1">
            <a:off x="0" y="4024072"/>
            <a:ext cx="2871893" cy="123384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506A4BB-541C-F367-7031-B170B2A42329}"/>
              </a:ext>
            </a:extLst>
          </p:cNvPr>
          <p:cNvSpPr/>
          <p:nvPr/>
        </p:nvSpPr>
        <p:spPr>
          <a:xfrm flipV="1">
            <a:off x="0" y="4202801"/>
            <a:ext cx="11433387" cy="217255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1FA7C4-61D8-548A-A62B-5B7E80C7FE37}"/>
              </a:ext>
            </a:extLst>
          </p:cNvPr>
          <p:cNvSpPr/>
          <p:nvPr/>
        </p:nvSpPr>
        <p:spPr>
          <a:xfrm flipV="1">
            <a:off x="-1" y="4598784"/>
            <a:ext cx="11115041" cy="369911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78F3B78-C50F-A8A4-F491-309D8F8DE580}"/>
              </a:ext>
            </a:extLst>
          </p:cNvPr>
          <p:cNvSpPr/>
          <p:nvPr/>
        </p:nvSpPr>
        <p:spPr>
          <a:xfrm flipV="1">
            <a:off x="0" y="4968696"/>
            <a:ext cx="11433387" cy="489630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021EBCB-C1AE-96A3-7FE6-EBA7963CDA60}"/>
              </a:ext>
            </a:extLst>
          </p:cNvPr>
          <p:cNvSpPr/>
          <p:nvPr/>
        </p:nvSpPr>
        <p:spPr>
          <a:xfrm flipV="1">
            <a:off x="16938" y="6114688"/>
            <a:ext cx="12175062" cy="201557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573249A-8582-A06B-7EE5-C200A12D8E54}"/>
              </a:ext>
            </a:extLst>
          </p:cNvPr>
          <p:cNvSpPr/>
          <p:nvPr/>
        </p:nvSpPr>
        <p:spPr>
          <a:xfrm flipV="1">
            <a:off x="16938" y="6387062"/>
            <a:ext cx="12066689" cy="391198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6" grpId="0" animBg="1"/>
      <p:bldP spid="46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A17337-F20C-1644-9EE6-5B9993CD2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Customization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635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9CD68-E3F5-4683-80AC-A471D5765F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Payment service provider specifics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Country regulations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Extensions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1FAB58-93AD-40E9-A74C-129A2A2D9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Customizations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5333E74-16AD-64ED-D1B9-A84C70A5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348" y="1244009"/>
            <a:ext cx="3848251" cy="43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A17337-F20C-1644-9EE6-5B9993CD2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LS Express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152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FD7A0A-AAB5-2508-8052-7C73841FB17F}"/>
              </a:ext>
            </a:extLst>
          </p:cNvPr>
          <p:cNvGrpSpPr/>
          <p:nvPr/>
        </p:nvGrpSpPr>
        <p:grpSpPr>
          <a:xfrm>
            <a:off x="3545632" y="642698"/>
            <a:ext cx="9134670" cy="6089780"/>
            <a:chOff x="3545632" y="642698"/>
            <a:chExt cx="9134670" cy="6089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79E916-E920-E00D-83A9-C86D220CD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r="813" b="34020"/>
            <a:stretch/>
          </p:blipFill>
          <p:spPr>
            <a:xfrm>
              <a:off x="4878281" y="1327574"/>
              <a:ext cx="6453506" cy="3636312"/>
            </a:xfrm>
            <a:prstGeom prst="rect">
              <a:avLst/>
            </a:prstGeom>
          </p:spPr>
        </p:pic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69147D8B-0E49-98AA-99CB-418544E47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5632" y="642698"/>
              <a:ext cx="9134670" cy="6089780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9CD68-E3F5-4683-80AC-A471D5765F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App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Limitations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/>
              <a:t>LS Pay Service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1FAB58-93AD-40E9-A74C-129A2A2D9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LS Express</a:t>
            </a:r>
          </a:p>
        </p:txBody>
      </p:sp>
      <p:pic>
        <p:nvPicPr>
          <p:cNvPr id="5" name="Picture 4" descr="A picture containing text, watching&#10;&#10;Description automatically generated">
            <a:extLst>
              <a:ext uri="{FF2B5EF4-FFF2-40B4-BE49-F238E27FC236}">
                <a16:creationId xmlns:a16="http://schemas.microsoft.com/office/drawing/2014/main" id="{9BA6434F-03BA-F0EC-47C4-756E1EAAC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570" y="5345425"/>
            <a:ext cx="3125900" cy="54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A17337-F20C-1644-9EE6-5B9993CD2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600"/>
              <a:t>Q&amp;A</a:t>
            </a:r>
            <a:endParaRPr lang="en-IS" sz="6600"/>
          </a:p>
        </p:txBody>
      </p:sp>
    </p:spTree>
    <p:extLst>
      <p:ext uri="{BB962C8B-B14F-4D97-AF65-F5344CB8AC3E}">
        <p14:creationId xmlns:p14="http://schemas.microsoft.com/office/powerpoint/2010/main" val="1083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1FAB58-93AD-40E9-A74C-129A2A2D9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9CD68-E3F5-4683-80AC-A471D5765F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/>
              <a:t>LS Pay architecture</a:t>
            </a:r>
          </a:p>
          <a:p>
            <a:pPr marL="342900" indent="-342900">
              <a:lnSpc>
                <a:spcPct val="20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/>
              <a:t>Install and configure LS Pay</a:t>
            </a:r>
          </a:p>
          <a:p>
            <a:pPr marL="342900" indent="-342900">
              <a:lnSpc>
                <a:spcPct val="20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/>
              <a:t>Test LS Pay transactions</a:t>
            </a:r>
          </a:p>
          <a:p>
            <a:pPr marL="342900" indent="-342900">
              <a:lnSpc>
                <a:spcPct val="20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/>
              <a:t>Troubleshooting</a:t>
            </a:r>
          </a:p>
          <a:p>
            <a:pPr marL="342900" indent="-342900">
              <a:lnSpc>
                <a:spcPct val="20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/>
              <a:t>POS customizations for EFT functionality</a:t>
            </a:r>
          </a:p>
          <a:p>
            <a:pPr marL="342900" indent="-342900">
              <a:lnSpc>
                <a:spcPct val="20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/>
              <a:t>LS Express</a:t>
            </a:r>
          </a:p>
          <a:p>
            <a:pPr marL="342900" indent="-342900">
              <a:lnSpc>
                <a:spcPct val="20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/>
              <a:t>Q&amp;A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2DCE7E-7AB7-C81C-5CB2-EAB775087587}"/>
              </a:ext>
            </a:extLst>
          </p:cNvPr>
          <p:cNvCxnSpPr>
            <a:cxnSpLocks/>
          </p:cNvCxnSpPr>
          <p:nvPr/>
        </p:nvCxnSpPr>
        <p:spPr>
          <a:xfrm>
            <a:off x="480860" y="1762125"/>
            <a:ext cx="0" cy="4429125"/>
          </a:xfrm>
          <a:prstGeom prst="line">
            <a:avLst/>
          </a:prstGeom>
          <a:ln w="25400">
            <a:solidFill>
              <a:srgbClr val="313C4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9CA85FF-3C1D-04E5-5889-3CC0B3812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65" y="1346768"/>
            <a:ext cx="4709086" cy="28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A17337-F20C-1644-9EE6-5B9993CD2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LS Pay architecture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932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05A2F82-D4F1-6811-C0CB-B219352028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9000">
                <a:srgbClr val="4B4B4A"/>
              </a:gs>
              <a:gs pos="0">
                <a:srgbClr val="1F2523"/>
              </a:gs>
              <a:gs pos="100000">
                <a:schemeClr val="bg2">
                  <a:lumMod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3DD0C3-7CDB-47F3-AFAB-9E5A984D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Architecture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1E3BF225-347D-4545-8510-E84DC1009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96472" y="1569500"/>
            <a:ext cx="1788311" cy="1381397"/>
          </a:xfrm>
          <a:prstGeom prst="rect">
            <a:avLst/>
          </a:prstGeom>
        </p:spPr>
      </p:pic>
      <p:pic>
        <p:nvPicPr>
          <p:cNvPr id="51" name="Picture 9">
            <a:extLst>
              <a:ext uri="{FF2B5EF4-FFF2-40B4-BE49-F238E27FC236}">
                <a16:creationId xmlns:a16="http://schemas.microsoft.com/office/drawing/2014/main" id="{0D7C5681-6C9E-4B56-96CD-BC88B8C9B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92073" y="1671210"/>
            <a:ext cx="1447900" cy="1373279"/>
          </a:xfrm>
          <a:prstGeom prst="rect">
            <a:avLst/>
          </a:prstGeom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5B8E15C2-8AF4-4A48-8CB8-33B3E5DE2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439973" y="1671210"/>
            <a:ext cx="1834007" cy="13741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199599E-2769-4F54-9BFE-32D7BF473398}"/>
              </a:ext>
            </a:extLst>
          </p:cNvPr>
          <p:cNvGrpSpPr/>
          <p:nvPr/>
        </p:nvGrpSpPr>
        <p:grpSpPr>
          <a:xfrm>
            <a:off x="4497914" y="4227957"/>
            <a:ext cx="2955550" cy="2145844"/>
            <a:chOff x="3014632" y="4361283"/>
            <a:chExt cx="2955550" cy="214584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2E84BEF-AABB-4802-B99E-1ED0DBE7DFDF}"/>
                </a:ext>
              </a:extLst>
            </p:cNvPr>
            <p:cNvSpPr/>
            <p:nvPr/>
          </p:nvSpPr>
          <p:spPr>
            <a:xfrm>
              <a:off x="3014632" y="4764003"/>
              <a:ext cx="2955550" cy="1743124"/>
            </a:xfrm>
            <a:prstGeom prst="rect">
              <a:avLst/>
            </a:prstGeom>
            <a:solidFill>
              <a:srgbClr val="5390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FDB501-23C2-4BF6-9109-7EEAF3B487E3}"/>
                </a:ext>
              </a:extLst>
            </p:cNvPr>
            <p:cNvSpPr txBox="1"/>
            <p:nvPr/>
          </p:nvSpPr>
          <p:spPr>
            <a:xfrm>
              <a:off x="4662812" y="4881163"/>
              <a:ext cx="11596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Hardware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Station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6D2989-587C-439B-B8C0-4720CF2E5A3A}"/>
                </a:ext>
              </a:extLst>
            </p:cNvPr>
            <p:cNvGrpSpPr/>
            <p:nvPr/>
          </p:nvGrpSpPr>
          <p:grpSpPr>
            <a:xfrm>
              <a:off x="3396038" y="5061870"/>
              <a:ext cx="1085299" cy="1224449"/>
              <a:chOff x="7718459" y="4481623"/>
              <a:chExt cx="1085299" cy="122444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145A231-BABE-4831-9EC2-E0BFB94CD4FB}"/>
                  </a:ext>
                </a:extLst>
              </p:cNvPr>
              <p:cNvGrpSpPr/>
              <p:nvPr/>
            </p:nvGrpSpPr>
            <p:grpSpPr>
              <a:xfrm>
                <a:off x="7718459" y="4481623"/>
                <a:ext cx="1085299" cy="1224449"/>
                <a:chOff x="7718459" y="3026873"/>
                <a:chExt cx="2456899" cy="267919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9B35657-A7F8-4302-A954-D65F860F1120}"/>
                    </a:ext>
                  </a:extLst>
                </p:cNvPr>
                <p:cNvSpPr/>
                <p:nvPr/>
              </p:nvSpPr>
              <p:spPr>
                <a:xfrm rot="5400000">
                  <a:off x="7946438" y="3279455"/>
                  <a:ext cx="2000941" cy="2456899"/>
                </a:xfrm>
                <a:prstGeom prst="rect">
                  <a:avLst/>
                </a:prstGeom>
                <a:solidFill>
                  <a:srgbClr val="9CAFB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s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s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C940E26-ED54-401D-84BB-5AEB2B8DF7EA}"/>
                    </a:ext>
                  </a:extLst>
                </p:cNvPr>
                <p:cNvSpPr/>
                <p:nvPr/>
              </p:nvSpPr>
              <p:spPr>
                <a:xfrm rot="5400000">
                  <a:off x="9315966" y="4940851"/>
                  <a:ext cx="988685" cy="539363"/>
                </a:xfrm>
                <a:prstGeom prst="rect">
                  <a:avLst/>
                </a:prstGeom>
                <a:solidFill>
                  <a:srgbClr val="BDD0D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s-I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B2D8F4B-6655-4248-8369-120BA9C3F878}"/>
                    </a:ext>
                  </a:extLst>
                </p:cNvPr>
                <p:cNvSpPr/>
                <p:nvPr/>
              </p:nvSpPr>
              <p:spPr>
                <a:xfrm rot="5400000">
                  <a:off x="8438368" y="4940851"/>
                  <a:ext cx="988685" cy="539363"/>
                </a:xfrm>
                <a:prstGeom prst="rect">
                  <a:avLst/>
                </a:prstGeom>
                <a:solidFill>
                  <a:srgbClr val="BDD0D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s-I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2BB249B-54E0-4D9C-BCED-004E108FC90B}"/>
                    </a:ext>
                  </a:extLst>
                </p:cNvPr>
                <p:cNvSpPr/>
                <p:nvPr/>
              </p:nvSpPr>
              <p:spPr>
                <a:xfrm rot="5400000">
                  <a:off x="7583914" y="4942048"/>
                  <a:ext cx="988685" cy="539363"/>
                </a:xfrm>
                <a:prstGeom prst="rect">
                  <a:avLst/>
                </a:prstGeom>
                <a:solidFill>
                  <a:srgbClr val="BDD0D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s-I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5B276923-1971-472F-BE2F-193B74815252}"/>
                    </a:ext>
                  </a:extLst>
                </p:cNvPr>
                <p:cNvGrpSpPr/>
                <p:nvPr/>
              </p:nvGrpSpPr>
              <p:grpSpPr>
                <a:xfrm>
                  <a:off x="8863789" y="3026873"/>
                  <a:ext cx="167501" cy="467975"/>
                  <a:chOff x="6015777" y="3898566"/>
                  <a:chExt cx="218364" cy="616284"/>
                </a:xfrm>
              </p:grpSpPr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5E6C7239-CF65-4316-901F-4F83611B3B87}"/>
                      </a:ext>
                    </a:extLst>
                  </p:cNvPr>
                  <p:cNvSpPr/>
                  <p:nvPr/>
                </p:nvSpPr>
                <p:spPr>
                  <a:xfrm>
                    <a:off x="6015777" y="3898566"/>
                    <a:ext cx="218364" cy="204717"/>
                  </a:xfrm>
                  <a:prstGeom prst="ellipse">
                    <a:avLst/>
                  </a:pr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s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D8CB7A46-F459-4F5C-9816-FC6064DA89DB}"/>
                      </a:ext>
                    </a:extLst>
                  </p:cNvPr>
                  <p:cNvCxnSpPr>
                    <a:cxnSpLocks/>
                    <a:stCxn id="55" idx="4"/>
                  </p:cNvCxnSpPr>
                  <p:nvPr/>
                </p:nvCxnSpPr>
                <p:spPr>
                  <a:xfrm>
                    <a:off x="6124959" y="4103283"/>
                    <a:ext cx="1" cy="411567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E10146-DA3D-4A6F-9448-84B57ED5A78E}"/>
                  </a:ext>
                </a:extLst>
              </p:cNvPr>
              <p:cNvSpPr txBox="1"/>
              <p:nvPr/>
            </p:nvSpPr>
            <p:spPr>
              <a:xfrm>
                <a:off x="7846479" y="4779863"/>
                <a:ext cx="831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LS Pay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7293DB-83AA-4CDB-BCE1-829E332D7EA3}"/>
                </a:ext>
              </a:extLst>
            </p:cNvPr>
            <p:cNvGrpSpPr/>
            <p:nvPr/>
          </p:nvGrpSpPr>
          <p:grpSpPr>
            <a:xfrm>
              <a:off x="4426745" y="4361283"/>
              <a:ext cx="161199" cy="377048"/>
              <a:chOff x="6015777" y="3898566"/>
              <a:chExt cx="218364" cy="616284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0E78EFE-0AAE-4FFC-A396-68E54913AD84}"/>
                  </a:ext>
                </a:extLst>
              </p:cNvPr>
              <p:cNvSpPr/>
              <p:nvPr/>
            </p:nvSpPr>
            <p:spPr>
              <a:xfrm>
                <a:off x="6015777" y="3898566"/>
                <a:ext cx="218364" cy="204717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407D629-31CC-43AF-B226-E87CDEAE2FB2}"/>
                  </a:ext>
                </a:extLst>
              </p:cNvPr>
              <p:cNvCxnSpPr>
                <a:cxnSpLocks/>
                <a:stCxn id="70" idx="4"/>
              </p:cNvCxnSpPr>
              <p:nvPr/>
            </p:nvCxnSpPr>
            <p:spPr>
              <a:xfrm>
                <a:off x="6124959" y="4103283"/>
                <a:ext cx="1" cy="411567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3EF6E58-94E3-4D9F-9737-9408EB48432D}"/>
              </a:ext>
            </a:extLst>
          </p:cNvPr>
          <p:cNvCxnSpPr>
            <a:cxnSpLocks/>
            <a:stCxn id="50" idx="2"/>
            <a:endCxn id="70" idx="0"/>
          </p:cNvCxnSpPr>
          <p:nvPr/>
        </p:nvCxnSpPr>
        <p:spPr>
          <a:xfrm flipH="1">
            <a:off x="5990627" y="2950897"/>
            <a:ext cx="1" cy="1277060"/>
          </a:xfrm>
          <a:prstGeom prst="straightConnector1">
            <a:avLst/>
          </a:prstGeom>
          <a:ln w="12700">
            <a:solidFill>
              <a:schemeClr val="bg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78E52D5-FAE2-4C21-9578-3025D4DA64D4}"/>
              </a:ext>
            </a:extLst>
          </p:cNvPr>
          <p:cNvGrpSpPr/>
          <p:nvPr/>
        </p:nvGrpSpPr>
        <p:grpSpPr>
          <a:xfrm>
            <a:off x="8029614" y="4108552"/>
            <a:ext cx="2955550" cy="2145844"/>
            <a:chOff x="3014632" y="4361283"/>
            <a:chExt cx="2955550" cy="2145844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570B816-529B-4883-B774-2DCAFBAA8F5F}"/>
                </a:ext>
              </a:extLst>
            </p:cNvPr>
            <p:cNvSpPr/>
            <p:nvPr/>
          </p:nvSpPr>
          <p:spPr>
            <a:xfrm>
              <a:off x="3014632" y="4764003"/>
              <a:ext cx="2955550" cy="1743124"/>
            </a:xfrm>
            <a:prstGeom prst="rect">
              <a:avLst/>
            </a:prstGeom>
            <a:solidFill>
              <a:srgbClr val="BDD0D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E814FCC-0993-49D3-BD6D-D79820D4DF5B}"/>
                </a:ext>
              </a:extLst>
            </p:cNvPr>
            <p:cNvSpPr txBox="1"/>
            <p:nvPr/>
          </p:nvSpPr>
          <p:spPr>
            <a:xfrm>
              <a:off x="4786626" y="4881163"/>
              <a:ext cx="9120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LS Pay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Service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0738195-DCB6-418D-8A71-0D6ECD31BAB5}"/>
                </a:ext>
              </a:extLst>
            </p:cNvPr>
            <p:cNvGrpSpPr/>
            <p:nvPr/>
          </p:nvGrpSpPr>
          <p:grpSpPr>
            <a:xfrm>
              <a:off x="3396038" y="5061870"/>
              <a:ext cx="1085299" cy="1224449"/>
              <a:chOff x="7718459" y="4481623"/>
              <a:chExt cx="1085299" cy="122444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31969071-899C-4D8C-810F-1432F16224A3}"/>
                  </a:ext>
                </a:extLst>
              </p:cNvPr>
              <p:cNvGrpSpPr/>
              <p:nvPr/>
            </p:nvGrpSpPr>
            <p:grpSpPr>
              <a:xfrm>
                <a:off x="7718459" y="4481623"/>
                <a:ext cx="1085299" cy="1224449"/>
                <a:chOff x="7718459" y="3026873"/>
                <a:chExt cx="2456899" cy="2679199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635A5788-B8E3-4E3C-96F6-A4D323128814}"/>
                    </a:ext>
                  </a:extLst>
                </p:cNvPr>
                <p:cNvSpPr/>
                <p:nvPr/>
              </p:nvSpPr>
              <p:spPr>
                <a:xfrm rot="5400000">
                  <a:off x="7946438" y="3279455"/>
                  <a:ext cx="2000941" cy="2456899"/>
                </a:xfrm>
                <a:prstGeom prst="rect">
                  <a:avLst/>
                </a:prstGeom>
                <a:solidFill>
                  <a:srgbClr val="9CAFB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s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s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     </a:t>
                  </a:r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6C338B6D-58AC-45E4-ADE7-41C6C3E805A7}"/>
                    </a:ext>
                  </a:extLst>
                </p:cNvPr>
                <p:cNvSpPr/>
                <p:nvPr/>
              </p:nvSpPr>
              <p:spPr>
                <a:xfrm rot="5400000">
                  <a:off x="9315966" y="4940851"/>
                  <a:ext cx="988685" cy="539363"/>
                </a:xfrm>
                <a:prstGeom prst="rect">
                  <a:avLst/>
                </a:prstGeom>
                <a:solidFill>
                  <a:srgbClr val="BDD0D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s-I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D3CDA3CD-F106-449C-9005-E43901639A17}"/>
                    </a:ext>
                  </a:extLst>
                </p:cNvPr>
                <p:cNvSpPr/>
                <p:nvPr/>
              </p:nvSpPr>
              <p:spPr>
                <a:xfrm rot="5400000">
                  <a:off x="8438368" y="4940851"/>
                  <a:ext cx="988685" cy="539363"/>
                </a:xfrm>
                <a:prstGeom prst="rect">
                  <a:avLst/>
                </a:prstGeom>
                <a:solidFill>
                  <a:srgbClr val="BDD0D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s-I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44CF96D-08FE-401B-9B41-9D57A68C3DC9}"/>
                    </a:ext>
                  </a:extLst>
                </p:cNvPr>
                <p:cNvSpPr/>
                <p:nvPr/>
              </p:nvSpPr>
              <p:spPr>
                <a:xfrm rot="5400000">
                  <a:off x="7583914" y="4942048"/>
                  <a:ext cx="988685" cy="539363"/>
                </a:xfrm>
                <a:prstGeom prst="rect">
                  <a:avLst/>
                </a:prstGeom>
                <a:solidFill>
                  <a:srgbClr val="BDD0D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s-I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3C492116-23A5-4F47-8ADE-CBEA1C4258CC}"/>
                    </a:ext>
                  </a:extLst>
                </p:cNvPr>
                <p:cNvGrpSpPr/>
                <p:nvPr/>
              </p:nvGrpSpPr>
              <p:grpSpPr>
                <a:xfrm>
                  <a:off x="8863789" y="3026873"/>
                  <a:ext cx="167501" cy="467975"/>
                  <a:chOff x="6015777" y="3898566"/>
                  <a:chExt cx="218364" cy="616284"/>
                </a:xfrm>
              </p:grpSpPr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5F7B733C-6F4B-4639-B29D-97ED779EADB5}"/>
                      </a:ext>
                    </a:extLst>
                  </p:cNvPr>
                  <p:cNvSpPr/>
                  <p:nvPr/>
                </p:nvSpPr>
                <p:spPr>
                  <a:xfrm>
                    <a:off x="6015777" y="3898566"/>
                    <a:ext cx="218364" cy="204717"/>
                  </a:xfrm>
                  <a:prstGeom prst="ellipse">
                    <a:avLst/>
                  </a:prstGeom>
                  <a:noFill/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s-I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BC69AD34-0CA9-4CA6-B699-12B6CC24D94A}"/>
                      </a:ext>
                    </a:extLst>
                  </p:cNvPr>
                  <p:cNvCxnSpPr>
                    <a:cxnSpLocks/>
                    <a:stCxn id="87" idx="4"/>
                  </p:cNvCxnSpPr>
                  <p:nvPr/>
                </p:nvCxnSpPr>
                <p:spPr>
                  <a:xfrm>
                    <a:off x="6124959" y="4103283"/>
                    <a:ext cx="1" cy="411567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C24E7F1-F8D6-4AAE-AA65-8DD86BB998F2}"/>
                  </a:ext>
                </a:extLst>
              </p:cNvPr>
              <p:cNvSpPr txBox="1"/>
              <p:nvPr/>
            </p:nvSpPr>
            <p:spPr>
              <a:xfrm>
                <a:off x="7846479" y="4779863"/>
                <a:ext cx="831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LS Pay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2B63CD0-C90B-45E9-BC32-E41690F88887}"/>
                </a:ext>
              </a:extLst>
            </p:cNvPr>
            <p:cNvGrpSpPr/>
            <p:nvPr/>
          </p:nvGrpSpPr>
          <p:grpSpPr>
            <a:xfrm>
              <a:off x="4426745" y="4361283"/>
              <a:ext cx="161199" cy="377048"/>
              <a:chOff x="6015777" y="3898566"/>
              <a:chExt cx="218364" cy="616284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029299C-5609-467A-B383-EA990FAEBA13}"/>
                  </a:ext>
                </a:extLst>
              </p:cNvPr>
              <p:cNvSpPr/>
              <p:nvPr/>
            </p:nvSpPr>
            <p:spPr>
              <a:xfrm>
                <a:off x="6015777" y="3898566"/>
                <a:ext cx="218364" cy="204717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A025A46-67AC-4D1A-BD74-0493355AF517}"/>
                  </a:ext>
                </a:extLst>
              </p:cNvPr>
              <p:cNvCxnSpPr>
                <a:cxnSpLocks/>
                <a:stCxn id="78" idx="4"/>
              </p:cNvCxnSpPr>
              <p:nvPr/>
            </p:nvCxnSpPr>
            <p:spPr>
              <a:xfrm>
                <a:off x="6124959" y="4103283"/>
                <a:ext cx="1" cy="411567"/>
              </a:xfrm>
              <a:prstGeom prst="line">
                <a:avLst/>
              </a:prstGeom>
              <a:ln w="127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9" name="Picture 2">
            <a:extLst>
              <a:ext uri="{FF2B5EF4-FFF2-40B4-BE49-F238E27FC236}">
                <a16:creationId xmlns:a16="http://schemas.microsoft.com/office/drawing/2014/main" id="{74E2BCC9-765A-4529-82B7-3F337E0AE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63135" y="1676526"/>
            <a:ext cx="1788311" cy="1381397"/>
          </a:xfrm>
          <a:prstGeom prst="rect">
            <a:avLst/>
          </a:prstGeom>
        </p:spPr>
      </p:pic>
      <p:cxnSp>
        <p:nvCxnSpPr>
          <p:cNvPr id="94" name="Connector: Elbow 93">
            <a:extLst>
              <a:ext uri="{FF2B5EF4-FFF2-40B4-BE49-F238E27FC236}">
                <a16:creationId xmlns:a16="http://schemas.microsoft.com/office/drawing/2014/main" id="{B5F4C296-73F7-4856-BD17-5A87A948BA56}"/>
              </a:ext>
            </a:extLst>
          </p:cNvPr>
          <p:cNvCxnSpPr>
            <a:cxnSpLocks/>
            <a:stCxn id="51" idx="2"/>
            <a:endCxn id="78" idx="0"/>
          </p:cNvCxnSpPr>
          <p:nvPr/>
        </p:nvCxnSpPr>
        <p:spPr>
          <a:xfrm rot="16200000" flipH="1">
            <a:off x="7087144" y="1673368"/>
            <a:ext cx="1064063" cy="3806304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F4045C08-8B2E-4EFD-97FE-D0D7CD45D9B5}"/>
              </a:ext>
            </a:extLst>
          </p:cNvPr>
          <p:cNvCxnSpPr>
            <a:cxnSpLocks/>
            <a:stCxn id="89" idx="2"/>
            <a:endCxn id="78" idx="0"/>
          </p:cNvCxnSpPr>
          <p:nvPr/>
        </p:nvCxnSpPr>
        <p:spPr>
          <a:xfrm rot="16200000" flipH="1">
            <a:off x="8764495" y="3350719"/>
            <a:ext cx="1050629" cy="465036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AAD3CD3B-E45F-4A62-8B97-1903403E4F50}"/>
              </a:ext>
            </a:extLst>
          </p:cNvPr>
          <p:cNvCxnSpPr>
            <a:cxnSpLocks/>
            <a:stCxn id="52" idx="2"/>
            <a:endCxn id="78" idx="0"/>
          </p:cNvCxnSpPr>
          <p:nvPr/>
        </p:nvCxnSpPr>
        <p:spPr>
          <a:xfrm rot="16200000" flipH="1">
            <a:off x="7908079" y="2494303"/>
            <a:ext cx="1063147" cy="2165350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6CB33B85-2F35-4479-B0EB-E4904C9BBAA1}"/>
              </a:ext>
            </a:extLst>
          </p:cNvPr>
          <p:cNvSpPr txBox="1"/>
          <p:nvPr/>
        </p:nvSpPr>
        <p:spPr>
          <a:xfrm>
            <a:off x="9389282" y="1289633"/>
            <a:ext cx="163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HO/BO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Call center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Self check-out</a:t>
            </a:r>
          </a:p>
        </p:txBody>
      </p:sp>
    </p:spTree>
    <p:extLst>
      <p:ext uri="{BB962C8B-B14F-4D97-AF65-F5344CB8AC3E}">
        <p14:creationId xmlns:p14="http://schemas.microsoft.com/office/powerpoint/2010/main" val="21427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-0.25 3.7037E-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25 3.7037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25 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9C38D7F-8379-D720-4C11-72FD5FD62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9" t="29469" r="8411" b="14170"/>
          <a:stretch/>
        </p:blipFill>
        <p:spPr>
          <a:xfrm>
            <a:off x="6389517" y="5752656"/>
            <a:ext cx="4311902" cy="4651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9CD68-E3F5-4683-80AC-A471D5765F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35 plugins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Depends on Payment Service Provider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Standard POS functionality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1FAB58-93AD-40E9-A74C-129A2A2D9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Functionality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49CEA08-A468-139C-8544-91CF13061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121" y="1979783"/>
            <a:ext cx="4311902" cy="3151353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C40DD6AF-70B9-415C-82C1-D6A04C7F7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835" y="5577805"/>
            <a:ext cx="5326912" cy="7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A17337-F20C-1644-9EE6-5B9993CD2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Configure LS Pay</a:t>
            </a:r>
            <a:endParaRPr lang="en-I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8772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9CD68-E3F5-4683-80AC-A471D5765F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"/>
                <a:cs typeface="Segoe UI"/>
              </a:rPr>
              <a:t>Install LS Hardware Station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Segoe UI"/>
                <a:cs typeface="Segoe UI"/>
              </a:rPr>
              <a:t>Start Virtual Station</a:t>
            </a:r>
            <a:endParaRPr lang="en-US">
              <a:latin typeface="Segoe UI"/>
              <a:cs typeface="Segoe UI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Create and configure EFT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Configure settings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Load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1FAB58-93AD-40E9-A74C-129A2A2D9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Configure LS Pay</a:t>
            </a:r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124A848-DFC2-8837-F08F-BEB6E457D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26" y="2601585"/>
            <a:ext cx="6820006" cy="34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9CD68-E3F5-4683-80AC-A471D5765F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Retail User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Store currency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Hardware profile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/>
              <a:t>Try it out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1FAB58-93AD-40E9-A74C-129A2A2D9B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Configure LS Central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C86E7A2-713E-C1EE-EAF0-A4C02FEA5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03" y="1019196"/>
            <a:ext cx="4729163" cy="48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A17337-F20C-1644-9EE6-5B9993CD2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Troubleshooting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729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62FAE917-C66D-6F4A-AFD6-5A1AFE8B5BF7}"/>
    </a:ext>
  </a:extLst>
</a:theme>
</file>

<file path=ppt/theme/theme2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F8372A5E-81E4-5544-93B3-B62F01CEA7D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D4692CD6-04B0-5440-A6BD-28B9137CAAFB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153B0775-510D-2D4A-8829-7946295F2E5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C04EF-F64E-4591-AE42-EEEA97FB941F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70ed98d0-eded-4eb1-977d-5a790563bc08"/>
    <ds:schemaRef ds:uri="533ca9cd-c846-4cf0-bc3f-68bfcec8a069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88299A-6EFB-4488-8DB4-E6F0A0CB2E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LS Pay Workshop</Template>
  <TotalTime>1</TotalTime>
  <Words>134</Words>
  <Application>Microsoft Office PowerPoint</Application>
  <PresentationFormat>Widescreen</PresentationFormat>
  <Paragraphs>71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Segoe UI</vt:lpstr>
      <vt:lpstr>cXiceland speaker slides</vt:lpstr>
      <vt:lpstr>end/thank you/questions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Haukur Ingi Agustsson</dc:creator>
  <cp:lastModifiedBy>Bjorn Jonsson</cp:lastModifiedBy>
  <cp:revision>3</cp:revision>
  <dcterms:created xsi:type="dcterms:W3CDTF">2022-03-22T10:43:56Z</dcterms:created>
  <dcterms:modified xsi:type="dcterms:W3CDTF">2022-05-24T16:45:27Z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