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modernComment_117_CF1D8DD5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18_D34A116.xml" ContentType="application/vnd.ms-powerpoint.comments+xml"/>
  <Override PartName="/ppt/notesSlides/notesSlide4.xml" ContentType="application/vnd.openxmlformats-officedocument.presentationml.notesSlide+xml"/>
  <Override PartName="/ppt/comments/modernComment_12C_A593A03D.xml" ContentType="application/vnd.ms-powerpoint.comments+xml"/>
  <Override PartName="/ppt/notesSlides/notesSlide5.xml" ContentType="application/vnd.openxmlformats-officedocument.presentationml.notesSlide+xml"/>
  <Override PartName="/ppt/comments/modernComment_12D_E3567C45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1F_CCAEACF.xml" ContentType="application/vnd.ms-powerpoint.comments+xml"/>
  <Override PartName="/ppt/notesSlides/notesSlide12.xml" ContentType="application/vnd.openxmlformats-officedocument.presentationml.notesSlide+xml"/>
  <Override PartName="/ppt/comments/modernComment_120_46B8598.xml" ContentType="application/vnd.ms-powerpoint.comments+xml"/>
  <Override PartName="/ppt/notesSlides/notesSlide13.xml" ContentType="application/vnd.openxmlformats-officedocument.presentationml.notesSlide+xml"/>
  <Override PartName="/ppt/comments/modernComment_121_FB6E46DC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2E_D605D18C.xml" ContentType="application/vnd.ms-powerpoint.comments+xml"/>
  <Override PartName="/ppt/notesSlides/notesSlide16.xml" ContentType="application/vnd.openxmlformats-officedocument.presentationml.notesSlide+xml"/>
  <Override PartName="/ppt/comments/modernComment_12F_A3281488.xml" ContentType="application/vnd.ms-powerpoint.comments+xml"/>
  <Override PartName="/ppt/notesSlides/notesSlide17.xml" ContentType="application/vnd.openxmlformats-officedocument.presentationml.notesSlide+xml"/>
  <Override PartName="/ppt/comments/modernComment_130_1A8E6464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137_8C91ACC4.xml" ContentType="application/vnd.ms-powerpoint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3A_23B30017.xml" ContentType="application/vnd.ms-powerpoint.comments+xml"/>
  <Override PartName="/ppt/notesSlides/notesSlide23.xml" ContentType="application/vnd.openxmlformats-officedocument.presentationml.notesSlide+xml"/>
  <Override PartName="/ppt/comments/modernComment_13C_235208C1.xml" ContentType="application/vnd.ms-powerpoint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</p:sldMasterIdLst>
  <p:notesMasterIdLst>
    <p:notesMasterId r:id="rId42"/>
  </p:notesMasterIdLst>
  <p:sldIdLst>
    <p:sldId id="256" r:id="rId8"/>
    <p:sldId id="279" r:id="rId9"/>
    <p:sldId id="299" r:id="rId10"/>
    <p:sldId id="320" r:id="rId11"/>
    <p:sldId id="280" r:id="rId12"/>
    <p:sldId id="300" r:id="rId13"/>
    <p:sldId id="301" r:id="rId14"/>
    <p:sldId id="283" r:id="rId15"/>
    <p:sldId id="321" r:id="rId16"/>
    <p:sldId id="285" r:id="rId17"/>
    <p:sldId id="282" r:id="rId18"/>
    <p:sldId id="322" r:id="rId19"/>
    <p:sldId id="287" r:id="rId20"/>
    <p:sldId id="323" r:id="rId21"/>
    <p:sldId id="292" r:id="rId22"/>
    <p:sldId id="288" r:id="rId23"/>
    <p:sldId id="294" r:id="rId24"/>
    <p:sldId id="289" r:id="rId25"/>
    <p:sldId id="290" r:id="rId26"/>
    <p:sldId id="302" r:id="rId27"/>
    <p:sldId id="303" r:id="rId28"/>
    <p:sldId id="304" r:id="rId29"/>
    <p:sldId id="310" r:id="rId30"/>
    <p:sldId id="324" r:id="rId31"/>
    <p:sldId id="311" r:id="rId32"/>
    <p:sldId id="315" r:id="rId33"/>
    <p:sldId id="325" r:id="rId34"/>
    <p:sldId id="318" r:id="rId35"/>
    <p:sldId id="314" r:id="rId36"/>
    <p:sldId id="316" r:id="rId37"/>
    <p:sldId id="326" r:id="rId38"/>
    <p:sldId id="295" r:id="rId39"/>
    <p:sldId id="297" r:id="rId40"/>
    <p:sldId id="257" r:id="rId4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56"/>
            <p14:sldId id="279"/>
            <p14:sldId id="299"/>
            <p14:sldId id="320"/>
            <p14:sldId id="280"/>
            <p14:sldId id="300"/>
            <p14:sldId id="301"/>
            <p14:sldId id="283"/>
            <p14:sldId id="321"/>
            <p14:sldId id="285"/>
            <p14:sldId id="282"/>
            <p14:sldId id="322"/>
            <p14:sldId id="287"/>
            <p14:sldId id="323"/>
            <p14:sldId id="292"/>
            <p14:sldId id="288"/>
            <p14:sldId id="294"/>
            <p14:sldId id="289"/>
            <p14:sldId id="290"/>
            <p14:sldId id="302"/>
            <p14:sldId id="303"/>
            <p14:sldId id="304"/>
            <p14:sldId id="310"/>
            <p14:sldId id="324"/>
            <p14:sldId id="311"/>
            <p14:sldId id="315"/>
            <p14:sldId id="325"/>
            <p14:sldId id="318"/>
            <p14:sldId id="314"/>
            <p14:sldId id="316"/>
            <p14:sldId id="326"/>
            <p14:sldId id="295"/>
            <p14:sldId id="297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EA326E-4574-2D6A-F1DF-E9BF266149E7}" name="Giada Pezzini" initials="GP" userId="S::Giada@lsretail.com::8f905850-3877-4c4c-b898-2b81bf493e80" providerId="AD"/>
  <p188:author id="{D6E11D80-6EC3-1E35-CD2C-57E669759E6A}" name="Sigurdur Ari Sigurjonsson" initials="SS" userId="S::SiggiAri@lsretail.com::2ba9b8e6-1a05-40e1-a74b-00c56a960c7d" providerId="AD"/>
  <p188:author id="{97C923CD-9F35-1CDF-2971-790009FF78A7}" name="Giada Pezzini" initials="GP" userId="S::giada@lsretail.com::8f905850-3877-4c4c-b898-2b81bf493e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56C2"/>
    <a:srgbClr val="351C5C"/>
    <a:srgbClr val="F6C36F"/>
    <a:srgbClr val="943267"/>
    <a:srgbClr val="26B1A6"/>
    <a:srgbClr val="EF4F21"/>
    <a:srgbClr val="105B4D"/>
    <a:srgbClr val="323133"/>
    <a:srgbClr val="135B4E"/>
    <a:srgbClr val="938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905" autoAdjust="0"/>
  </p:normalViewPr>
  <p:slideViewPr>
    <p:cSldViewPr snapToGrid="0">
      <p:cViewPr varScale="1">
        <p:scale>
          <a:sx n="80" d="100"/>
          <a:sy n="80" d="100"/>
        </p:scale>
        <p:origin x="17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48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urdur Ari Sigurjonsson" userId="2ba9b8e6-1a05-40e1-a74b-00c56a960c7d" providerId="ADAL" clId="{CDC75DB4-4719-4E9F-B759-F45113C024DD}"/>
    <pc:docChg chg="undo custSel addSld delSld modSld sldOrd modSection">
      <pc:chgData name="Sigurdur Ari Sigurjonsson" userId="2ba9b8e6-1a05-40e1-a74b-00c56a960c7d" providerId="ADAL" clId="{CDC75DB4-4719-4E9F-B759-F45113C024DD}" dt="2022-10-17T22:20:45.402" v="2346" actId="6549"/>
      <pc:docMkLst>
        <pc:docMk/>
      </pc:docMkLst>
      <pc:sldChg chg="modCm">
        <pc:chgData name="Sigurdur Ari Sigurjonsson" userId="2ba9b8e6-1a05-40e1-a74b-00c56a960c7d" providerId="ADAL" clId="{CDC75DB4-4719-4E9F-B759-F45113C024DD}" dt="2022-10-05T00:01:38.689" v="1598"/>
        <pc:sldMkLst>
          <pc:docMk/>
          <pc:sldMk cId="3474820565" sldId="279"/>
        </pc:sldMkLst>
      </pc:sldChg>
      <pc:sldChg chg="modCm modNotesTx">
        <pc:chgData name="Sigurdur Ari Sigurjonsson" userId="2ba9b8e6-1a05-40e1-a74b-00c56a960c7d" providerId="ADAL" clId="{CDC75DB4-4719-4E9F-B759-F45113C024DD}" dt="2022-10-17T22:11:18.155" v="1657" actId="20577"/>
        <pc:sldMkLst>
          <pc:docMk/>
          <pc:sldMk cId="221552918" sldId="280"/>
        </pc:sldMkLst>
      </pc:sldChg>
      <pc:sldChg chg="modSp mod modShow modCm">
        <pc:chgData name="Sigurdur Ari Sigurjonsson" userId="2ba9b8e6-1a05-40e1-a74b-00c56a960c7d" providerId="ADAL" clId="{CDC75DB4-4719-4E9F-B759-F45113C024DD}" dt="2022-10-04T19:36:43.865" v="1593"/>
        <pc:sldMkLst>
          <pc:docMk/>
          <pc:sldMk cId="2166090621" sldId="281"/>
        </pc:sldMkLst>
        <pc:spChg chg="mod">
          <ac:chgData name="Sigurdur Ari Sigurjonsson" userId="2ba9b8e6-1a05-40e1-a74b-00c56a960c7d" providerId="ADAL" clId="{CDC75DB4-4719-4E9F-B759-F45113C024DD}" dt="2022-10-04T15:00:26.519" v="1370" actId="20577"/>
          <ac:spMkLst>
            <pc:docMk/>
            <pc:sldMk cId="2166090621" sldId="281"/>
            <ac:spMk id="3" creationId="{1B8A0A73-D2AE-A285-B307-559BF6FDA50B}"/>
          </ac:spMkLst>
        </pc:spChg>
      </pc:sldChg>
      <pc:sldChg chg="addSp modSp modAnim">
        <pc:chgData name="Sigurdur Ari Sigurjonsson" userId="2ba9b8e6-1a05-40e1-a74b-00c56a960c7d" providerId="ADAL" clId="{CDC75DB4-4719-4E9F-B759-F45113C024DD}" dt="2022-10-17T06:31:53.340" v="1608"/>
        <pc:sldMkLst>
          <pc:docMk/>
          <pc:sldMk cId="1874175084" sldId="282"/>
        </pc:sldMkLst>
        <pc:picChg chg="add mod">
          <ac:chgData name="Sigurdur Ari Sigurjonsson" userId="2ba9b8e6-1a05-40e1-a74b-00c56a960c7d" providerId="ADAL" clId="{CDC75DB4-4719-4E9F-B759-F45113C024DD}" dt="2022-10-17T06:31:29.589" v="1605" actId="571"/>
          <ac:picMkLst>
            <pc:docMk/>
            <pc:sldMk cId="1874175084" sldId="282"/>
            <ac:picMk id="2" creationId="{2EEA1C9C-5ED3-C3C0-89F7-69A68CEA6AB2}"/>
          </ac:picMkLst>
        </pc:picChg>
      </pc:sldChg>
      <pc:sldChg chg="modCm">
        <pc:chgData name="Sigurdur Ari Sigurjonsson" userId="2ba9b8e6-1a05-40e1-a74b-00c56a960c7d" providerId="ADAL" clId="{CDC75DB4-4719-4E9F-B759-F45113C024DD}" dt="2022-10-04T19:32:30.572" v="1576"/>
        <pc:sldMkLst>
          <pc:docMk/>
          <pc:sldMk cId="2322386190" sldId="286"/>
        </pc:sldMkLst>
      </pc:sldChg>
      <pc:sldChg chg="modCm modNotesTx">
        <pc:chgData name="Sigurdur Ari Sigurjonsson" userId="2ba9b8e6-1a05-40e1-a74b-00c56a960c7d" providerId="ADAL" clId="{CDC75DB4-4719-4E9F-B759-F45113C024DD}" dt="2022-10-17T22:14:42.583" v="2048" actId="20577"/>
        <pc:sldMkLst>
          <pc:docMk/>
          <pc:sldMk cId="214624975" sldId="287"/>
        </pc:sldMkLst>
      </pc:sldChg>
      <pc:sldChg chg="modSp mod modCm">
        <pc:chgData name="Sigurdur Ari Sigurjonsson" userId="2ba9b8e6-1a05-40e1-a74b-00c56a960c7d" providerId="ADAL" clId="{CDC75DB4-4719-4E9F-B759-F45113C024DD}" dt="2022-10-17T22:15:30.467" v="2053"/>
        <pc:sldMkLst>
          <pc:docMk/>
          <pc:sldMk cId="74155416" sldId="288"/>
        </pc:sldMkLst>
        <pc:spChg chg="mod">
          <ac:chgData name="Sigurdur Ari Sigurjonsson" userId="2ba9b8e6-1a05-40e1-a74b-00c56a960c7d" providerId="ADAL" clId="{CDC75DB4-4719-4E9F-B759-F45113C024DD}" dt="2022-10-17T22:15:30.467" v="2053"/>
          <ac:spMkLst>
            <pc:docMk/>
            <pc:sldMk cId="74155416" sldId="288"/>
            <ac:spMk id="3" creationId="{F8728F18-C307-E8E7-7079-BB29DF8F6B44}"/>
          </ac:spMkLst>
        </pc:spChg>
      </pc:sldChg>
      <pc:sldChg chg="modSp modAnim modNotesTx">
        <pc:chgData name="Sigurdur Ari Sigurjonsson" userId="2ba9b8e6-1a05-40e1-a74b-00c56a960c7d" providerId="ADAL" clId="{CDC75DB4-4719-4E9F-B759-F45113C024DD}" dt="2022-10-04T15:55:24.764" v="1498" actId="6549"/>
        <pc:sldMkLst>
          <pc:docMk/>
          <pc:sldMk cId="4218308316" sldId="289"/>
        </pc:sldMkLst>
        <pc:spChg chg="mod">
          <ac:chgData name="Sigurdur Ari Sigurjonsson" userId="2ba9b8e6-1a05-40e1-a74b-00c56a960c7d" providerId="ADAL" clId="{CDC75DB4-4719-4E9F-B759-F45113C024DD}" dt="2022-10-04T15:55:24.764" v="1498" actId="6549"/>
          <ac:spMkLst>
            <pc:docMk/>
            <pc:sldMk cId="4218308316" sldId="289"/>
            <ac:spMk id="3" creationId="{B971DB25-A6E9-B517-C17D-9754923A9B02}"/>
          </ac:spMkLst>
        </pc:spChg>
      </pc:sldChg>
      <pc:sldChg chg="addSp delSp modSp mod delCm modNotesTx">
        <pc:chgData name="Sigurdur Ari Sigurjonsson" userId="2ba9b8e6-1a05-40e1-a74b-00c56a960c7d" providerId="ADAL" clId="{CDC75DB4-4719-4E9F-B759-F45113C024DD}" dt="2022-10-17T22:18:58.736" v="2323"/>
        <pc:sldMkLst>
          <pc:docMk/>
          <pc:sldMk cId="1846821836" sldId="290"/>
        </pc:sldMkLst>
        <pc:spChg chg="mod">
          <ac:chgData name="Sigurdur Ari Sigurjonsson" userId="2ba9b8e6-1a05-40e1-a74b-00c56a960c7d" providerId="ADAL" clId="{CDC75DB4-4719-4E9F-B759-F45113C024DD}" dt="2022-10-01T00:39:36.058" v="75" actId="20577"/>
          <ac:spMkLst>
            <pc:docMk/>
            <pc:sldMk cId="1846821836" sldId="290"/>
            <ac:spMk id="3" creationId="{7D33D479-4AFE-CB37-960A-C56D2F85C033}"/>
          </ac:spMkLst>
        </pc:spChg>
        <pc:spChg chg="add del mod">
          <ac:chgData name="Sigurdur Ari Sigurjonsson" userId="2ba9b8e6-1a05-40e1-a74b-00c56a960c7d" providerId="ADAL" clId="{CDC75DB4-4719-4E9F-B759-F45113C024DD}" dt="2022-09-30T23:57:03.284" v="9" actId="478"/>
          <ac:spMkLst>
            <pc:docMk/>
            <pc:sldMk cId="1846821836" sldId="290"/>
            <ac:spMk id="7" creationId="{41BB70E1-A1D7-3691-3C46-CFAF8B244FA3}"/>
          </ac:spMkLst>
        </pc:spChg>
        <pc:picChg chg="add mod ord">
          <ac:chgData name="Sigurdur Ari Sigurjonsson" userId="2ba9b8e6-1a05-40e1-a74b-00c56a960c7d" providerId="ADAL" clId="{CDC75DB4-4719-4E9F-B759-F45113C024DD}" dt="2022-09-30T23:59:28.930" v="20" actId="1076"/>
          <ac:picMkLst>
            <pc:docMk/>
            <pc:sldMk cId="1846821836" sldId="290"/>
            <ac:picMk id="4" creationId="{565344A5-A06C-C681-7AB6-34FFB0795D6A}"/>
          </ac:picMkLst>
        </pc:picChg>
        <pc:picChg chg="del mod">
          <ac:chgData name="Sigurdur Ari Sigurjonsson" userId="2ba9b8e6-1a05-40e1-a74b-00c56a960c7d" providerId="ADAL" clId="{CDC75DB4-4719-4E9F-B759-F45113C024DD}" dt="2022-09-30T23:56:59.554" v="7" actId="478"/>
          <ac:picMkLst>
            <pc:docMk/>
            <pc:sldMk cId="1846821836" sldId="290"/>
            <ac:picMk id="6" creationId="{28B40F11-3241-4710-235F-D630117CF1A1}"/>
          </ac:picMkLst>
        </pc:picChg>
        <pc:picChg chg="add mod">
          <ac:chgData name="Sigurdur Ari Sigurjonsson" userId="2ba9b8e6-1a05-40e1-a74b-00c56a960c7d" providerId="ADAL" clId="{CDC75DB4-4719-4E9F-B759-F45113C024DD}" dt="2022-09-30T23:59:20.891" v="17" actId="1076"/>
          <ac:picMkLst>
            <pc:docMk/>
            <pc:sldMk cId="1846821836" sldId="290"/>
            <ac:picMk id="9" creationId="{E61634CB-F2F3-A225-EA9C-54A8606EABB8}"/>
          </ac:picMkLst>
        </pc:picChg>
      </pc:sldChg>
      <pc:sldChg chg="addCm">
        <pc:chgData name="Sigurdur Ari Sigurjonsson" userId="2ba9b8e6-1a05-40e1-a74b-00c56a960c7d" providerId="ADAL" clId="{CDC75DB4-4719-4E9F-B759-F45113C024DD}" dt="2022-10-05T00:03:38.619" v="1602"/>
        <pc:sldMkLst>
          <pc:docMk/>
          <pc:sldMk cId="3379146812" sldId="293"/>
        </pc:sldMkLst>
      </pc:sldChg>
      <pc:sldChg chg="addSp modSp mod">
        <pc:chgData name="Sigurdur Ari Sigurjonsson" userId="2ba9b8e6-1a05-40e1-a74b-00c56a960c7d" providerId="ADAL" clId="{CDC75DB4-4719-4E9F-B759-F45113C024DD}" dt="2022-10-17T07:03:46.190" v="1616" actId="962"/>
        <pc:sldMkLst>
          <pc:docMk/>
          <pc:sldMk cId="2624619869" sldId="295"/>
        </pc:sldMkLst>
        <pc:picChg chg="add mod">
          <ac:chgData name="Sigurdur Ari Sigurjonsson" userId="2ba9b8e6-1a05-40e1-a74b-00c56a960c7d" providerId="ADAL" clId="{CDC75DB4-4719-4E9F-B759-F45113C024DD}" dt="2022-10-17T07:03:46.190" v="1616" actId="962"/>
          <ac:picMkLst>
            <pc:docMk/>
            <pc:sldMk cId="2624619869" sldId="295"/>
            <ac:picMk id="5" creationId="{3106AA57-9A8A-6FA7-F02D-2C2CCDC9D62D}"/>
          </ac:picMkLst>
        </pc:picChg>
      </pc:sldChg>
      <pc:sldChg chg="del ord">
        <pc:chgData name="Sigurdur Ari Sigurjonsson" userId="2ba9b8e6-1a05-40e1-a74b-00c56a960c7d" providerId="ADAL" clId="{CDC75DB4-4719-4E9F-B759-F45113C024DD}" dt="2022-10-04T14:23:32.449" v="1290" actId="47"/>
        <pc:sldMkLst>
          <pc:docMk/>
          <pc:sldMk cId="1306285674" sldId="296"/>
        </pc:sldMkLst>
      </pc:sldChg>
      <pc:sldChg chg="modCm">
        <pc:chgData name="Sigurdur Ari Sigurjonsson" userId="2ba9b8e6-1a05-40e1-a74b-00c56a960c7d" providerId="ADAL" clId="{CDC75DB4-4719-4E9F-B759-F45113C024DD}" dt="2022-10-05T07:12:41.710" v="1603"/>
        <pc:sldMkLst>
          <pc:docMk/>
          <pc:sldMk cId="124100635" sldId="298"/>
        </pc:sldMkLst>
      </pc:sldChg>
      <pc:sldChg chg="modNotesTx">
        <pc:chgData name="Sigurdur Ari Sigurjonsson" userId="2ba9b8e6-1a05-40e1-a74b-00c56a960c7d" providerId="ADAL" clId="{CDC75DB4-4719-4E9F-B759-F45113C024DD}" dt="2022-10-17T22:10:51.440" v="1654" actId="20577"/>
        <pc:sldMkLst>
          <pc:docMk/>
          <pc:sldMk cId="106194364" sldId="299"/>
        </pc:sldMkLst>
      </pc:sldChg>
      <pc:sldChg chg="modCm modNotesTx">
        <pc:chgData name="Sigurdur Ari Sigurjonsson" userId="2ba9b8e6-1a05-40e1-a74b-00c56a960c7d" providerId="ADAL" clId="{CDC75DB4-4719-4E9F-B759-F45113C024DD}" dt="2022-10-17T22:11:37.283" v="1843" actId="20577"/>
        <pc:sldMkLst>
          <pc:docMk/>
          <pc:sldMk cId="2777915453" sldId="300"/>
        </pc:sldMkLst>
      </pc:sldChg>
      <pc:sldChg chg="modCm modNotesTx">
        <pc:chgData name="Sigurdur Ari Sigurjonsson" userId="2ba9b8e6-1a05-40e1-a74b-00c56a960c7d" providerId="ADAL" clId="{CDC75DB4-4719-4E9F-B759-F45113C024DD}" dt="2022-10-17T22:11:49.139" v="2043" actId="6549"/>
        <pc:sldMkLst>
          <pc:docMk/>
          <pc:sldMk cId="3814095941" sldId="301"/>
        </pc:sldMkLst>
      </pc:sldChg>
      <pc:sldChg chg="addSp delSp modSp mod modClrScheme modCm chgLayout modNotesTx">
        <pc:chgData name="Sigurdur Ari Sigurjonsson" userId="2ba9b8e6-1a05-40e1-a74b-00c56a960c7d" providerId="ADAL" clId="{CDC75DB4-4719-4E9F-B759-F45113C024DD}" dt="2022-10-17T22:17:12.450" v="2168" actId="6549"/>
        <pc:sldMkLst>
          <pc:docMk/>
          <pc:sldMk cId="3590705548" sldId="302"/>
        </pc:sldMkLst>
        <pc:spChg chg="del mod ord">
          <ac:chgData name="Sigurdur Ari Sigurjonsson" userId="2ba9b8e6-1a05-40e1-a74b-00c56a960c7d" providerId="ADAL" clId="{CDC75DB4-4719-4E9F-B759-F45113C024DD}" dt="2022-10-01T00:47:55.936" v="273" actId="478"/>
          <ac:spMkLst>
            <pc:docMk/>
            <pc:sldMk cId="3590705548" sldId="302"/>
            <ac:spMk id="3" creationId="{7D33D479-4AFE-CB37-960A-C56D2F85C033}"/>
          </ac:spMkLst>
        </pc:spChg>
        <pc:spChg chg="add del mod">
          <ac:chgData name="Sigurdur Ari Sigurjonsson" userId="2ba9b8e6-1a05-40e1-a74b-00c56a960c7d" providerId="ADAL" clId="{CDC75DB4-4719-4E9F-B759-F45113C024DD}" dt="2022-10-01T00:41:56.167" v="78" actId="26606"/>
          <ac:spMkLst>
            <pc:docMk/>
            <pc:sldMk cId="3590705548" sldId="302"/>
            <ac:spMk id="4" creationId="{B9E0D1B6-5AF5-D38A-C69E-D044B20216B1}"/>
          </ac:spMkLst>
        </pc:spChg>
        <pc:spChg chg="add mod">
          <ac:chgData name="Sigurdur Ari Sigurjonsson" userId="2ba9b8e6-1a05-40e1-a74b-00c56a960c7d" providerId="ADAL" clId="{CDC75DB4-4719-4E9F-B759-F45113C024DD}" dt="2022-10-04T15:43:49.766" v="1466" actId="1035"/>
          <ac:spMkLst>
            <pc:docMk/>
            <pc:sldMk cId="3590705548" sldId="302"/>
            <ac:spMk id="1031" creationId="{85D7C728-167B-F912-78BD-E9BA416C4579}"/>
          </ac:spMkLst>
        </pc:spChg>
        <pc:picChg chg="del">
          <ac:chgData name="Sigurdur Ari Sigurjonsson" userId="2ba9b8e6-1a05-40e1-a74b-00c56a960c7d" providerId="ADAL" clId="{CDC75DB4-4719-4E9F-B759-F45113C024DD}" dt="2022-10-01T00:41:52.033" v="76" actId="478"/>
          <ac:picMkLst>
            <pc:docMk/>
            <pc:sldMk cId="3590705548" sldId="302"/>
            <ac:picMk id="6" creationId="{28B40F11-3241-4710-235F-D630117CF1A1}"/>
          </ac:picMkLst>
        </pc:picChg>
        <pc:picChg chg="add mod">
          <ac:chgData name="Sigurdur Ari Sigurjonsson" userId="2ba9b8e6-1a05-40e1-a74b-00c56a960c7d" providerId="ADAL" clId="{CDC75DB4-4719-4E9F-B759-F45113C024DD}" dt="2022-10-01T00:48:01.358" v="275" actId="14100"/>
          <ac:picMkLst>
            <pc:docMk/>
            <pc:sldMk cId="3590705548" sldId="302"/>
            <ac:picMk id="1026" creationId="{33E0120A-05B9-3901-54E4-393897FBDF5C}"/>
          </ac:picMkLst>
        </pc:picChg>
      </pc:sldChg>
      <pc:sldChg chg="addSp delSp modSp mod modClrScheme modCm chgLayout modNotesTx">
        <pc:chgData name="Sigurdur Ari Sigurjonsson" userId="2ba9b8e6-1a05-40e1-a74b-00c56a960c7d" providerId="ADAL" clId="{CDC75DB4-4719-4E9F-B759-F45113C024DD}" dt="2022-10-17T22:17:28.548" v="2315" actId="6549"/>
        <pc:sldMkLst>
          <pc:docMk/>
          <pc:sldMk cId="2737312904" sldId="303"/>
        </pc:sldMkLst>
        <pc:spChg chg="del mod ord">
          <ac:chgData name="Sigurdur Ari Sigurjonsson" userId="2ba9b8e6-1a05-40e1-a74b-00c56a960c7d" providerId="ADAL" clId="{CDC75DB4-4719-4E9F-B759-F45113C024DD}" dt="2022-10-01T00:43:13.273" v="127" actId="478"/>
          <ac:spMkLst>
            <pc:docMk/>
            <pc:sldMk cId="2737312904" sldId="303"/>
            <ac:spMk id="3" creationId="{7D33D479-4AFE-CB37-960A-C56D2F85C033}"/>
          </ac:spMkLst>
        </pc:spChg>
        <pc:spChg chg="add del mod">
          <ac:chgData name="Sigurdur Ari Sigurjonsson" userId="2ba9b8e6-1a05-40e1-a74b-00c56a960c7d" providerId="ADAL" clId="{CDC75DB4-4719-4E9F-B759-F45113C024DD}" dt="2022-10-01T00:43:02.177" v="123" actId="26606"/>
          <ac:spMkLst>
            <pc:docMk/>
            <pc:sldMk cId="2737312904" sldId="303"/>
            <ac:spMk id="4" creationId="{7462311F-8CE8-5970-207B-1CEE9AAA4AE8}"/>
          </ac:spMkLst>
        </pc:spChg>
        <pc:spChg chg="add mod">
          <ac:chgData name="Sigurdur Ari Sigurjonsson" userId="2ba9b8e6-1a05-40e1-a74b-00c56a960c7d" providerId="ADAL" clId="{CDC75DB4-4719-4E9F-B759-F45113C024DD}" dt="2022-10-01T00:43:39.611" v="170" actId="20577"/>
          <ac:spMkLst>
            <pc:docMk/>
            <pc:sldMk cId="2737312904" sldId="303"/>
            <ac:spMk id="2055" creationId="{B45A051C-DB3B-1D96-DC1A-9E72E43F8E1F}"/>
          </ac:spMkLst>
        </pc:spChg>
        <pc:picChg chg="del">
          <ac:chgData name="Sigurdur Ari Sigurjonsson" userId="2ba9b8e6-1a05-40e1-a74b-00c56a960c7d" providerId="ADAL" clId="{CDC75DB4-4719-4E9F-B759-F45113C024DD}" dt="2022-10-01T00:42:51.666" v="120" actId="478"/>
          <ac:picMkLst>
            <pc:docMk/>
            <pc:sldMk cId="2737312904" sldId="303"/>
            <ac:picMk id="6" creationId="{28B40F11-3241-4710-235F-D630117CF1A1}"/>
          </ac:picMkLst>
        </pc:picChg>
        <pc:picChg chg="add mod">
          <ac:chgData name="Sigurdur Ari Sigurjonsson" userId="2ba9b8e6-1a05-40e1-a74b-00c56a960c7d" providerId="ADAL" clId="{CDC75DB4-4719-4E9F-B759-F45113C024DD}" dt="2022-10-01T00:43:52.101" v="190" actId="1035"/>
          <ac:picMkLst>
            <pc:docMk/>
            <pc:sldMk cId="2737312904" sldId="303"/>
            <ac:picMk id="2050" creationId="{D9E70270-3D63-5257-BF68-4FAABC158E66}"/>
          </ac:picMkLst>
        </pc:picChg>
      </pc:sldChg>
      <pc:sldChg chg="addSp delSp modSp mod modClrScheme modCm chgLayout modNotesTx">
        <pc:chgData name="Sigurdur Ari Sigurjonsson" userId="2ba9b8e6-1a05-40e1-a74b-00c56a960c7d" providerId="ADAL" clId="{CDC75DB4-4719-4E9F-B759-F45113C024DD}" dt="2022-10-17T22:17:57.305" v="2318" actId="6549"/>
        <pc:sldMkLst>
          <pc:docMk/>
          <pc:sldMk cId="445539428" sldId="304"/>
        </pc:sldMkLst>
        <pc:spChg chg="del mod ord">
          <ac:chgData name="Sigurdur Ari Sigurjonsson" userId="2ba9b8e6-1a05-40e1-a74b-00c56a960c7d" providerId="ADAL" clId="{CDC75DB4-4719-4E9F-B759-F45113C024DD}" dt="2022-10-01T00:45:36.749" v="203" actId="478"/>
          <ac:spMkLst>
            <pc:docMk/>
            <pc:sldMk cId="445539428" sldId="304"/>
            <ac:spMk id="3" creationId="{7D33D479-4AFE-CB37-960A-C56D2F85C033}"/>
          </ac:spMkLst>
        </pc:spChg>
        <pc:spChg chg="add del mod">
          <ac:chgData name="Sigurdur Ari Sigurjonsson" userId="2ba9b8e6-1a05-40e1-a74b-00c56a960c7d" providerId="ADAL" clId="{CDC75DB4-4719-4E9F-B759-F45113C024DD}" dt="2022-10-01T00:44:50.996" v="196" actId="26606"/>
          <ac:spMkLst>
            <pc:docMk/>
            <pc:sldMk cId="445539428" sldId="304"/>
            <ac:spMk id="4" creationId="{53FEBAEC-3695-4B62-793B-137529C7E110}"/>
          </ac:spMkLst>
        </pc:spChg>
        <pc:spChg chg="add del mod">
          <ac:chgData name="Sigurdur Ari Sigurjonsson" userId="2ba9b8e6-1a05-40e1-a74b-00c56a960c7d" providerId="ADAL" clId="{CDC75DB4-4719-4E9F-B759-F45113C024DD}" dt="2022-10-01T00:45:49.786" v="206" actId="478"/>
          <ac:spMkLst>
            <pc:docMk/>
            <pc:sldMk cId="445539428" sldId="304"/>
            <ac:spMk id="7" creationId="{BFAED5F4-45D9-C119-B11D-C10A71B68CB1}"/>
          </ac:spMkLst>
        </pc:spChg>
        <pc:spChg chg="add del mod">
          <ac:chgData name="Sigurdur Ari Sigurjonsson" userId="2ba9b8e6-1a05-40e1-a74b-00c56a960c7d" providerId="ADAL" clId="{CDC75DB4-4719-4E9F-B759-F45113C024DD}" dt="2022-10-01T00:44:50.994" v="195" actId="26606"/>
          <ac:spMkLst>
            <pc:docMk/>
            <pc:sldMk cId="445539428" sldId="304"/>
            <ac:spMk id="3079" creationId="{1CAEB53E-C3FD-B2B5-D66A-253FD890429D}"/>
          </ac:spMkLst>
        </pc:spChg>
        <pc:spChg chg="add mod">
          <ac:chgData name="Sigurdur Ari Sigurjonsson" userId="2ba9b8e6-1a05-40e1-a74b-00c56a960c7d" providerId="ADAL" clId="{CDC75DB4-4719-4E9F-B759-F45113C024DD}" dt="2022-10-01T00:46:20.744" v="261" actId="20577"/>
          <ac:spMkLst>
            <pc:docMk/>
            <pc:sldMk cId="445539428" sldId="304"/>
            <ac:spMk id="3081" creationId="{0F326FB2-4A48-92E2-7B45-D6C8E68CD2C3}"/>
          </ac:spMkLst>
        </pc:spChg>
        <pc:picChg chg="del">
          <ac:chgData name="Sigurdur Ari Sigurjonsson" userId="2ba9b8e6-1a05-40e1-a74b-00c56a960c7d" providerId="ADAL" clId="{CDC75DB4-4719-4E9F-B759-F45113C024DD}" dt="2022-10-01T00:44:36.765" v="191" actId="478"/>
          <ac:picMkLst>
            <pc:docMk/>
            <pc:sldMk cId="445539428" sldId="304"/>
            <ac:picMk id="6" creationId="{28B40F11-3241-4710-235F-D630117CF1A1}"/>
          </ac:picMkLst>
        </pc:picChg>
        <pc:picChg chg="add del mod">
          <ac:chgData name="Sigurdur Ari Sigurjonsson" userId="2ba9b8e6-1a05-40e1-a74b-00c56a960c7d" providerId="ADAL" clId="{CDC75DB4-4719-4E9F-B759-F45113C024DD}" dt="2022-10-01T00:46:25.208" v="262" actId="478"/>
          <ac:picMkLst>
            <pc:docMk/>
            <pc:sldMk cId="445539428" sldId="304"/>
            <ac:picMk id="3074" creationId="{23EAC797-EC6F-C30C-CFBA-D72D5AC6605B}"/>
          </ac:picMkLst>
        </pc:picChg>
        <pc:picChg chg="add mod">
          <ac:chgData name="Sigurdur Ari Sigurjonsson" userId="2ba9b8e6-1a05-40e1-a74b-00c56a960c7d" providerId="ADAL" clId="{CDC75DB4-4719-4E9F-B759-F45113C024DD}" dt="2022-10-01T00:46:53.096" v="266" actId="14100"/>
          <ac:picMkLst>
            <pc:docMk/>
            <pc:sldMk cId="445539428" sldId="304"/>
            <ac:picMk id="3076" creationId="{BBB116BF-A9FA-D89B-CF4C-8D580B97A1C2}"/>
          </ac:picMkLst>
        </pc:picChg>
      </pc:sldChg>
      <pc:sldChg chg="addSp delSp modSp del mod modNotesTx">
        <pc:chgData name="Sigurdur Ari Sigurjonsson" userId="2ba9b8e6-1a05-40e1-a74b-00c56a960c7d" providerId="ADAL" clId="{CDC75DB4-4719-4E9F-B759-F45113C024DD}" dt="2022-10-04T14:34:48.381" v="1302" actId="47"/>
        <pc:sldMkLst>
          <pc:docMk/>
          <pc:sldMk cId="1550136486" sldId="305"/>
        </pc:sldMkLst>
        <pc:spChg chg="del mod ord">
          <ac:chgData name="Sigurdur Ari Sigurjonsson" userId="2ba9b8e6-1a05-40e1-a74b-00c56a960c7d" providerId="ADAL" clId="{CDC75DB4-4719-4E9F-B759-F45113C024DD}" dt="2022-10-04T14:23:42.503" v="1291" actId="478"/>
          <ac:spMkLst>
            <pc:docMk/>
            <pc:sldMk cId="1550136486" sldId="305"/>
            <ac:spMk id="3" creationId="{7D33D479-4AFE-CB37-960A-C56D2F85C033}"/>
          </ac:spMkLst>
        </pc:spChg>
        <pc:spChg chg="add del mod">
          <ac:chgData name="Sigurdur Ari Sigurjonsson" userId="2ba9b8e6-1a05-40e1-a74b-00c56a960c7d" providerId="ADAL" clId="{CDC75DB4-4719-4E9F-B759-F45113C024DD}" dt="2022-10-04T13:56:55.945" v="1040" actId="478"/>
          <ac:spMkLst>
            <pc:docMk/>
            <pc:sldMk cId="1550136486" sldId="305"/>
            <ac:spMk id="4" creationId="{D00278E6-7D4B-3002-56AA-BC5DF566E65E}"/>
          </ac:spMkLst>
        </pc:spChg>
        <pc:spChg chg="add del mod">
          <ac:chgData name="Sigurdur Ari Sigurjonsson" userId="2ba9b8e6-1a05-40e1-a74b-00c56a960c7d" providerId="ADAL" clId="{CDC75DB4-4719-4E9F-B759-F45113C024DD}" dt="2022-10-04T14:23:44.977" v="1292" actId="478"/>
          <ac:spMkLst>
            <pc:docMk/>
            <pc:sldMk cId="1550136486" sldId="305"/>
            <ac:spMk id="13" creationId="{4F2F2D7D-3657-CC86-6E5B-F7D70719BCCF}"/>
          </ac:spMkLst>
        </pc:spChg>
        <pc:picChg chg="del">
          <ac:chgData name="Sigurdur Ari Sigurjonsson" userId="2ba9b8e6-1a05-40e1-a74b-00c56a960c7d" providerId="ADAL" clId="{CDC75DB4-4719-4E9F-B759-F45113C024DD}" dt="2022-10-03T09:28:08.118" v="930" actId="478"/>
          <ac:picMkLst>
            <pc:docMk/>
            <pc:sldMk cId="1550136486" sldId="305"/>
            <ac:picMk id="6" creationId="{28B40F11-3241-4710-235F-D630117CF1A1}"/>
          </ac:picMkLst>
        </pc:picChg>
        <pc:picChg chg="add del mod">
          <ac:chgData name="Sigurdur Ari Sigurjonsson" userId="2ba9b8e6-1a05-40e1-a74b-00c56a960c7d" providerId="ADAL" clId="{CDC75DB4-4719-4E9F-B759-F45113C024DD}" dt="2022-10-04T13:56:19.347" v="1031" actId="478"/>
          <ac:picMkLst>
            <pc:docMk/>
            <pc:sldMk cId="1550136486" sldId="305"/>
            <ac:picMk id="7" creationId="{5FCC0DB4-6A96-0C4A-4065-E05E0FE43428}"/>
          </ac:picMkLst>
        </pc:picChg>
        <pc:picChg chg="add mod">
          <ac:chgData name="Sigurdur Ari Sigurjonsson" userId="2ba9b8e6-1a05-40e1-a74b-00c56a960c7d" providerId="ADAL" clId="{CDC75DB4-4719-4E9F-B759-F45113C024DD}" dt="2022-10-04T13:56:44.241" v="1038" actId="14100"/>
          <ac:picMkLst>
            <pc:docMk/>
            <pc:sldMk cId="1550136486" sldId="305"/>
            <ac:picMk id="9" creationId="{04AA1502-459C-D72E-29DD-4198C42E29BA}"/>
          </ac:picMkLst>
        </pc:picChg>
        <pc:picChg chg="add mod ord">
          <ac:chgData name="Sigurdur Ari Sigurjonsson" userId="2ba9b8e6-1a05-40e1-a74b-00c56a960c7d" providerId="ADAL" clId="{CDC75DB4-4719-4E9F-B759-F45113C024DD}" dt="2022-10-04T13:56:28.158" v="1034" actId="167"/>
          <ac:picMkLst>
            <pc:docMk/>
            <pc:sldMk cId="1550136486" sldId="305"/>
            <ac:picMk id="11" creationId="{E54AECD5-E7D9-6EFD-A070-C2B4C5BA6D3D}"/>
          </ac:picMkLst>
        </pc:picChg>
      </pc:sldChg>
      <pc:sldChg chg="addSp delSp modSp new mod modTransition modAnim modNotesTx">
        <pc:chgData name="Sigurdur Ari Sigurjonsson" userId="2ba9b8e6-1a05-40e1-a74b-00c56a960c7d" providerId="ADAL" clId="{CDC75DB4-4719-4E9F-B759-F45113C024DD}" dt="2022-10-04T14:14:23.590" v="1192"/>
        <pc:sldMkLst>
          <pc:docMk/>
          <pc:sldMk cId="2513902602" sldId="306"/>
        </pc:sldMkLst>
        <pc:spChg chg="mod">
          <ac:chgData name="Sigurdur Ari Sigurjonsson" userId="2ba9b8e6-1a05-40e1-a74b-00c56a960c7d" providerId="ADAL" clId="{CDC75DB4-4719-4E9F-B759-F45113C024DD}" dt="2022-10-04T14:00:29.777" v="1096" actId="20577"/>
          <ac:spMkLst>
            <pc:docMk/>
            <pc:sldMk cId="2513902602" sldId="306"/>
            <ac:spMk id="2" creationId="{9BD882BB-E880-70A4-36AD-30DEBADE3D8C}"/>
          </ac:spMkLst>
        </pc:spChg>
        <pc:spChg chg="del">
          <ac:chgData name="Sigurdur Ari Sigurjonsson" userId="2ba9b8e6-1a05-40e1-a74b-00c56a960c7d" providerId="ADAL" clId="{CDC75DB4-4719-4E9F-B759-F45113C024DD}" dt="2022-10-04T14:00:05.019" v="1047" actId="478"/>
          <ac:spMkLst>
            <pc:docMk/>
            <pc:sldMk cId="2513902602" sldId="306"/>
            <ac:spMk id="3" creationId="{7EEB9D4C-F966-46F8-8F5A-9D10BFBCC248}"/>
          </ac:spMkLst>
        </pc:spChg>
        <pc:picChg chg="add del mod">
          <ac:chgData name="Sigurdur Ari Sigurjonsson" userId="2ba9b8e6-1a05-40e1-a74b-00c56a960c7d" providerId="ADAL" clId="{CDC75DB4-4719-4E9F-B759-F45113C024DD}" dt="2022-10-04T14:03:53.637" v="1145" actId="478"/>
          <ac:picMkLst>
            <pc:docMk/>
            <pc:sldMk cId="2513902602" sldId="306"/>
            <ac:picMk id="5" creationId="{E952E90C-D2D4-82BE-FB6F-2F9376006F18}"/>
          </ac:picMkLst>
        </pc:picChg>
        <pc:picChg chg="add del mod">
          <ac:chgData name="Sigurdur Ari Sigurjonsson" userId="2ba9b8e6-1a05-40e1-a74b-00c56a960c7d" providerId="ADAL" clId="{CDC75DB4-4719-4E9F-B759-F45113C024DD}" dt="2022-10-04T14:03:50.581" v="1143" actId="478"/>
          <ac:picMkLst>
            <pc:docMk/>
            <pc:sldMk cId="2513902602" sldId="306"/>
            <ac:picMk id="7" creationId="{4AFB24D6-3023-E87B-3260-244A6B8DA071}"/>
          </ac:picMkLst>
        </pc:picChg>
        <pc:picChg chg="add del mod">
          <ac:chgData name="Sigurdur Ari Sigurjonsson" userId="2ba9b8e6-1a05-40e1-a74b-00c56a960c7d" providerId="ADAL" clId="{CDC75DB4-4719-4E9F-B759-F45113C024DD}" dt="2022-10-04T14:03:52.180" v="1144" actId="478"/>
          <ac:picMkLst>
            <pc:docMk/>
            <pc:sldMk cId="2513902602" sldId="306"/>
            <ac:picMk id="9" creationId="{C68428A8-F653-7E42-25C9-7AC969E48058}"/>
          </ac:picMkLst>
        </pc:picChg>
        <pc:picChg chg="add mod">
          <ac:chgData name="Sigurdur Ari Sigurjonsson" userId="2ba9b8e6-1a05-40e1-a74b-00c56a960c7d" providerId="ADAL" clId="{CDC75DB4-4719-4E9F-B759-F45113C024DD}" dt="2022-10-04T14:12:41.253" v="1185" actId="14100"/>
          <ac:picMkLst>
            <pc:docMk/>
            <pc:sldMk cId="2513902602" sldId="306"/>
            <ac:picMk id="11" creationId="{5339FC8D-2C3F-A538-5825-84C137AEA750}"/>
          </ac:picMkLst>
        </pc:picChg>
      </pc:sldChg>
      <pc:sldChg chg="delSp modSp add mod modCm modNotesTx">
        <pc:chgData name="Sigurdur Ari Sigurjonsson" userId="2ba9b8e6-1a05-40e1-a74b-00c56a960c7d" providerId="ADAL" clId="{CDC75DB4-4719-4E9F-B759-F45113C024DD}" dt="2022-10-05T07:33:18.948" v="1604"/>
        <pc:sldMkLst>
          <pc:docMk/>
          <pc:sldMk cId="1126249829" sldId="307"/>
        </pc:sldMkLst>
        <pc:picChg chg="mod">
          <ac:chgData name="Sigurdur Ari Sigurjonsson" userId="2ba9b8e6-1a05-40e1-a74b-00c56a960c7d" providerId="ADAL" clId="{CDC75DB4-4719-4E9F-B759-F45113C024DD}" dt="2022-10-04T14:14:36.363" v="1195" actId="14100"/>
          <ac:picMkLst>
            <pc:docMk/>
            <pc:sldMk cId="1126249829" sldId="307"/>
            <ac:picMk id="9" creationId="{C68428A8-F653-7E42-25C9-7AC969E48058}"/>
          </ac:picMkLst>
        </pc:picChg>
        <pc:picChg chg="del">
          <ac:chgData name="Sigurdur Ari Sigurjonsson" userId="2ba9b8e6-1a05-40e1-a74b-00c56a960c7d" providerId="ADAL" clId="{CDC75DB4-4719-4E9F-B759-F45113C024DD}" dt="2022-10-04T14:02:40.421" v="1127" actId="478"/>
          <ac:picMkLst>
            <pc:docMk/>
            <pc:sldMk cId="1126249829" sldId="307"/>
            <ac:picMk id="11" creationId="{5339FC8D-2C3F-A538-5825-84C137AEA750}"/>
          </ac:picMkLst>
        </pc:picChg>
      </pc:sldChg>
      <pc:sldChg chg="addSp delSp modSp add mod modNotesTx">
        <pc:chgData name="Sigurdur Ari Sigurjonsson" userId="2ba9b8e6-1a05-40e1-a74b-00c56a960c7d" providerId="ADAL" clId="{CDC75DB4-4719-4E9F-B759-F45113C024DD}" dt="2022-10-04T14:16:18.982" v="1241" actId="478"/>
        <pc:sldMkLst>
          <pc:docMk/>
          <pc:sldMk cId="4060924352" sldId="308"/>
        </pc:sldMkLst>
        <pc:picChg chg="del">
          <ac:chgData name="Sigurdur Ari Sigurjonsson" userId="2ba9b8e6-1a05-40e1-a74b-00c56a960c7d" providerId="ADAL" clId="{CDC75DB4-4719-4E9F-B759-F45113C024DD}" dt="2022-10-04T14:16:18.982" v="1241" actId="478"/>
          <ac:picMkLst>
            <pc:docMk/>
            <pc:sldMk cId="4060924352" sldId="308"/>
            <ac:picMk id="5" creationId="{E952E90C-D2D4-82BE-FB6F-2F9376006F18}"/>
          </ac:picMkLst>
        </pc:picChg>
        <pc:picChg chg="add del mod ord">
          <ac:chgData name="Sigurdur Ari Sigurjonsson" userId="2ba9b8e6-1a05-40e1-a74b-00c56a960c7d" providerId="ADAL" clId="{CDC75DB4-4719-4E9F-B759-F45113C024DD}" dt="2022-10-04T14:14:46.803" v="1197" actId="14100"/>
          <ac:picMkLst>
            <pc:docMk/>
            <pc:sldMk cId="4060924352" sldId="308"/>
            <ac:picMk id="7" creationId="{4AFB24D6-3023-E87B-3260-244A6B8DA071}"/>
          </ac:picMkLst>
        </pc:picChg>
      </pc:sldChg>
      <pc:sldChg chg="addSp delSp modSp add mod modNotesTx">
        <pc:chgData name="Sigurdur Ari Sigurjonsson" userId="2ba9b8e6-1a05-40e1-a74b-00c56a960c7d" providerId="ADAL" clId="{CDC75DB4-4719-4E9F-B759-F45113C024DD}" dt="2022-10-04T14:16:33.407" v="1288" actId="20577"/>
        <pc:sldMkLst>
          <pc:docMk/>
          <pc:sldMk cId="2115081325" sldId="309"/>
        </pc:sldMkLst>
        <pc:spChg chg="del">
          <ac:chgData name="Sigurdur Ari Sigurjonsson" userId="2ba9b8e6-1a05-40e1-a74b-00c56a960c7d" providerId="ADAL" clId="{CDC75DB4-4719-4E9F-B759-F45113C024DD}" dt="2022-10-04T14:15:05.604" v="1201" actId="478"/>
          <ac:spMkLst>
            <pc:docMk/>
            <pc:sldMk cId="2115081325" sldId="309"/>
            <ac:spMk id="2" creationId="{9BD882BB-E880-70A4-36AD-30DEBADE3D8C}"/>
          </ac:spMkLst>
        </pc:spChg>
        <pc:spChg chg="add del mod">
          <ac:chgData name="Sigurdur Ari Sigurjonsson" userId="2ba9b8e6-1a05-40e1-a74b-00c56a960c7d" providerId="ADAL" clId="{CDC75DB4-4719-4E9F-B759-F45113C024DD}" dt="2022-10-04T14:15:08.652" v="1203" actId="478"/>
          <ac:spMkLst>
            <pc:docMk/>
            <pc:sldMk cId="2115081325" sldId="309"/>
            <ac:spMk id="4" creationId="{19DD296B-8FE5-BBC9-BE0C-4C59328CBF4A}"/>
          </ac:spMkLst>
        </pc:spChg>
        <pc:picChg chg="del mod">
          <ac:chgData name="Sigurdur Ari Sigurjonsson" userId="2ba9b8e6-1a05-40e1-a74b-00c56a960c7d" providerId="ADAL" clId="{CDC75DB4-4719-4E9F-B759-F45113C024DD}" dt="2022-10-04T14:15:42.735" v="1204" actId="478"/>
          <ac:picMkLst>
            <pc:docMk/>
            <pc:sldMk cId="2115081325" sldId="309"/>
            <ac:picMk id="5" creationId="{E952E90C-D2D4-82BE-FB6F-2F9376006F18}"/>
          </ac:picMkLst>
        </pc:picChg>
        <pc:picChg chg="del">
          <ac:chgData name="Sigurdur Ari Sigurjonsson" userId="2ba9b8e6-1a05-40e1-a74b-00c56a960c7d" providerId="ADAL" clId="{CDC75DB4-4719-4E9F-B759-F45113C024DD}" dt="2022-10-04T14:03:28.333" v="1138" actId="478"/>
          <ac:picMkLst>
            <pc:docMk/>
            <pc:sldMk cId="2115081325" sldId="309"/>
            <ac:picMk id="7" creationId="{4AFB24D6-3023-E87B-3260-244A6B8DA071}"/>
          </ac:picMkLst>
        </pc:picChg>
        <pc:picChg chg="add mod">
          <ac:chgData name="Sigurdur Ari Sigurjonsson" userId="2ba9b8e6-1a05-40e1-a74b-00c56a960c7d" providerId="ADAL" clId="{CDC75DB4-4719-4E9F-B759-F45113C024DD}" dt="2022-10-04T14:15:57.527" v="1212" actId="1076"/>
          <ac:picMkLst>
            <pc:docMk/>
            <pc:sldMk cId="2115081325" sldId="309"/>
            <ac:picMk id="8" creationId="{525CE7AA-4E21-0A19-C02D-DDC8B9C944A8}"/>
          </ac:picMkLst>
        </pc:picChg>
        <pc:picChg chg="del">
          <ac:chgData name="Sigurdur Ari Sigurjonsson" userId="2ba9b8e6-1a05-40e1-a74b-00c56a960c7d" providerId="ADAL" clId="{CDC75DB4-4719-4E9F-B759-F45113C024DD}" dt="2022-10-04T14:03:30.283" v="1139" actId="478"/>
          <ac:picMkLst>
            <pc:docMk/>
            <pc:sldMk cId="2115081325" sldId="309"/>
            <ac:picMk id="9" creationId="{C68428A8-F653-7E42-25C9-7AC969E48058}"/>
          </ac:picMkLst>
        </pc:picChg>
      </pc:sldChg>
      <pc:sldChg chg="modSp add mod modTransition">
        <pc:chgData name="Sigurdur Ari Sigurjonsson" userId="2ba9b8e6-1a05-40e1-a74b-00c56a960c7d" providerId="ADAL" clId="{CDC75DB4-4719-4E9F-B759-F45113C024DD}" dt="2022-10-04T14:14:25.653" v="1193"/>
        <pc:sldMkLst>
          <pc:docMk/>
          <pc:sldMk cId="3471242944" sldId="310"/>
        </pc:sldMkLst>
        <pc:picChg chg="mod">
          <ac:chgData name="Sigurdur Ari Sigurjonsson" userId="2ba9b8e6-1a05-40e1-a74b-00c56a960c7d" providerId="ADAL" clId="{CDC75DB4-4719-4E9F-B759-F45113C024DD}" dt="2022-10-04T14:14:10.606" v="1190" actId="14100"/>
          <ac:picMkLst>
            <pc:docMk/>
            <pc:sldMk cId="3471242944" sldId="310"/>
            <ac:picMk id="11" creationId="{5339FC8D-2C3F-A538-5825-84C137AEA750}"/>
          </ac:picMkLst>
        </pc:picChg>
      </pc:sldChg>
      <pc:sldChg chg="addSp delSp modSp add mod ord modCm modNotesTx">
        <pc:chgData name="Sigurdur Ari Sigurjonsson" userId="2ba9b8e6-1a05-40e1-a74b-00c56a960c7d" providerId="ADAL" clId="{CDC75DB4-4719-4E9F-B759-F45113C024DD}" dt="2022-10-17T22:19:56.367" v="2344" actId="20577"/>
        <pc:sldMkLst>
          <pc:docMk/>
          <pc:sldMk cId="2358357188" sldId="311"/>
        </pc:sldMkLst>
        <pc:picChg chg="add mod">
          <ac:chgData name="Sigurdur Ari Sigurjonsson" userId="2ba9b8e6-1a05-40e1-a74b-00c56a960c7d" providerId="ADAL" clId="{CDC75DB4-4719-4E9F-B759-F45113C024DD}" dt="2022-10-04T14:34:40.477" v="1299" actId="1076"/>
          <ac:picMkLst>
            <pc:docMk/>
            <pc:sldMk cId="2358357188" sldId="311"/>
            <ac:picMk id="3" creationId="{D8916E00-23C2-2331-648D-B04A009EAC2D}"/>
          </ac:picMkLst>
        </pc:picChg>
        <pc:picChg chg="ord">
          <ac:chgData name="Sigurdur Ari Sigurjonsson" userId="2ba9b8e6-1a05-40e1-a74b-00c56a960c7d" providerId="ADAL" clId="{CDC75DB4-4719-4E9F-B759-F45113C024DD}" dt="2022-10-04T14:35:30.330" v="1307" actId="170"/>
          <ac:picMkLst>
            <pc:docMk/>
            <pc:sldMk cId="2358357188" sldId="311"/>
            <ac:picMk id="9" creationId="{04AA1502-459C-D72E-29DD-4198C42E29BA}"/>
          </ac:picMkLst>
        </pc:picChg>
        <pc:picChg chg="add del mod">
          <ac:chgData name="Sigurdur Ari Sigurjonsson" userId="2ba9b8e6-1a05-40e1-a74b-00c56a960c7d" providerId="ADAL" clId="{CDC75DB4-4719-4E9F-B759-F45113C024DD}" dt="2022-10-04T14:34:35.391" v="1297" actId="478"/>
          <ac:picMkLst>
            <pc:docMk/>
            <pc:sldMk cId="2358357188" sldId="311"/>
            <ac:picMk id="11" creationId="{E54AECD5-E7D9-6EFD-A070-C2B4C5BA6D3D}"/>
          </ac:picMkLst>
        </pc:picChg>
      </pc:sldChg>
      <pc:sldChg chg="modSp add mod modTransition modCm">
        <pc:chgData name="Sigurdur Ari Sigurjonsson" userId="2ba9b8e6-1a05-40e1-a74b-00c56a960c7d" providerId="ADAL" clId="{CDC75DB4-4719-4E9F-B759-F45113C024DD}" dt="2022-10-04T19:36:59.788" v="1597"/>
        <pc:sldMkLst>
          <pc:docMk/>
          <pc:sldMk cId="3633499325" sldId="312"/>
        </pc:sldMkLst>
        <pc:picChg chg="mod">
          <ac:chgData name="Sigurdur Ari Sigurjonsson" userId="2ba9b8e6-1a05-40e1-a74b-00c56a960c7d" providerId="ADAL" clId="{CDC75DB4-4719-4E9F-B759-F45113C024DD}" dt="2022-10-04T14:35:07.776" v="1305" actId="14100"/>
          <ac:picMkLst>
            <pc:docMk/>
            <pc:sldMk cId="3633499325" sldId="312"/>
            <ac:picMk id="3" creationId="{D8916E00-23C2-2331-648D-B04A009EAC2D}"/>
          </ac:picMkLst>
        </pc:picChg>
      </pc:sldChg>
      <pc:sldChg chg="addSp delSp modSp add mod modAnim modCm">
        <pc:chgData name="Sigurdur Ari Sigurjonsson" userId="2ba9b8e6-1a05-40e1-a74b-00c56a960c7d" providerId="ADAL" clId="{CDC75DB4-4719-4E9F-B759-F45113C024DD}" dt="2022-10-04T19:35:11.386" v="1591"/>
        <pc:sldMkLst>
          <pc:docMk/>
          <pc:sldMk cId="3713741018" sldId="313"/>
        </pc:sldMkLst>
        <pc:picChg chg="add mod">
          <ac:chgData name="Sigurdur Ari Sigurjonsson" userId="2ba9b8e6-1a05-40e1-a74b-00c56a960c7d" providerId="ADAL" clId="{CDC75DB4-4719-4E9F-B759-F45113C024DD}" dt="2022-10-04T14:58:00.093" v="1314" actId="1076"/>
          <ac:picMkLst>
            <pc:docMk/>
            <pc:sldMk cId="3713741018" sldId="313"/>
            <ac:picMk id="2" creationId="{0065E37E-2D84-E25C-7CC2-402041F45D4A}"/>
          </ac:picMkLst>
        </pc:picChg>
        <pc:picChg chg="del">
          <ac:chgData name="Sigurdur Ari Sigurjonsson" userId="2ba9b8e6-1a05-40e1-a74b-00c56a960c7d" providerId="ADAL" clId="{CDC75DB4-4719-4E9F-B759-F45113C024DD}" dt="2022-10-04T14:58:13.079" v="1315" actId="478"/>
          <ac:picMkLst>
            <pc:docMk/>
            <pc:sldMk cId="3713741018" sldId="313"/>
            <ac:picMk id="3" creationId="{D8916E00-23C2-2331-648D-B04A009EAC2D}"/>
          </ac:picMkLst>
        </pc:picChg>
        <pc:picChg chg="add mod ord">
          <ac:chgData name="Sigurdur Ari Sigurjonsson" userId="2ba9b8e6-1a05-40e1-a74b-00c56a960c7d" providerId="ADAL" clId="{CDC75DB4-4719-4E9F-B759-F45113C024DD}" dt="2022-10-04T14:59:00.932" v="1320" actId="167"/>
          <ac:picMkLst>
            <pc:docMk/>
            <pc:sldMk cId="3713741018" sldId="313"/>
            <ac:picMk id="5" creationId="{27A7B920-EFBB-B43C-DC1C-19FCE922FFDC}"/>
          </ac:picMkLst>
        </pc:picChg>
      </pc:sldChg>
      <pc:sldChg chg="addSp delSp modSp add mod ord modTransition modClrScheme modCm chgLayout modNotesTx">
        <pc:chgData name="Sigurdur Ari Sigurjonsson" userId="2ba9b8e6-1a05-40e1-a74b-00c56a960c7d" providerId="ADAL" clId="{CDC75DB4-4719-4E9F-B759-F45113C024DD}" dt="2022-10-17T22:20:38.173" v="2345" actId="6549"/>
        <pc:sldMkLst>
          <pc:docMk/>
          <pc:sldMk cId="598933527" sldId="314"/>
        </pc:sldMkLst>
        <pc:spChg chg="del">
          <ac:chgData name="Sigurdur Ari Sigurjonsson" userId="2ba9b8e6-1a05-40e1-a74b-00c56a960c7d" providerId="ADAL" clId="{CDC75DB4-4719-4E9F-B759-F45113C024DD}" dt="2022-10-04T15:30:29.570" v="1386" actId="478"/>
          <ac:spMkLst>
            <pc:docMk/>
            <pc:sldMk cId="598933527" sldId="314"/>
            <ac:spMk id="2" creationId="{F1964110-8ABC-95A9-6F70-5F01B3879F4C}"/>
          </ac:spMkLst>
        </pc:spChg>
        <pc:spChg chg="del mod">
          <ac:chgData name="Sigurdur Ari Sigurjonsson" userId="2ba9b8e6-1a05-40e1-a74b-00c56a960c7d" providerId="ADAL" clId="{CDC75DB4-4719-4E9F-B759-F45113C024DD}" dt="2022-10-04T15:01:10.609" v="1379" actId="478"/>
          <ac:spMkLst>
            <pc:docMk/>
            <pc:sldMk cId="598933527" sldId="314"/>
            <ac:spMk id="3" creationId="{1B8A0A73-D2AE-A285-B307-559BF6FDA50B}"/>
          </ac:spMkLst>
        </pc:spChg>
        <pc:spChg chg="add del mod">
          <ac:chgData name="Sigurdur Ari Sigurjonsson" userId="2ba9b8e6-1a05-40e1-a74b-00c56a960c7d" providerId="ADAL" clId="{CDC75DB4-4719-4E9F-B759-F45113C024DD}" dt="2022-10-04T15:30:49.663" v="1389"/>
          <ac:spMkLst>
            <pc:docMk/>
            <pc:sldMk cId="598933527" sldId="314"/>
            <ac:spMk id="6" creationId="{4E9CC1F2-0A9A-4E35-9AAC-AEF4279612BE}"/>
          </ac:spMkLst>
        </pc:spChg>
        <pc:spChg chg="add del mod">
          <ac:chgData name="Sigurdur Ari Sigurjonsson" userId="2ba9b8e6-1a05-40e1-a74b-00c56a960c7d" providerId="ADAL" clId="{CDC75DB4-4719-4E9F-B759-F45113C024DD}" dt="2022-10-04T15:30:49.663" v="1389"/>
          <ac:spMkLst>
            <pc:docMk/>
            <pc:sldMk cId="598933527" sldId="314"/>
            <ac:spMk id="8" creationId="{452DC5F0-A163-3AFE-A4D1-3ED17E0587D3}"/>
          </ac:spMkLst>
        </pc:spChg>
        <pc:spChg chg="add del mod">
          <ac:chgData name="Sigurdur Ari Sigurjonsson" userId="2ba9b8e6-1a05-40e1-a74b-00c56a960c7d" providerId="ADAL" clId="{CDC75DB4-4719-4E9F-B759-F45113C024DD}" dt="2022-10-04T15:30:51.376" v="1391" actId="700"/>
          <ac:spMkLst>
            <pc:docMk/>
            <pc:sldMk cId="598933527" sldId="314"/>
            <ac:spMk id="9" creationId="{CCA975B4-D0B0-80CF-4070-155F72020082}"/>
          </ac:spMkLst>
        </pc:spChg>
        <pc:spChg chg="add del mod">
          <ac:chgData name="Sigurdur Ari Sigurjonsson" userId="2ba9b8e6-1a05-40e1-a74b-00c56a960c7d" providerId="ADAL" clId="{CDC75DB4-4719-4E9F-B759-F45113C024DD}" dt="2022-10-04T15:30:51.376" v="1391" actId="700"/>
          <ac:spMkLst>
            <pc:docMk/>
            <pc:sldMk cId="598933527" sldId="314"/>
            <ac:spMk id="10" creationId="{38D3FBF4-7C40-1A0A-F13D-D27068667EE3}"/>
          </ac:spMkLst>
        </pc:spChg>
        <pc:picChg chg="mod">
          <ac:chgData name="Sigurdur Ari Sigurjonsson" userId="2ba9b8e6-1a05-40e1-a74b-00c56a960c7d" providerId="ADAL" clId="{CDC75DB4-4719-4E9F-B759-F45113C024DD}" dt="2022-10-04T15:31:01.268" v="1393" actId="1076"/>
          <ac:picMkLst>
            <pc:docMk/>
            <pc:sldMk cId="598933527" sldId="314"/>
            <ac:picMk id="5" creationId="{18C13D7A-DB8F-C4A4-6B9B-D3F5B3ECA51D}"/>
          </ac:picMkLst>
        </pc:picChg>
        <pc:picChg chg="add del mod">
          <ac:chgData name="Sigurdur Ari Sigurjonsson" userId="2ba9b8e6-1a05-40e1-a74b-00c56a960c7d" providerId="ADAL" clId="{CDC75DB4-4719-4E9F-B759-F45113C024DD}" dt="2022-10-04T15:34:53.124" v="1395"/>
          <ac:picMkLst>
            <pc:docMk/>
            <pc:sldMk cId="598933527" sldId="314"/>
            <ac:picMk id="11" creationId="{697D4D87-4430-81B0-14F3-61FD75E5A376}"/>
          </ac:picMkLst>
        </pc:picChg>
      </pc:sldChg>
      <pc:sldChg chg="modSp new mod">
        <pc:chgData name="Sigurdur Ari Sigurjonsson" userId="2ba9b8e6-1a05-40e1-a74b-00c56a960c7d" providerId="ADAL" clId="{CDC75DB4-4719-4E9F-B759-F45113C024DD}" dt="2022-10-04T15:30:20.349" v="1383"/>
        <pc:sldMkLst>
          <pc:docMk/>
          <pc:sldMk cId="3246102806" sldId="315"/>
        </pc:sldMkLst>
        <pc:spChg chg="mod">
          <ac:chgData name="Sigurdur Ari Sigurjonsson" userId="2ba9b8e6-1a05-40e1-a74b-00c56a960c7d" providerId="ADAL" clId="{CDC75DB4-4719-4E9F-B759-F45113C024DD}" dt="2022-10-04T15:30:20.349" v="1383"/>
          <ac:spMkLst>
            <pc:docMk/>
            <pc:sldMk cId="3246102806" sldId="315"/>
            <ac:spMk id="2" creationId="{FD3C7B52-7139-74E8-B166-9B7AA3E923FC}"/>
          </ac:spMkLst>
        </pc:spChg>
      </pc:sldChg>
      <pc:sldChg chg="modSp add mod modTransition modCm modNotesTx">
        <pc:chgData name="Sigurdur Ari Sigurjonsson" userId="2ba9b8e6-1a05-40e1-a74b-00c56a960c7d" providerId="ADAL" clId="{CDC75DB4-4719-4E9F-B759-F45113C024DD}" dt="2022-10-17T22:20:45.402" v="2346" actId="6549"/>
        <pc:sldMkLst>
          <pc:docMk/>
          <pc:sldMk cId="592578753" sldId="316"/>
        </pc:sldMkLst>
        <pc:picChg chg="mod">
          <ac:chgData name="Sigurdur Ari Sigurjonsson" userId="2ba9b8e6-1a05-40e1-a74b-00c56a960c7d" providerId="ADAL" clId="{CDC75DB4-4719-4E9F-B759-F45113C024DD}" dt="2022-10-04T15:36:35.565" v="1397" actId="1076"/>
          <ac:picMkLst>
            <pc:docMk/>
            <pc:sldMk cId="592578753" sldId="316"/>
            <ac:picMk id="5" creationId="{18C13D7A-DB8F-C4A4-6B9B-D3F5B3ECA51D}"/>
          </ac:picMkLst>
        </pc:picChg>
      </pc:sldChg>
      <pc:sldChg chg="modSp add mod modCm modNotesTx">
        <pc:chgData name="Sigurdur Ari Sigurjonsson" userId="2ba9b8e6-1a05-40e1-a74b-00c56a960c7d" providerId="ADAL" clId="{CDC75DB4-4719-4E9F-B759-F45113C024DD}" dt="2022-10-04T19:36:46.840" v="1594"/>
        <pc:sldMkLst>
          <pc:docMk/>
          <pc:sldMk cId="1685055682" sldId="317"/>
        </pc:sldMkLst>
        <pc:spChg chg="mod">
          <ac:chgData name="Sigurdur Ari Sigurjonsson" userId="2ba9b8e6-1a05-40e1-a74b-00c56a960c7d" providerId="ADAL" clId="{CDC75DB4-4719-4E9F-B759-F45113C024DD}" dt="2022-10-04T15:39:07.068" v="1420" actId="33524"/>
          <ac:spMkLst>
            <pc:docMk/>
            <pc:sldMk cId="1685055682" sldId="317"/>
            <ac:spMk id="3081" creationId="{0F326FB2-4A48-92E2-7B45-D6C8E68CD2C3}"/>
          </ac:spMkLst>
        </pc:spChg>
      </pc:sldChg>
      <pc:sldChg chg="addSp modSp new mod modNotesTx">
        <pc:chgData name="Sigurdur Ari Sigurjonsson" userId="2ba9b8e6-1a05-40e1-a74b-00c56a960c7d" providerId="ADAL" clId="{CDC75DB4-4719-4E9F-B759-F45113C024DD}" dt="2022-10-04T19:31:55.505" v="1574"/>
        <pc:sldMkLst>
          <pc:docMk/>
          <pc:sldMk cId="308486077" sldId="318"/>
        </pc:sldMkLst>
        <pc:spChg chg="add mod">
          <ac:chgData name="Sigurdur Ari Sigurjonsson" userId="2ba9b8e6-1a05-40e1-a74b-00c56a960c7d" providerId="ADAL" clId="{CDC75DB4-4719-4E9F-B759-F45113C024DD}" dt="2022-10-04T15:54:43.393" v="1496"/>
          <ac:spMkLst>
            <pc:docMk/>
            <pc:sldMk cId="308486077" sldId="318"/>
            <ac:spMk id="4" creationId="{6184E87D-C93D-74B0-A606-803D7176D26C}"/>
          </ac:spMkLst>
        </pc:spChg>
        <pc:picChg chg="add mod modCrop">
          <ac:chgData name="Sigurdur Ari Sigurjonsson" userId="2ba9b8e6-1a05-40e1-a74b-00c56a960c7d" providerId="ADAL" clId="{CDC75DB4-4719-4E9F-B759-F45113C024DD}" dt="2022-10-04T15:45:13.404" v="1477" actId="732"/>
          <ac:picMkLst>
            <pc:docMk/>
            <pc:sldMk cId="308486077" sldId="318"/>
            <ac:picMk id="3" creationId="{F152E698-54AA-05B4-2A52-81A11DD1AB51}"/>
          </ac:picMkLst>
        </pc:picChg>
      </pc:sldChg>
      <pc:sldChg chg="addSp modSp new mod modNotesTx">
        <pc:chgData name="Sigurdur Ari Sigurjonsson" userId="2ba9b8e6-1a05-40e1-a74b-00c56a960c7d" providerId="ADAL" clId="{CDC75DB4-4719-4E9F-B759-F45113C024DD}" dt="2022-10-04T19:31:44.151" v="1573" actId="20577"/>
        <pc:sldMkLst>
          <pc:docMk/>
          <pc:sldMk cId="809987993" sldId="319"/>
        </pc:sldMkLst>
        <pc:spChg chg="add mod">
          <ac:chgData name="Sigurdur Ari Sigurjonsson" userId="2ba9b8e6-1a05-40e1-a74b-00c56a960c7d" providerId="ADAL" clId="{CDC75DB4-4719-4E9F-B759-F45113C024DD}" dt="2022-10-04T19:31:44.151" v="1573" actId="20577"/>
          <ac:spMkLst>
            <pc:docMk/>
            <pc:sldMk cId="809987993" sldId="319"/>
            <ac:spMk id="2" creationId="{DDE8A88E-A449-6ADC-0DDA-D6416AB3E36B}"/>
          </ac:spMkLst>
        </pc:spChg>
        <pc:picChg chg="add mod">
          <ac:chgData name="Sigurdur Ari Sigurjonsson" userId="2ba9b8e6-1a05-40e1-a74b-00c56a960c7d" providerId="ADAL" clId="{CDC75DB4-4719-4E9F-B759-F45113C024DD}" dt="2022-10-04T15:57:00.253" v="1533" actId="732"/>
          <ac:picMkLst>
            <pc:docMk/>
            <pc:sldMk cId="809987993" sldId="319"/>
            <ac:picMk id="1026" creationId="{9BABFA79-EAAF-2B2F-8C7D-873DC195CB7D}"/>
          </ac:picMkLst>
        </pc:picChg>
      </pc:sldChg>
      <pc:sldChg chg="add del">
        <pc:chgData name="Sigurdur Ari Sigurjonsson" userId="2ba9b8e6-1a05-40e1-a74b-00c56a960c7d" providerId="ADAL" clId="{CDC75DB4-4719-4E9F-B759-F45113C024DD}" dt="2022-10-17T07:03:34.250" v="1611"/>
        <pc:sldMkLst>
          <pc:docMk/>
          <pc:sldMk cId="1802481683" sldId="327"/>
        </pc:sldMkLst>
      </pc:sldChg>
      <pc:sldChg chg="add del">
        <pc:chgData name="Sigurdur Ari Sigurjonsson" userId="2ba9b8e6-1a05-40e1-a74b-00c56a960c7d" providerId="ADAL" clId="{CDC75DB4-4719-4E9F-B759-F45113C024DD}" dt="2022-10-17T07:03:34.250" v="1611"/>
        <pc:sldMkLst>
          <pc:docMk/>
          <pc:sldMk cId="3006948604" sldId="328"/>
        </pc:sldMkLst>
      </pc:sldChg>
    </pc:docChg>
  </pc:docChgLst>
  <pc:docChgLst>
    <pc:chgData name="Giada Pezzini" userId="S::giada@lsretail.com::8f905850-3877-4c4c-b898-2b81bf493e80" providerId="AD" clId="Web-{0B73F270-32C1-463C-D34B-3B1418D3E805}"/>
    <pc:docChg chg="modSld">
      <pc:chgData name="Giada Pezzini" userId="S::giada@lsretail.com::8f905850-3877-4c4c-b898-2b81bf493e80" providerId="AD" clId="Web-{0B73F270-32C1-463C-D34B-3B1418D3E805}" dt="2022-10-05T19:41:50.127" v="7" actId="20577"/>
      <pc:docMkLst>
        <pc:docMk/>
      </pc:docMkLst>
      <pc:sldChg chg="modCm">
        <pc:chgData name="Giada Pezzini" userId="S::giada@lsretail.com::8f905850-3877-4c4c-b898-2b81bf493e80" providerId="AD" clId="Web-{0B73F270-32C1-463C-D34B-3B1418D3E805}" dt="2022-10-05T19:41:16.422" v="0"/>
        <pc:sldMkLst>
          <pc:docMk/>
          <pc:sldMk cId="74155416" sldId="288"/>
        </pc:sldMkLst>
      </pc:sldChg>
      <pc:sldChg chg="modSp">
        <pc:chgData name="Giada Pezzini" userId="S::giada@lsretail.com::8f905850-3877-4c4c-b898-2b81bf493e80" providerId="AD" clId="Web-{0B73F270-32C1-463C-D34B-3B1418D3E805}" dt="2022-10-05T19:41:50.127" v="7" actId="20577"/>
        <pc:sldMkLst>
          <pc:docMk/>
          <pc:sldMk cId="3246102806" sldId="315"/>
        </pc:sldMkLst>
        <pc:spChg chg="mod">
          <ac:chgData name="Giada Pezzini" userId="S::giada@lsretail.com::8f905850-3877-4c4c-b898-2b81bf493e80" providerId="AD" clId="Web-{0B73F270-32C1-463C-D34B-3B1418D3E805}" dt="2022-10-05T19:41:50.127" v="7" actId="20577"/>
          <ac:spMkLst>
            <pc:docMk/>
            <pc:sldMk cId="3246102806" sldId="315"/>
            <ac:spMk id="2" creationId="{FD3C7B52-7139-74E8-B166-9B7AA3E923FC}"/>
          </ac:spMkLst>
        </pc:spChg>
      </pc:sldChg>
    </pc:docChg>
  </pc:docChgLst>
  <pc:docChgLst>
    <pc:chgData name="Giada Pezzini" userId="S::giada@lsretail.com::8f905850-3877-4c4c-b898-2b81bf493e80" providerId="AD" clId="Web-{817E0731-C988-76C7-F1F8-1ECADE68D25D}"/>
    <pc:docChg chg="mod">
      <pc:chgData name="Giada Pezzini" userId="S::giada@lsretail.com::8f905850-3877-4c4c-b898-2b81bf493e80" providerId="AD" clId="Web-{817E0731-C988-76C7-F1F8-1ECADE68D25D}" dt="2022-10-05T07:07:30.120" v="3"/>
      <pc:docMkLst>
        <pc:docMk/>
      </pc:docMkLst>
      <pc:sldChg chg="modCm">
        <pc:chgData name="Giada Pezzini" userId="S::giada@lsretail.com::8f905850-3877-4c4c-b898-2b81bf493e80" providerId="AD" clId="Web-{817E0731-C988-76C7-F1F8-1ECADE68D25D}" dt="2022-10-05T07:06:13.619" v="2"/>
        <pc:sldMkLst>
          <pc:docMk/>
          <pc:sldMk cId="74155416" sldId="288"/>
        </pc:sldMkLst>
      </pc:sldChg>
      <pc:sldChg chg="modCm">
        <pc:chgData name="Giada Pezzini" userId="S::giada@lsretail.com::8f905850-3877-4c4c-b898-2b81bf493e80" providerId="AD" clId="Web-{817E0731-C988-76C7-F1F8-1ECADE68D25D}" dt="2022-10-05T07:04:25.320" v="1"/>
        <pc:sldMkLst>
          <pc:docMk/>
          <pc:sldMk cId="124100635" sldId="298"/>
        </pc:sldMkLst>
      </pc:sldChg>
      <pc:sldChg chg="addCm">
        <pc:chgData name="Giada Pezzini" userId="S::giada@lsretail.com::8f905850-3877-4c4c-b898-2b81bf493e80" providerId="AD" clId="Web-{817E0731-C988-76C7-F1F8-1ECADE68D25D}" dt="2022-10-05T07:07:30.120" v="3"/>
        <pc:sldMkLst>
          <pc:docMk/>
          <pc:sldMk cId="1126249829" sldId="307"/>
        </pc:sldMkLst>
      </pc:sldChg>
    </pc:docChg>
  </pc:docChgLst>
  <pc:docChgLst>
    <pc:chgData name="Bjorn Jonsson" userId="0ba677ab-dff8-4d69-911d-adef4ed2de49" providerId="ADAL" clId="{A2E2C827-5A1D-421F-ABC5-92FFD3E71986}"/>
    <pc:docChg chg="custSel delSld modSld modSection">
      <pc:chgData name="Bjorn Jonsson" userId="0ba677ab-dff8-4d69-911d-adef4ed2de49" providerId="ADAL" clId="{A2E2C827-5A1D-421F-ABC5-92FFD3E71986}" dt="2022-11-07T06:46:01.346" v="41" actId="368"/>
      <pc:docMkLst>
        <pc:docMk/>
      </pc:docMkLst>
      <pc:sldChg chg="modNotes">
        <pc:chgData name="Bjorn Jonsson" userId="0ba677ab-dff8-4d69-911d-adef4ed2de49" providerId="ADAL" clId="{A2E2C827-5A1D-421F-ABC5-92FFD3E71986}" dt="2022-11-07T06:46:01.245" v="7" actId="368"/>
        <pc:sldMkLst>
          <pc:docMk/>
          <pc:sldMk cId="221552918" sldId="280"/>
        </pc:sldMkLst>
      </pc:sldChg>
      <pc:sldChg chg="modNotes">
        <pc:chgData name="Bjorn Jonsson" userId="0ba677ab-dff8-4d69-911d-adef4ed2de49" providerId="ADAL" clId="{A2E2C827-5A1D-421F-ABC5-92FFD3E71986}" dt="2022-11-07T06:46:01.277" v="19" actId="368"/>
        <pc:sldMkLst>
          <pc:docMk/>
          <pc:sldMk cId="1874175084" sldId="282"/>
        </pc:sldMkLst>
      </pc:sldChg>
      <pc:sldChg chg="modNotes">
        <pc:chgData name="Bjorn Jonsson" userId="0ba677ab-dff8-4d69-911d-adef4ed2de49" providerId="ADAL" clId="{A2E2C827-5A1D-421F-ABC5-92FFD3E71986}" dt="2022-11-07T06:46:01.261" v="13" actId="368"/>
        <pc:sldMkLst>
          <pc:docMk/>
          <pc:sldMk cId="3616814437" sldId="283"/>
        </pc:sldMkLst>
      </pc:sldChg>
      <pc:sldChg chg="modNotes">
        <pc:chgData name="Bjorn Jonsson" userId="0ba677ab-dff8-4d69-911d-adef4ed2de49" providerId="ADAL" clId="{A2E2C827-5A1D-421F-ABC5-92FFD3E71986}" dt="2022-11-07T06:46:01.273" v="17" actId="368"/>
        <pc:sldMkLst>
          <pc:docMk/>
          <pc:sldMk cId="126164487" sldId="285"/>
        </pc:sldMkLst>
      </pc:sldChg>
      <pc:sldChg chg="modNotes">
        <pc:chgData name="Bjorn Jonsson" userId="0ba677ab-dff8-4d69-911d-adef4ed2de49" providerId="ADAL" clId="{A2E2C827-5A1D-421F-ABC5-92FFD3E71986}" dt="2022-11-07T06:46:01.285" v="21" actId="368"/>
        <pc:sldMkLst>
          <pc:docMk/>
          <pc:sldMk cId="214624975" sldId="287"/>
        </pc:sldMkLst>
      </pc:sldChg>
      <pc:sldChg chg="modNotes">
        <pc:chgData name="Bjorn Jonsson" userId="0ba677ab-dff8-4d69-911d-adef4ed2de49" providerId="ADAL" clId="{A2E2C827-5A1D-421F-ABC5-92FFD3E71986}" dt="2022-11-07T06:46:01.295" v="23" actId="368"/>
        <pc:sldMkLst>
          <pc:docMk/>
          <pc:sldMk cId="4218308316" sldId="289"/>
        </pc:sldMkLst>
      </pc:sldChg>
      <pc:sldChg chg="modNotes">
        <pc:chgData name="Bjorn Jonsson" userId="0ba677ab-dff8-4d69-911d-adef4ed2de49" providerId="ADAL" clId="{A2E2C827-5A1D-421F-ABC5-92FFD3E71986}" dt="2022-11-07T06:46:01.299" v="25" actId="368"/>
        <pc:sldMkLst>
          <pc:docMk/>
          <pc:sldMk cId="1846821836" sldId="290"/>
        </pc:sldMkLst>
      </pc:sldChg>
      <pc:sldChg chg="del">
        <pc:chgData name="Bjorn Jonsson" userId="0ba677ab-dff8-4d69-911d-adef4ed2de49" providerId="ADAL" clId="{A2E2C827-5A1D-421F-ABC5-92FFD3E71986}" dt="2022-11-07T06:40:49.696" v="1" actId="47"/>
        <pc:sldMkLst>
          <pc:docMk/>
          <pc:sldMk cId="3379146812" sldId="293"/>
        </pc:sldMkLst>
      </pc:sldChg>
      <pc:sldChg chg="del">
        <pc:chgData name="Bjorn Jonsson" userId="0ba677ab-dff8-4d69-911d-adef4ed2de49" providerId="ADAL" clId="{A2E2C827-5A1D-421F-ABC5-92FFD3E71986}" dt="2022-11-07T06:33:46.302" v="0" actId="47"/>
        <pc:sldMkLst>
          <pc:docMk/>
          <pc:sldMk cId="124100635" sldId="298"/>
        </pc:sldMkLst>
      </pc:sldChg>
      <pc:sldChg chg="modNotes">
        <pc:chgData name="Bjorn Jonsson" userId="0ba677ab-dff8-4d69-911d-adef4ed2de49" providerId="ADAL" clId="{A2E2C827-5A1D-421F-ABC5-92FFD3E71986}" dt="2022-11-07T06:46:01.233" v="3" actId="368"/>
        <pc:sldMkLst>
          <pc:docMk/>
          <pc:sldMk cId="106194364" sldId="299"/>
        </pc:sldMkLst>
      </pc:sldChg>
      <pc:sldChg chg="modNotes">
        <pc:chgData name="Bjorn Jonsson" userId="0ba677ab-dff8-4d69-911d-adef4ed2de49" providerId="ADAL" clId="{A2E2C827-5A1D-421F-ABC5-92FFD3E71986}" dt="2022-11-07T06:46:01.251" v="9" actId="368"/>
        <pc:sldMkLst>
          <pc:docMk/>
          <pc:sldMk cId="2777915453" sldId="300"/>
        </pc:sldMkLst>
      </pc:sldChg>
      <pc:sldChg chg="modNotes">
        <pc:chgData name="Bjorn Jonsson" userId="0ba677ab-dff8-4d69-911d-adef4ed2de49" providerId="ADAL" clId="{A2E2C827-5A1D-421F-ABC5-92FFD3E71986}" dt="2022-11-07T06:46:01.255" v="11" actId="368"/>
        <pc:sldMkLst>
          <pc:docMk/>
          <pc:sldMk cId="3814095941" sldId="301"/>
        </pc:sldMkLst>
      </pc:sldChg>
      <pc:sldChg chg="modNotes">
        <pc:chgData name="Bjorn Jonsson" userId="0ba677ab-dff8-4d69-911d-adef4ed2de49" providerId="ADAL" clId="{A2E2C827-5A1D-421F-ABC5-92FFD3E71986}" dt="2022-11-07T06:46:01.304" v="27" actId="368"/>
        <pc:sldMkLst>
          <pc:docMk/>
          <pc:sldMk cId="3590705548" sldId="302"/>
        </pc:sldMkLst>
      </pc:sldChg>
      <pc:sldChg chg="modNotes">
        <pc:chgData name="Bjorn Jonsson" userId="0ba677ab-dff8-4d69-911d-adef4ed2de49" providerId="ADAL" clId="{A2E2C827-5A1D-421F-ABC5-92FFD3E71986}" dt="2022-11-07T06:46:01.309" v="29" actId="368"/>
        <pc:sldMkLst>
          <pc:docMk/>
          <pc:sldMk cId="2737312904" sldId="303"/>
        </pc:sldMkLst>
      </pc:sldChg>
      <pc:sldChg chg="modNotes">
        <pc:chgData name="Bjorn Jonsson" userId="0ba677ab-dff8-4d69-911d-adef4ed2de49" providerId="ADAL" clId="{A2E2C827-5A1D-421F-ABC5-92FFD3E71986}" dt="2022-11-07T06:46:01.313" v="31" actId="368"/>
        <pc:sldMkLst>
          <pc:docMk/>
          <pc:sldMk cId="445539428" sldId="304"/>
        </pc:sldMkLst>
      </pc:sldChg>
      <pc:sldChg chg="modNotes">
        <pc:chgData name="Bjorn Jonsson" userId="0ba677ab-dff8-4d69-911d-adef4ed2de49" providerId="ADAL" clId="{A2E2C827-5A1D-421F-ABC5-92FFD3E71986}" dt="2022-11-07T06:46:01.318" v="33" actId="368"/>
        <pc:sldMkLst>
          <pc:docMk/>
          <pc:sldMk cId="3471242944" sldId="310"/>
        </pc:sldMkLst>
      </pc:sldChg>
      <pc:sldChg chg="modNotes">
        <pc:chgData name="Bjorn Jonsson" userId="0ba677ab-dff8-4d69-911d-adef4ed2de49" providerId="ADAL" clId="{A2E2C827-5A1D-421F-ABC5-92FFD3E71986}" dt="2022-11-07T06:46:01.322" v="35" actId="368"/>
        <pc:sldMkLst>
          <pc:docMk/>
          <pc:sldMk cId="2358357188" sldId="311"/>
        </pc:sldMkLst>
      </pc:sldChg>
      <pc:sldChg chg="modNotes">
        <pc:chgData name="Bjorn Jonsson" userId="0ba677ab-dff8-4d69-911d-adef4ed2de49" providerId="ADAL" clId="{A2E2C827-5A1D-421F-ABC5-92FFD3E71986}" dt="2022-11-07T06:46:01.331" v="39" actId="368"/>
        <pc:sldMkLst>
          <pc:docMk/>
          <pc:sldMk cId="308486077" sldId="318"/>
        </pc:sldMkLst>
      </pc:sldChg>
      <pc:sldChg chg="modNotes">
        <pc:chgData name="Bjorn Jonsson" userId="0ba677ab-dff8-4d69-911d-adef4ed2de49" providerId="ADAL" clId="{A2E2C827-5A1D-421F-ABC5-92FFD3E71986}" dt="2022-11-07T06:46:01.239" v="5" actId="368"/>
        <pc:sldMkLst>
          <pc:docMk/>
          <pc:sldMk cId="731039293" sldId="320"/>
        </pc:sldMkLst>
      </pc:sldChg>
      <pc:sldChg chg="modNotes">
        <pc:chgData name="Bjorn Jonsson" userId="0ba677ab-dff8-4d69-911d-adef4ed2de49" providerId="ADAL" clId="{A2E2C827-5A1D-421F-ABC5-92FFD3E71986}" dt="2022-11-07T06:46:01.268" v="15" actId="368"/>
        <pc:sldMkLst>
          <pc:docMk/>
          <pc:sldMk cId="2553961554" sldId="321"/>
        </pc:sldMkLst>
      </pc:sldChg>
      <pc:sldChg chg="modNotes">
        <pc:chgData name="Bjorn Jonsson" userId="0ba677ab-dff8-4d69-911d-adef4ed2de49" providerId="ADAL" clId="{A2E2C827-5A1D-421F-ABC5-92FFD3E71986}" dt="2022-11-07T06:46:01.327" v="37" actId="368"/>
        <pc:sldMkLst>
          <pc:docMk/>
          <pc:sldMk cId="1840131142" sldId="325"/>
        </pc:sldMkLst>
      </pc:sldChg>
      <pc:sldChg chg="modNotes">
        <pc:chgData name="Bjorn Jonsson" userId="0ba677ab-dff8-4d69-911d-adef4ed2de49" providerId="ADAL" clId="{A2E2C827-5A1D-421F-ABC5-92FFD3E71986}" dt="2022-11-07T06:46:01.346" v="41" actId="368"/>
        <pc:sldMkLst>
          <pc:docMk/>
          <pc:sldMk cId="3533715635" sldId="326"/>
        </pc:sldMkLst>
      </pc:sldChg>
    </pc:docChg>
  </pc:docChgLst>
  <pc:docChgLst>
    <pc:chgData name="Sigurdur Ari Sigurjonsson" userId="2ba9b8e6-1a05-40e1-a74b-00c56a960c7d" providerId="ADAL" clId="{19A4C1D4-76CB-4478-BAFC-E3E62C5075A6}"/>
    <pc:docChg chg="undo custSel addSld modSld sldOrd modSection">
      <pc:chgData name="Sigurdur Ari Sigurjonsson" userId="2ba9b8e6-1a05-40e1-a74b-00c56a960c7d" providerId="ADAL" clId="{19A4C1D4-76CB-4478-BAFC-E3E62C5075A6}" dt="2022-09-29T15:27:51.406" v="9050"/>
      <pc:docMkLst>
        <pc:docMk/>
      </pc:docMkLst>
      <pc:sldChg chg="addSp delSp modSp mod modClrScheme chgLayout">
        <pc:chgData name="Sigurdur Ari Sigurjonsson" userId="2ba9b8e6-1a05-40e1-a74b-00c56a960c7d" providerId="ADAL" clId="{19A4C1D4-76CB-4478-BAFC-E3E62C5075A6}" dt="2022-09-28T16:40:00.902" v="8643" actId="20577"/>
        <pc:sldMkLst>
          <pc:docMk/>
          <pc:sldMk cId="3474820565" sldId="279"/>
        </pc:sldMkLst>
        <pc:spChg chg="add mod ord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2" creationId="{74FDE9BA-6CEC-1970-2CE7-710ADE61A3C4}"/>
          </ac:spMkLst>
        </pc:spChg>
        <pc:spChg chg="add mod ord">
          <ac:chgData name="Sigurdur Ari Sigurjonsson" userId="2ba9b8e6-1a05-40e1-a74b-00c56a960c7d" providerId="ADAL" clId="{19A4C1D4-76CB-4478-BAFC-E3E62C5075A6}" dt="2022-09-28T16:39:54.718" v="8610" actId="20577"/>
          <ac:spMkLst>
            <pc:docMk/>
            <pc:sldMk cId="3474820565" sldId="279"/>
            <ac:spMk id="3" creationId="{4626C913-DA18-226F-C1EB-37B2820BDB16}"/>
          </ac:spMkLst>
        </pc:spChg>
        <pc:spChg chg="add mod ord">
          <ac:chgData name="Sigurdur Ari Sigurjonsson" userId="2ba9b8e6-1a05-40e1-a74b-00c56a960c7d" providerId="ADAL" clId="{19A4C1D4-76CB-4478-BAFC-E3E62C5075A6}" dt="2022-09-28T16:40:00.902" v="8643" actId="20577"/>
          <ac:spMkLst>
            <pc:docMk/>
            <pc:sldMk cId="3474820565" sldId="279"/>
            <ac:spMk id="4" creationId="{FC4C6F32-78AF-46B9-1298-3366DC172612}"/>
          </ac:spMkLst>
        </pc:spChg>
        <pc:spChg chg="add mod ord">
          <ac:chgData name="Sigurdur Ari Sigurjonsson" userId="2ba9b8e6-1a05-40e1-a74b-00c56a960c7d" providerId="ADAL" clId="{19A4C1D4-76CB-4478-BAFC-E3E62C5075A6}" dt="2022-09-28T16:39:45.949" v="8583" actId="20577"/>
          <ac:spMkLst>
            <pc:docMk/>
            <pc:sldMk cId="3474820565" sldId="279"/>
            <ac:spMk id="5" creationId="{A056AB70-9941-6B3B-C79D-A6834EF6DB87}"/>
          </ac:spMkLst>
        </pc:spChg>
        <pc:spChg chg="del mod ord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7" creationId="{8021E5E8-2485-0946-BF1E-72F81EA30B5F}"/>
          </ac:spMkLst>
        </pc:spChg>
        <pc:spChg chg="del mod ord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8" creationId="{59CFB6E8-C124-43B4-025B-C231538D6A15}"/>
          </ac:spMkLst>
        </pc:spChg>
        <pc:spChg chg="del mod ord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9" creationId="{2CA4A017-80AE-9059-4FA5-574A1F4E5098}"/>
          </ac:spMkLst>
        </pc:spChg>
        <pc:spChg chg="mod ord">
          <ac:chgData name="Sigurdur Ari Sigurjonsson" userId="2ba9b8e6-1a05-40e1-a74b-00c56a960c7d" providerId="ADAL" clId="{19A4C1D4-76CB-4478-BAFC-E3E62C5075A6}" dt="2022-09-27T11:25:09.737" v="5631" actId="21"/>
          <ac:spMkLst>
            <pc:docMk/>
            <pc:sldMk cId="3474820565" sldId="279"/>
            <ac:spMk id="10" creationId="{4A3E19D4-5B1F-5BF0-3473-BCC560141D7F}"/>
          </ac:spMkLst>
        </pc:spChg>
        <pc:spChg chg="del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11" creationId="{0460AA96-12D9-4BFD-114E-635F2CEFDACD}"/>
          </ac:spMkLst>
        </pc:spChg>
        <pc:spChg chg="del mod ord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12" creationId="{6388B605-D811-F596-CFBF-5DD84DBAA1EF}"/>
          </ac:spMkLst>
        </pc:spChg>
        <pc:spChg chg="del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13" creationId="{597B24C9-ACFA-75B0-08AA-0A29B784CB09}"/>
          </ac:spMkLst>
        </pc:spChg>
        <pc:spChg chg="del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14" creationId="{E5DD09F9-0D99-D9AE-EB96-76F2E5422938}"/>
          </ac:spMkLst>
        </pc:spChg>
        <pc:spChg chg="del">
          <ac:chgData name="Sigurdur Ari Sigurjonsson" userId="2ba9b8e6-1a05-40e1-a74b-00c56a960c7d" providerId="ADAL" clId="{19A4C1D4-76CB-4478-BAFC-E3E62C5075A6}" dt="2022-09-27T11:25:02.506" v="5630" actId="700"/>
          <ac:spMkLst>
            <pc:docMk/>
            <pc:sldMk cId="3474820565" sldId="279"/>
            <ac:spMk id="15" creationId="{69037683-BB3B-036C-EDFD-C2C224A910D7}"/>
          </ac:spMkLst>
        </pc:spChg>
      </pc:sldChg>
      <pc:sldChg chg="addSp delSp modSp mod delAnim modAnim modCm modNotesTx">
        <pc:chgData name="Sigurdur Ari Sigurjonsson" userId="2ba9b8e6-1a05-40e1-a74b-00c56a960c7d" providerId="ADAL" clId="{19A4C1D4-76CB-4478-BAFC-E3E62C5075A6}" dt="2022-09-29T15:11:02.677" v="8824" actId="1076"/>
        <pc:sldMkLst>
          <pc:docMk/>
          <pc:sldMk cId="221552918" sldId="280"/>
        </pc:sldMkLst>
        <pc:spChg chg="del mod">
          <ac:chgData name="Sigurdur Ari Sigurjonsson" userId="2ba9b8e6-1a05-40e1-a74b-00c56a960c7d" providerId="ADAL" clId="{19A4C1D4-76CB-4478-BAFC-E3E62C5075A6}" dt="2022-09-28T16:41:59.797" v="8648" actId="478"/>
          <ac:spMkLst>
            <pc:docMk/>
            <pc:sldMk cId="221552918" sldId="280"/>
            <ac:spMk id="4" creationId="{08E7C39D-9740-6CF3-07BB-1AFA50EEC641}"/>
          </ac:spMkLst>
        </pc:spChg>
        <pc:spChg chg="add del mod">
          <ac:chgData name="Sigurdur Ari Sigurjonsson" userId="2ba9b8e6-1a05-40e1-a74b-00c56a960c7d" providerId="ADAL" clId="{19A4C1D4-76CB-4478-BAFC-E3E62C5075A6}" dt="2022-09-28T16:44:38.796" v="8657" actId="478"/>
          <ac:spMkLst>
            <pc:docMk/>
            <pc:sldMk cId="221552918" sldId="280"/>
            <ac:spMk id="5" creationId="{3BF65B79-67BE-9AA1-1F86-5469FE919E2E}"/>
          </ac:spMkLst>
        </pc:spChg>
        <pc:spChg chg="add del">
          <ac:chgData name="Sigurdur Ari Sigurjonsson" userId="2ba9b8e6-1a05-40e1-a74b-00c56a960c7d" providerId="ADAL" clId="{19A4C1D4-76CB-4478-BAFC-E3E62C5075A6}" dt="2022-09-29T15:04:46.738" v="8821" actId="478"/>
          <ac:spMkLst>
            <pc:docMk/>
            <pc:sldMk cId="221552918" sldId="280"/>
            <ac:spMk id="8" creationId="{49B24DF4-8C16-3AC9-E41F-7AA4AB8E8F78}"/>
          </ac:spMkLst>
        </pc:spChg>
        <pc:picChg chg="add del mod">
          <ac:chgData name="Sigurdur Ari Sigurjonsson" userId="2ba9b8e6-1a05-40e1-a74b-00c56a960c7d" providerId="ADAL" clId="{19A4C1D4-76CB-4478-BAFC-E3E62C5075A6}" dt="2022-09-29T15:04:35.797" v="8818" actId="478"/>
          <ac:picMkLst>
            <pc:docMk/>
            <pc:sldMk cId="221552918" sldId="280"/>
            <ac:picMk id="6" creationId="{E02259E7-A575-8C20-3046-DE2B53B63AAE}"/>
          </ac:picMkLst>
        </pc:picChg>
        <pc:picChg chg="add mod">
          <ac:chgData name="Sigurdur Ari Sigurjonsson" userId="2ba9b8e6-1a05-40e1-a74b-00c56a960c7d" providerId="ADAL" clId="{19A4C1D4-76CB-4478-BAFC-E3E62C5075A6}" dt="2022-09-29T15:11:02.677" v="8824" actId="1076"/>
          <ac:picMkLst>
            <pc:docMk/>
            <pc:sldMk cId="221552918" sldId="280"/>
            <ac:picMk id="10" creationId="{4ED9775B-A036-0B56-1672-8F9A54035710}"/>
          </ac:picMkLst>
        </pc:picChg>
        <pc:picChg chg="del mod">
          <ac:chgData name="Sigurdur Ari Sigurjonsson" userId="2ba9b8e6-1a05-40e1-a74b-00c56a960c7d" providerId="ADAL" clId="{19A4C1D4-76CB-4478-BAFC-E3E62C5075A6}" dt="2022-09-28T16:44:26.319" v="8654" actId="478"/>
          <ac:picMkLst>
            <pc:docMk/>
            <pc:sldMk cId="221552918" sldId="280"/>
            <ac:picMk id="1028" creationId="{3825A93E-343E-873E-9DA7-E416B518B618}"/>
          </ac:picMkLst>
        </pc:picChg>
        <pc:picChg chg="add del mod">
          <ac:chgData name="Sigurdur Ari Sigurjonsson" userId="2ba9b8e6-1a05-40e1-a74b-00c56a960c7d" providerId="ADAL" clId="{19A4C1D4-76CB-4478-BAFC-E3E62C5075A6}" dt="2022-09-29T15:04:37.287" v="8819" actId="478"/>
          <ac:picMkLst>
            <pc:docMk/>
            <pc:sldMk cId="221552918" sldId="280"/>
            <ac:picMk id="3074" creationId="{8AE8ADE7-3F86-869D-455C-53C39A59AC85}"/>
          </ac:picMkLst>
        </pc:picChg>
      </pc:sldChg>
      <pc:sldChg chg="addSp modSp mod ord modNotesTx">
        <pc:chgData name="Sigurdur Ari Sigurjonsson" userId="2ba9b8e6-1a05-40e1-a74b-00c56a960c7d" providerId="ADAL" clId="{19A4C1D4-76CB-4478-BAFC-E3E62C5075A6}" dt="2022-09-28T08:40:24.852" v="8528" actId="20577"/>
        <pc:sldMkLst>
          <pc:docMk/>
          <pc:sldMk cId="2166090621" sldId="281"/>
        </pc:sldMkLst>
        <pc:spChg chg="mod">
          <ac:chgData name="Sigurdur Ari Sigurjonsson" userId="2ba9b8e6-1a05-40e1-a74b-00c56a960c7d" providerId="ADAL" clId="{19A4C1D4-76CB-4478-BAFC-E3E62C5075A6}" dt="2022-09-27T23:20:36.516" v="7469" actId="20577"/>
          <ac:spMkLst>
            <pc:docMk/>
            <pc:sldMk cId="2166090621" sldId="281"/>
            <ac:spMk id="2" creationId="{F1964110-8ABC-95A9-6F70-5F01B3879F4C}"/>
          </ac:spMkLst>
        </pc:spChg>
        <pc:spChg chg="mod">
          <ac:chgData name="Sigurdur Ari Sigurjonsson" userId="2ba9b8e6-1a05-40e1-a74b-00c56a960c7d" providerId="ADAL" clId="{19A4C1D4-76CB-4478-BAFC-E3E62C5075A6}" dt="2022-09-28T08:40:24.852" v="8528" actId="20577"/>
          <ac:spMkLst>
            <pc:docMk/>
            <pc:sldMk cId="2166090621" sldId="281"/>
            <ac:spMk id="3" creationId="{1B8A0A73-D2AE-A285-B307-559BF6FDA50B}"/>
          </ac:spMkLst>
        </pc:spChg>
        <pc:picChg chg="add mod">
          <ac:chgData name="Sigurdur Ari Sigurjonsson" userId="2ba9b8e6-1a05-40e1-a74b-00c56a960c7d" providerId="ADAL" clId="{19A4C1D4-76CB-4478-BAFC-E3E62C5075A6}" dt="2022-09-27T23:24:54.626" v="7569" actId="1076"/>
          <ac:picMkLst>
            <pc:docMk/>
            <pc:sldMk cId="2166090621" sldId="281"/>
            <ac:picMk id="5" creationId="{18C13D7A-DB8F-C4A4-6B9B-D3F5B3ECA51D}"/>
          </ac:picMkLst>
        </pc:picChg>
      </pc:sldChg>
      <pc:sldChg chg="modAnim modNotesTx">
        <pc:chgData name="Sigurdur Ari Sigurjonsson" userId="2ba9b8e6-1a05-40e1-a74b-00c56a960c7d" providerId="ADAL" clId="{19A4C1D4-76CB-4478-BAFC-E3E62C5075A6}" dt="2022-09-13T10:08:00.755" v="1510" actId="20577"/>
        <pc:sldMkLst>
          <pc:docMk/>
          <pc:sldMk cId="1874175084" sldId="282"/>
        </pc:sldMkLst>
      </pc:sldChg>
      <pc:sldChg chg="addSp delSp modSp new mod modClrScheme chgLayout modNotesTx">
        <pc:chgData name="Sigurdur Ari Sigurjonsson" userId="2ba9b8e6-1a05-40e1-a74b-00c56a960c7d" providerId="ADAL" clId="{19A4C1D4-76CB-4478-BAFC-E3E62C5075A6}" dt="2022-09-13T09:42:08.204" v="424" actId="20577"/>
        <pc:sldMkLst>
          <pc:docMk/>
          <pc:sldMk cId="3616814437" sldId="283"/>
        </pc:sldMkLst>
        <pc:picChg chg="add del mod modCrop">
          <ac:chgData name="Sigurdur Ari Sigurjonsson" userId="2ba9b8e6-1a05-40e1-a74b-00c56a960c7d" providerId="ADAL" clId="{19A4C1D4-76CB-4478-BAFC-E3E62C5075A6}" dt="2022-09-12T13:29:12.447" v="9" actId="478"/>
          <ac:picMkLst>
            <pc:docMk/>
            <pc:sldMk cId="3616814437" sldId="283"/>
            <ac:picMk id="3" creationId="{7E5FF0CB-6470-9917-645E-F43CE2264949}"/>
          </ac:picMkLst>
        </pc:picChg>
        <pc:picChg chg="add mod">
          <ac:chgData name="Sigurdur Ari Sigurjonsson" userId="2ba9b8e6-1a05-40e1-a74b-00c56a960c7d" providerId="ADAL" clId="{19A4C1D4-76CB-4478-BAFC-E3E62C5075A6}" dt="2022-09-12T13:29:21.288" v="12" actId="14100"/>
          <ac:picMkLst>
            <pc:docMk/>
            <pc:sldMk cId="3616814437" sldId="283"/>
            <ac:picMk id="5" creationId="{7C8AB185-A224-F376-C778-60A91019B9DA}"/>
          </ac:picMkLst>
        </pc:picChg>
      </pc:sldChg>
      <pc:sldChg chg="addSp delSp modSp new mod ord modNotesTx">
        <pc:chgData name="Sigurdur Ari Sigurjonsson" userId="2ba9b8e6-1a05-40e1-a74b-00c56a960c7d" providerId="ADAL" clId="{19A4C1D4-76CB-4478-BAFC-E3E62C5075A6}" dt="2022-09-27T11:26:11.030" v="5701" actId="6549"/>
        <pc:sldMkLst>
          <pc:docMk/>
          <pc:sldMk cId="3082389244" sldId="284"/>
        </pc:sldMkLst>
        <pc:spChg chg="del">
          <ac:chgData name="Sigurdur Ari Sigurjonsson" userId="2ba9b8e6-1a05-40e1-a74b-00c56a960c7d" providerId="ADAL" clId="{19A4C1D4-76CB-4478-BAFC-E3E62C5075A6}" dt="2022-09-13T09:46:19.827" v="499"/>
          <ac:spMkLst>
            <pc:docMk/>
            <pc:sldMk cId="3082389244" sldId="284"/>
            <ac:spMk id="2" creationId="{DA568186-8EE1-901C-A4D0-559820994545}"/>
          </ac:spMkLst>
        </pc:spChg>
        <pc:spChg chg="mod">
          <ac:chgData name="Sigurdur Ari Sigurjonsson" userId="2ba9b8e6-1a05-40e1-a74b-00c56a960c7d" providerId="ADAL" clId="{19A4C1D4-76CB-4478-BAFC-E3E62C5075A6}" dt="2022-09-13T09:46:40.205" v="529" actId="20577"/>
          <ac:spMkLst>
            <pc:docMk/>
            <pc:sldMk cId="3082389244" sldId="284"/>
            <ac:spMk id="3" creationId="{7DF5E3AC-75A2-FCE2-3BBF-45A3D5C80255}"/>
          </ac:spMkLst>
        </pc:spChg>
        <pc:spChg chg="mod">
          <ac:chgData name="Sigurdur Ari Sigurjonsson" userId="2ba9b8e6-1a05-40e1-a74b-00c56a960c7d" providerId="ADAL" clId="{19A4C1D4-76CB-4478-BAFC-E3E62C5075A6}" dt="2022-09-27T11:26:11.030" v="5701" actId="6549"/>
          <ac:spMkLst>
            <pc:docMk/>
            <pc:sldMk cId="3082389244" sldId="284"/>
            <ac:spMk id="4" creationId="{37DBE620-303A-E3DF-F007-7520FEE38C13}"/>
          </ac:spMkLst>
        </pc:spChg>
        <pc:picChg chg="add mod">
          <ac:chgData name="Sigurdur Ari Sigurjonsson" userId="2ba9b8e6-1a05-40e1-a74b-00c56a960c7d" providerId="ADAL" clId="{19A4C1D4-76CB-4478-BAFC-E3E62C5075A6}" dt="2022-09-13T09:46:27.515" v="500" actId="27614"/>
          <ac:picMkLst>
            <pc:docMk/>
            <pc:sldMk cId="3082389244" sldId="284"/>
            <ac:picMk id="6" creationId="{68F4A683-4FB8-403F-EDFD-B41B73FC0A9E}"/>
          </ac:picMkLst>
        </pc:picChg>
      </pc:sldChg>
      <pc:sldChg chg="addSp delSp new mod modClrScheme chgLayout modNotesTx">
        <pc:chgData name="Sigurdur Ari Sigurjonsson" userId="2ba9b8e6-1a05-40e1-a74b-00c56a960c7d" providerId="ADAL" clId="{19A4C1D4-76CB-4478-BAFC-E3E62C5075A6}" dt="2022-09-13T10:06:13.218" v="1174" actId="20577"/>
        <pc:sldMkLst>
          <pc:docMk/>
          <pc:sldMk cId="126164487" sldId="285"/>
        </pc:sldMkLst>
        <pc:spChg chg="del">
          <ac:chgData name="Sigurdur Ari Sigurjonsson" userId="2ba9b8e6-1a05-40e1-a74b-00c56a960c7d" providerId="ADAL" clId="{19A4C1D4-76CB-4478-BAFC-E3E62C5075A6}" dt="2022-09-13T10:02:25.617" v="1012" actId="700"/>
          <ac:spMkLst>
            <pc:docMk/>
            <pc:sldMk cId="126164487" sldId="285"/>
            <ac:spMk id="2" creationId="{5A12F913-595E-20E8-1F7C-DD55E343DB35}"/>
          </ac:spMkLst>
        </pc:spChg>
        <pc:spChg chg="del">
          <ac:chgData name="Sigurdur Ari Sigurjonsson" userId="2ba9b8e6-1a05-40e1-a74b-00c56a960c7d" providerId="ADAL" clId="{19A4C1D4-76CB-4478-BAFC-E3E62C5075A6}" dt="2022-09-13T10:02:25.617" v="1012" actId="700"/>
          <ac:spMkLst>
            <pc:docMk/>
            <pc:sldMk cId="126164487" sldId="285"/>
            <ac:spMk id="3" creationId="{032CAF6D-B25D-310E-B6B8-D04EA8717F69}"/>
          </ac:spMkLst>
        </pc:spChg>
        <pc:spChg chg="del">
          <ac:chgData name="Sigurdur Ari Sigurjonsson" userId="2ba9b8e6-1a05-40e1-a74b-00c56a960c7d" providerId="ADAL" clId="{19A4C1D4-76CB-4478-BAFC-E3E62C5075A6}" dt="2022-09-13T10:02:25.617" v="1012" actId="700"/>
          <ac:spMkLst>
            <pc:docMk/>
            <pc:sldMk cId="126164487" sldId="285"/>
            <ac:spMk id="4" creationId="{5AE797D0-6028-1833-39CF-98565BB1B650}"/>
          </ac:spMkLst>
        </pc:spChg>
        <pc:picChg chg="add">
          <ac:chgData name="Sigurdur Ari Sigurjonsson" userId="2ba9b8e6-1a05-40e1-a74b-00c56a960c7d" providerId="ADAL" clId="{19A4C1D4-76CB-4478-BAFC-E3E62C5075A6}" dt="2022-09-13T10:02:27.286" v="1013"/>
          <ac:picMkLst>
            <pc:docMk/>
            <pc:sldMk cId="126164487" sldId="285"/>
            <ac:picMk id="1026" creationId="{4521EBDF-082E-6E5C-699A-BB0975B64DBE}"/>
          </ac:picMkLst>
        </pc:picChg>
      </pc:sldChg>
      <pc:sldChg chg="addSp delSp modSp new mod modAnim">
        <pc:chgData name="Sigurdur Ari Sigurjonsson" userId="2ba9b8e6-1a05-40e1-a74b-00c56a960c7d" providerId="ADAL" clId="{19A4C1D4-76CB-4478-BAFC-E3E62C5075A6}" dt="2022-09-29T15:17:47.619" v="8933" actId="400"/>
        <pc:sldMkLst>
          <pc:docMk/>
          <pc:sldMk cId="2322386190" sldId="286"/>
        </pc:sldMkLst>
        <pc:spChg chg="add mod">
          <ac:chgData name="Sigurdur Ari Sigurjonsson" userId="2ba9b8e6-1a05-40e1-a74b-00c56a960c7d" providerId="ADAL" clId="{19A4C1D4-76CB-4478-BAFC-E3E62C5075A6}" dt="2022-09-29T15:15:13.509" v="8881" actId="400"/>
          <ac:spMkLst>
            <pc:docMk/>
            <pc:sldMk cId="2322386190" sldId="286"/>
            <ac:spMk id="2" creationId="{93211C83-F640-F56C-B832-7AF575D9E1A7}"/>
          </ac:spMkLst>
        </pc:spChg>
        <pc:spChg chg="add mod">
          <ac:chgData name="Sigurdur Ari Sigurjonsson" userId="2ba9b8e6-1a05-40e1-a74b-00c56a960c7d" providerId="ADAL" clId="{19A4C1D4-76CB-4478-BAFC-E3E62C5075A6}" dt="2022-09-29T15:16:25.099" v="8922" actId="1038"/>
          <ac:spMkLst>
            <pc:docMk/>
            <pc:sldMk cId="2322386190" sldId="286"/>
            <ac:spMk id="3" creationId="{8060E845-D874-195A-C34A-7D59D6268D6A}"/>
          </ac:spMkLst>
        </pc:spChg>
        <pc:spChg chg="mod topLvl">
          <ac:chgData name="Sigurdur Ari Sigurjonsson" userId="2ba9b8e6-1a05-40e1-a74b-00c56a960c7d" providerId="ADAL" clId="{19A4C1D4-76CB-4478-BAFC-E3E62C5075A6}" dt="2022-09-13T10:38:23.041" v="2053" actId="165"/>
          <ac:spMkLst>
            <pc:docMk/>
            <pc:sldMk cId="2322386190" sldId="286"/>
            <ac:spMk id="4" creationId="{4F636B49-4AEA-6101-76D7-E12B392441A8}"/>
          </ac:spMkLst>
        </pc:spChg>
        <pc:spChg chg="mod topLvl">
          <ac:chgData name="Sigurdur Ari Sigurjonsson" userId="2ba9b8e6-1a05-40e1-a74b-00c56a960c7d" providerId="ADAL" clId="{19A4C1D4-76CB-4478-BAFC-E3E62C5075A6}" dt="2022-09-29T15:14:17.682" v="8836" actId="14100"/>
          <ac:spMkLst>
            <pc:docMk/>
            <pc:sldMk cId="2322386190" sldId="286"/>
            <ac:spMk id="5" creationId="{93A23DA2-73BB-2784-5176-DD562CC2041A}"/>
          </ac:spMkLst>
        </pc:spChg>
        <pc:spChg chg="mod topLvl">
          <ac:chgData name="Sigurdur Ari Sigurjonsson" userId="2ba9b8e6-1a05-40e1-a74b-00c56a960c7d" providerId="ADAL" clId="{19A4C1D4-76CB-4478-BAFC-E3E62C5075A6}" dt="2022-09-13T10:38:23.041" v="2053" actId="165"/>
          <ac:spMkLst>
            <pc:docMk/>
            <pc:sldMk cId="2322386190" sldId="286"/>
            <ac:spMk id="6" creationId="{76924C17-9989-3938-368B-26B2C1C244CA}"/>
          </ac:spMkLst>
        </pc:spChg>
        <pc:spChg chg="mod topLvl">
          <ac:chgData name="Sigurdur Ari Sigurjonsson" userId="2ba9b8e6-1a05-40e1-a74b-00c56a960c7d" providerId="ADAL" clId="{19A4C1D4-76CB-4478-BAFC-E3E62C5075A6}" dt="2022-09-29T15:15:51.627" v="8883" actId="14100"/>
          <ac:spMkLst>
            <pc:docMk/>
            <pc:sldMk cId="2322386190" sldId="286"/>
            <ac:spMk id="7" creationId="{0D321016-D176-E6C1-635E-8B02C840FB5B}"/>
          </ac:spMkLst>
        </pc:spChg>
        <pc:spChg chg="mod topLvl">
          <ac:chgData name="Sigurdur Ari Sigurjonsson" userId="2ba9b8e6-1a05-40e1-a74b-00c56a960c7d" providerId="ADAL" clId="{19A4C1D4-76CB-4478-BAFC-E3E62C5075A6}" dt="2022-09-13T10:38:23.041" v="2053" actId="165"/>
          <ac:spMkLst>
            <pc:docMk/>
            <pc:sldMk cId="2322386190" sldId="286"/>
            <ac:spMk id="8" creationId="{2ACF55F4-B5D9-025D-69EA-E3EDC0390C96}"/>
          </ac:spMkLst>
        </pc:spChg>
        <pc:spChg chg="mod topLvl">
          <ac:chgData name="Sigurdur Ari Sigurjonsson" userId="2ba9b8e6-1a05-40e1-a74b-00c56a960c7d" providerId="ADAL" clId="{19A4C1D4-76CB-4478-BAFC-E3E62C5075A6}" dt="2022-09-29T15:13:33.721" v="8831" actId="14100"/>
          <ac:spMkLst>
            <pc:docMk/>
            <pc:sldMk cId="2322386190" sldId="286"/>
            <ac:spMk id="9" creationId="{D34F6E3A-A125-9D2D-1814-CE9EC58F6FFB}"/>
          </ac:spMkLst>
        </pc:spChg>
        <pc:spChg chg="mod topLvl">
          <ac:chgData name="Sigurdur Ari Sigurjonsson" userId="2ba9b8e6-1a05-40e1-a74b-00c56a960c7d" providerId="ADAL" clId="{19A4C1D4-76CB-4478-BAFC-E3E62C5075A6}" dt="2022-09-13T10:38:23.041" v="2053" actId="165"/>
          <ac:spMkLst>
            <pc:docMk/>
            <pc:sldMk cId="2322386190" sldId="286"/>
            <ac:spMk id="10" creationId="{533190E7-D67B-98C5-5A51-6E698A0BB1B6}"/>
          </ac:spMkLst>
        </pc:spChg>
        <pc:spChg chg="mod topLvl">
          <ac:chgData name="Sigurdur Ari Sigurjonsson" userId="2ba9b8e6-1a05-40e1-a74b-00c56a960c7d" providerId="ADAL" clId="{19A4C1D4-76CB-4478-BAFC-E3E62C5075A6}" dt="2022-09-29T15:13:41.163" v="8833" actId="14100"/>
          <ac:spMkLst>
            <pc:docMk/>
            <pc:sldMk cId="2322386190" sldId="286"/>
            <ac:spMk id="11" creationId="{DBFDB26E-6D90-222D-67A1-9CF2DE45D061}"/>
          </ac:spMkLst>
        </pc:spChg>
        <pc:spChg chg="mod topLvl">
          <ac:chgData name="Sigurdur Ari Sigurjonsson" userId="2ba9b8e6-1a05-40e1-a74b-00c56a960c7d" providerId="ADAL" clId="{19A4C1D4-76CB-4478-BAFC-E3E62C5075A6}" dt="2022-09-13T10:38:23.041" v="2053" actId="165"/>
          <ac:spMkLst>
            <pc:docMk/>
            <pc:sldMk cId="2322386190" sldId="286"/>
            <ac:spMk id="12" creationId="{99DE92C5-52FA-CDE9-2090-542A545AC60E}"/>
          </ac:spMkLst>
        </pc:spChg>
        <pc:spChg chg="mod topLvl">
          <ac:chgData name="Sigurdur Ari Sigurjonsson" userId="2ba9b8e6-1a05-40e1-a74b-00c56a960c7d" providerId="ADAL" clId="{19A4C1D4-76CB-4478-BAFC-E3E62C5075A6}" dt="2022-09-29T15:16:34.944" v="8923" actId="14100"/>
          <ac:spMkLst>
            <pc:docMk/>
            <pc:sldMk cId="2322386190" sldId="286"/>
            <ac:spMk id="13" creationId="{F6FBB4CE-07DA-17D0-58B7-9CA03FD8730C}"/>
          </ac:spMkLst>
        </pc:spChg>
        <pc:spChg chg="mod topLvl">
          <ac:chgData name="Sigurdur Ari Sigurjonsson" userId="2ba9b8e6-1a05-40e1-a74b-00c56a960c7d" providerId="ADAL" clId="{19A4C1D4-76CB-4478-BAFC-E3E62C5075A6}" dt="2022-09-13T10:38:23.041" v="2053" actId="165"/>
          <ac:spMkLst>
            <pc:docMk/>
            <pc:sldMk cId="2322386190" sldId="286"/>
            <ac:spMk id="14" creationId="{D12A257C-F4A9-17E7-E3D0-C2E6D4DBD1A5}"/>
          </ac:spMkLst>
        </pc:spChg>
        <pc:spChg chg="mod topLvl">
          <ac:chgData name="Sigurdur Ari Sigurjonsson" userId="2ba9b8e6-1a05-40e1-a74b-00c56a960c7d" providerId="ADAL" clId="{19A4C1D4-76CB-4478-BAFC-E3E62C5075A6}" dt="2022-09-13T10:38:23.041" v="2053" actId="165"/>
          <ac:spMkLst>
            <pc:docMk/>
            <pc:sldMk cId="2322386190" sldId="286"/>
            <ac:spMk id="15" creationId="{4DB48A3D-E9C8-6FD6-9253-5554292BF67F}"/>
          </ac:spMkLst>
        </pc:spChg>
        <pc:spChg chg="mod topLvl">
          <ac:chgData name="Sigurdur Ari Sigurjonsson" userId="2ba9b8e6-1a05-40e1-a74b-00c56a960c7d" providerId="ADAL" clId="{19A4C1D4-76CB-4478-BAFC-E3E62C5075A6}" dt="2022-09-13T10:38:23.041" v="2053" actId="165"/>
          <ac:spMkLst>
            <pc:docMk/>
            <pc:sldMk cId="2322386190" sldId="286"/>
            <ac:spMk id="16" creationId="{F992948C-2DF3-EE71-876B-A80D73AE21F0}"/>
          </ac:spMkLst>
        </pc:spChg>
        <pc:spChg chg="add mod">
          <ac:chgData name="Sigurdur Ari Sigurjonsson" userId="2ba9b8e6-1a05-40e1-a74b-00c56a960c7d" providerId="ADAL" clId="{19A4C1D4-76CB-4478-BAFC-E3E62C5075A6}" dt="2022-09-29T15:17:47.619" v="8933" actId="400"/>
          <ac:spMkLst>
            <pc:docMk/>
            <pc:sldMk cId="2322386190" sldId="286"/>
            <ac:spMk id="17" creationId="{FA6311CD-ADB8-9F14-B610-9C126C21779E}"/>
          </ac:spMkLst>
        </pc:spChg>
        <pc:grpChg chg="del mod">
          <ac:chgData name="Sigurdur Ari Sigurjonsson" userId="2ba9b8e6-1a05-40e1-a74b-00c56a960c7d" providerId="ADAL" clId="{19A4C1D4-76CB-4478-BAFC-E3E62C5075A6}" dt="2022-09-13T10:38:23.041" v="2053" actId="165"/>
          <ac:grpSpMkLst>
            <pc:docMk/>
            <pc:sldMk cId="2322386190" sldId="286"/>
            <ac:grpSpMk id="3" creationId="{26030475-32CC-ECC4-00F0-C6041C0F89ED}"/>
          </ac:grpSpMkLst>
        </pc:grpChg>
        <pc:graphicFrameChg chg="add del mod modGraphic">
          <ac:chgData name="Sigurdur Ari Sigurjonsson" userId="2ba9b8e6-1a05-40e1-a74b-00c56a960c7d" providerId="ADAL" clId="{19A4C1D4-76CB-4478-BAFC-E3E62C5075A6}" dt="2022-09-13T10:37:30.035" v="2049" actId="18245"/>
          <ac:graphicFrameMkLst>
            <pc:docMk/>
            <pc:sldMk cId="2322386190" sldId="286"/>
            <ac:graphicFrameMk id="2" creationId="{D6903E92-3890-382E-6340-E7A857102678}"/>
          </ac:graphicFrameMkLst>
        </pc:graphicFrameChg>
      </pc:sldChg>
      <pc:sldChg chg="modSp new mod ord modAnim modNotesTx">
        <pc:chgData name="Sigurdur Ari Sigurjonsson" userId="2ba9b8e6-1a05-40e1-a74b-00c56a960c7d" providerId="ADAL" clId="{19A4C1D4-76CB-4478-BAFC-E3E62C5075A6}" dt="2022-09-29T15:19:45.634" v="8952"/>
        <pc:sldMkLst>
          <pc:docMk/>
          <pc:sldMk cId="214624975" sldId="287"/>
        </pc:sldMkLst>
        <pc:spChg chg="mod">
          <ac:chgData name="Sigurdur Ari Sigurjonsson" userId="2ba9b8e6-1a05-40e1-a74b-00c56a960c7d" providerId="ADAL" clId="{19A4C1D4-76CB-4478-BAFC-E3E62C5075A6}" dt="2022-09-13T10:41:47.287" v="2070" actId="20577"/>
          <ac:spMkLst>
            <pc:docMk/>
            <pc:sldMk cId="214624975" sldId="287"/>
            <ac:spMk id="2" creationId="{F23DF9BC-7679-7E48-CD3C-F3EB72A511EE}"/>
          </ac:spMkLst>
        </pc:spChg>
        <pc:spChg chg="mod">
          <ac:chgData name="Sigurdur Ari Sigurjonsson" userId="2ba9b8e6-1a05-40e1-a74b-00c56a960c7d" providerId="ADAL" clId="{19A4C1D4-76CB-4478-BAFC-E3E62C5075A6}" dt="2022-09-29T15:19:13.689" v="8947" actId="27636"/>
          <ac:spMkLst>
            <pc:docMk/>
            <pc:sldMk cId="214624975" sldId="287"/>
            <ac:spMk id="3" creationId="{A1DFF2DD-6D8D-23AF-58A8-B769FF21E634}"/>
          </ac:spMkLst>
        </pc:spChg>
      </pc:sldChg>
      <pc:sldChg chg="addSp delSp modSp new mod ord">
        <pc:chgData name="Sigurdur Ari Sigurjonsson" userId="2ba9b8e6-1a05-40e1-a74b-00c56a960c7d" providerId="ADAL" clId="{19A4C1D4-76CB-4478-BAFC-E3E62C5075A6}" dt="2022-09-19T08:35:47.745" v="3323" actId="20577"/>
        <pc:sldMkLst>
          <pc:docMk/>
          <pc:sldMk cId="74155416" sldId="288"/>
        </pc:sldMkLst>
        <pc:spChg chg="del">
          <ac:chgData name="Sigurdur Ari Sigurjonsson" userId="2ba9b8e6-1a05-40e1-a74b-00c56a960c7d" providerId="ADAL" clId="{19A4C1D4-76CB-4478-BAFC-E3E62C5075A6}" dt="2022-09-13T10:46:24.898" v="2517"/>
          <ac:spMkLst>
            <pc:docMk/>
            <pc:sldMk cId="74155416" sldId="288"/>
            <ac:spMk id="2" creationId="{E24F634A-1CAB-8805-AFC4-85672A8EAADB}"/>
          </ac:spMkLst>
        </pc:spChg>
        <pc:spChg chg="mod">
          <ac:chgData name="Sigurdur Ari Sigurjonsson" userId="2ba9b8e6-1a05-40e1-a74b-00c56a960c7d" providerId="ADAL" clId="{19A4C1D4-76CB-4478-BAFC-E3E62C5075A6}" dt="2022-09-19T08:35:47.745" v="3323" actId="20577"/>
          <ac:spMkLst>
            <pc:docMk/>
            <pc:sldMk cId="74155416" sldId="288"/>
            <ac:spMk id="3" creationId="{F8728F18-C307-E8E7-7079-BB29DF8F6B44}"/>
          </ac:spMkLst>
        </pc:spChg>
        <pc:spChg chg="mod">
          <ac:chgData name="Sigurdur Ari Sigurjonsson" userId="2ba9b8e6-1a05-40e1-a74b-00c56a960c7d" providerId="ADAL" clId="{19A4C1D4-76CB-4478-BAFC-E3E62C5075A6}" dt="2022-09-13T10:45:33.286" v="2514" actId="20577"/>
          <ac:spMkLst>
            <pc:docMk/>
            <pc:sldMk cId="74155416" sldId="288"/>
            <ac:spMk id="4" creationId="{2F87C0E5-489F-CA28-67B1-F984CB5DE836}"/>
          </ac:spMkLst>
        </pc:spChg>
        <pc:picChg chg="add mod">
          <ac:chgData name="Sigurdur Ari Sigurjonsson" userId="2ba9b8e6-1a05-40e1-a74b-00c56a960c7d" providerId="ADAL" clId="{19A4C1D4-76CB-4478-BAFC-E3E62C5075A6}" dt="2022-09-13T10:46:29.347" v="2519" actId="27614"/>
          <ac:picMkLst>
            <pc:docMk/>
            <pc:sldMk cId="74155416" sldId="288"/>
            <ac:picMk id="6" creationId="{3CF6BAA7-0611-916B-2338-834925ACCB09}"/>
          </ac:picMkLst>
        </pc:picChg>
      </pc:sldChg>
      <pc:sldChg chg="addSp delSp modSp new mod modAnim modNotesTx">
        <pc:chgData name="Sigurdur Ari Sigurjonsson" userId="2ba9b8e6-1a05-40e1-a74b-00c56a960c7d" providerId="ADAL" clId="{19A4C1D4-76CB-4478-BAFC-E3E62C5075A6}" dt="2022-09-29T15:22:57.856" v="8984"/>
        <pc:sldMkLst>
          <pc:docMk/>
          <pc:sldMk cId="4218308316" sldId="289"/>
        </pc:sldMkLst>
        <pc:spChg chg="mod">
          <ac:chgData name="Sigurdur Ari Sigurjonsson" userId="2ba9b8e6-1a05-40e1-a74b-00c56a960c7d" providerId="ADAL" clId="{19A4C1D4-76CB-4478-BAFC-E3E62C5075A6}" dt="2022-09-29T15:21:00.392" v="8978" actId="20577"/>
          <ac:spMkLst>
            <pc:docMk/>
            <pc:sldMk cId="4218308316" sldId="289"/>
            <ac:spMk id="2" creationId="{1F32F0BA-0CF2-4F72-A41D-70E1D33D2728}"/>
          </ac:spMkLst>
        </pc:spChg>
        <pc:spChg chg="mod">
          <ac:chgData name="Sigurdur Ari Sigurjonsson" userId="2ba9b8e6-1a05-40e1-a74b-00c56a960c7d" providerId="ADAL" clId="{19A4C1D4-76CB-4478-BAFC-E3E62C5075A6}" dt="2022-09-29T15:20:53.410" v="8964" actId="403"/>
          <ac:spMkLst>
            <pc:docMk/>
            <pc:sldMk cId="4218308316" sldId="289"/>
            <ac:spMk id="3" creationId="{B971DB25-A6E9-B517-C17D-9754923A9B02}"/>
          </ac:spMkLst>
        </pc:spChg>
        <pc:spChg chg="del">
          <ac:chgData name="Sigurdur Ari Sigurjonsson" userId="2ba9b8e6-1a05-40e1-a74b-00c56a960c7d" providerId="ADAL" clId="{19A4C1D4-76CB-4478-BAFC-E3E62C5075A6}" dt="2022-09-13T10:51:07.058" v="3118"/>
          <ac:spMkLst>
            <pc:docMk/>
            <pc:sldMk cId="4218308316" sldId="289"/>
            <ac:spMk id="4" creationId="{CDC20B81-0B7A-5B11-88ED-458BDE6D370E}"/>
          </ac:spMkLst>
        </pc:spChg>
        <pc:picChg chg="add mod modCrop">
          <ac:chgData name="Sigurdur Ari Sigurjonsson" userId="2ba9b8e6-1a05-40e1-a74b-00c56a960c7d" providerId="ADAL" clId="{19A4C1D4-76CB-4478-BAFC-E3E62C5075A6}" dt="2022-09-27T14:09:18.083" v="5840" actId="732"/>
          <ac:picMkLst>
            <pc:docMk/>
            <pc:sldMk cId="4218308316" sldId="289"/>
            <ac:picMk id="6" creationId="{33184596-F55D-7B29-DD98-09C6BB2E29F0}"/>
          </ac:picMkLst>
        </pc:picChg>
      </pc:sldChg>
      <pc:sldChg chg="addSp delSp modSp new mod modClrScheme chgLayout modNotesTx">
        <pc:chgData name="Sigurdur Ari Sigurjonsson" userId="2ba9b8e6-1a05-40e1-a74b-00c56a960c7d" providerId="ADAL" clId="{19A4C1D4-76CB-4478-BAFC-E3E62C5075A6}" dt="2022-09-29T15:27:33.171" v="9046" actId="14100"/>
        <pc:sldMkLst>
          <pc:docMk/>
          <pc:sldMk cId="1846821836" sldId="290"/>
        </pc:sldMkLst>
        <pc:spChg chg="del">
          <ac:chgData name="Sigurdur Ari Sigurjonsson" userId="2ba9b8e6-1a05-40e1-a74b-00c56a960c7d" providerId="ADAL" clId="{19A4C1D4-76CB-4478-BAFC-E3E62C5075A6}" dt="2022-09-13T10:51:29.768" v="3123"/>
          <ac:spMkLst>
            <pc:docMk/>
            <pc:sldMk cId="1846821836" sldId="290"/>
            <ac:spMk id="2" creationId="{2E5A9135-0A2B-E036-11EF-307347F926D0}"/>
          </ac:spMkLst>
        </pc:spChg>
        <pc:spChg chg="mod">
          <ac:chgData name="Sigurdur Ari Sigurjonsson" userId="2ba9b8e6-1a05-40e1-a74b-00c56a960c7d" providerId="ADAL" clId="{19A4C1D4-76CB-4478-BAFC-E3E62C5075A6}" dt="2022-09-29T15:27:33.171" v="9046" actId="14100"/>
          <ac:spMkLst>
            <pc:docMk/>
            <pc:sldMk cId="1846821836" sldId="290"/>
            <ac:spMk id="3" creationId="{7D33D479-4AFE-CB37-960A-C56D2F85C033}"/>
          </ac:spMkLst>
        </pc:spChg>
        <pc:spChg chg="del mod">
          <ac:chgData name="Sigurdur Ari Sigurjonsson" userId="2ba9b8e6-1a05-40e1-a74b-00c56a960c7d" providerId="ADAL" clId="{19A4C1D4-76CB-4478-BAFC-E3E62C5075A6}" dt="2022-09-29T15:26:48.983" v="9037" actId="478"/>
          <ac:spMkLst>
            <pc:docMk/>
            <pc:sldMk cId="1846821836" sldId="290"/>
            <ac:spMk id="4" creationId="{BABAAFB3-8B78-6843-5F8E-A9863D683BB6}"/>
          </ac:spMkLst>
        </pc:spChg>
        <pc:spChg chg="add del mod">
          <ac:chgData name="Sigurdur Ari Sigurjonsson" userId="2ba9b8e6-1a05-40e1-a74b-00c56a960c7d" providerId="ADAL" clId="{19A4C1D4-76CB-4478-BAFC-E3E62C5075A6}" dt="2022-09-29T15:26:50.617" v="9038" actId="478"/>
          <ac:spMkLst>
            <pc:docMk/>
            <pc:sldMk cId="1846821836" sldId="290"/>
            <ac:spMk id="5" creationId="{E77C8671-6197-45F4-1F89-FE87C13BC81C}"/>
          </ac:spMkLst>
        </pc:spChg>
        <pc:spChg chg="add del mod">
          <ac:chgData name="Sigurdur Ari Sigurjonsson" userId="2ba9b8e6-1a05-40e1-a74b-00c56a960c7d" providerId="ADAL" clId="{19A4C1D4-76CB-4478-BAFC-E3E62C5075A6}" dt="2022-09-29T15:27:11.717" v="9040" actId="478"/>
          <ac:spMkLst>
            <pc:docMk/>
            <pc:sldMk cId="1846821836" sldId="290"/>
            <ac:spMk id="11" creationId="{C4DF008B-E82D-F0C4-8C2B-68990E2F4F45}"/>
          </ac:spMkLst>
        </pc:spChg>
        <pc:spChg chg="add del mod">
          <ac:chgData name="Sigurdur Ari Sigurjonsson" userId="2ba9b8e6-1a05-40e1-a74b-00c56a960c7d" providerId="ADAL" clId="{19A4C1D4-76CB-4478-BAFC-E3E62C5075A6}" dt="2022-09-29T15:27:13.278" v="9041" actId="478"/>
          <ac:spMkLst>
            <pc:docMk/>
            <pc:sldMk cId="1846821836" sldId="290"/>
            <ac:spMk id="13" creationId="{BF83D409-0975-B8F0-E87A-A7260B1BCC8F}"/>
          </ac:spMkLst>
        </pc:spChg>
        <pc:spChg chg="add del mod">
          <ac:chgData name="Sigurdur Ari Sigurjonsson" userId="2ba9b8e6-1a05-40e1-a74b-00c56a960c7d" providerId="ADAL" clId="{19A4C1D4-76CB-4478-BAFC-E3E62C5075A6}" dt="2022-09-29T15:27:14.281" v="9042" actId="478"/>
          <ac:spMkLst>
            <pc:docMk/>
            <pc:sldMk cId="1846821836" sldId="290"/>
            <ac:spMk id="15" creationId="{0DB6142C-9249-8C68-FBEE-D1D0ED1B0B8C}"/>
          </ac:spMkLst>
        </pc:spChg>
        <pc:picChg chg="add mod modCrop">
          <ac:chgData name="Sigurdur Ari Sigurjonsson" userId="2ba9b8e6-1a05-40e1-a74b-00c56a960c7d" providerId="ADAL" clId="{19A4C1D4-76CB-4478-BAFC-E3E62C5075A6}" dt="2022-09-29T15:27:22.920" v="9044" actId="14100"/>
          <ac:picMkLst>
            <pc:docMk/>
            <pc:sldMk cId="1846821836" sldId="290"/>
            <ac:picMk id="6" creationId="{28B40F11-3241-4710-235F-D630117CF1A1}"/>
          </ac:picMkLst>
        </pc:picChg>
      </pc:sldChg>
      <pc:sldChg chg="addSp delSp modSp new mod">
        <pc:chgData name="Sigurdur Ari Sigurjonsson" userId="2ba9b8e6-1a05-40e1-a74b-00c56a960c7d" providerId="ADAL" clId="{19A4C1D4-76CB-4478-BAFC-E3E62C5075A6}" dt="2022-09-19T08:33:00.653" v="3196" actId="14100"/>
        <pc:sldMkLst>
          <pc:docMk/>
          <pc:sldMk cId="1624165056" sldId="291"/>
        </pc:sldMkLst>
        <pc:spChg chg="mod">
          <ac:chgData name="Sigurdur Ari Sigurjonsson" userId="2ba9b8e6-1a05-40e1-a74b-00c56a960c7d" providerId="ADAL" clId="{19A4C1D4-76CB-4478-BAFC-E3E62C5075A6}" dt="2022-09-19T08:32:53.187" v="3193" actId="14100"/>
          <ac:spMkLst>
            <pc:docMk/>
            <pc:sldMk cId="1624165056" sldId="291"/>
            <ac:spMk id="2" creationId="{92BC92CD-8814-CBEB-624C-D54D772DEBBB}"/>
          </ac:spMkLst>
        </pc:spChg>
        <pc:spChg chg="del">
          <ac:chgData name="Sigurdur Ari Sigurjonsson" userId="2ba9b8e6-1a05-40e1-a74b-00c56a960c7d" providerId="ADAL" clId="{19A4C1D4-76CB-4478-BAFC-E3E62C5075A6}" dt="2022-09-13T11:03:45.584" v="3155" actId="478"/>
          <ac:spMkLst>
            <pc:docMk/>
            <pc:sldMk cId="1624165056" sldId="291"/>
            <ac:spMk id="3" creationId="{462F58E8-A812-4929-9577-8732C1AE43BC}"/>
          </ac:spMkLst>
        </pc:spChg>
        <pc:picChg chg="add mod">
          <ac:chgData name="Sigurdur Ari Sigurjonsson" userId="2ba9b8e6-1a05-40e1-a74b-00c56a960c7d" providerId="ADAL" clId="{19A4C1D4-76CB-4478-BAFC-E3E62C5075A6}" dt="2022-09-19T08:32:57.496" v="3195" actId="14100"/>
          <ac:picMkLst>
            <pc:docMk/>
            <pc:sldMk cId="1624165056" sldId="291"/>
            <ac:picMk id="2050" creationId="{F6C46906-83E4-4A58-2F1E-12FF9E982C70}"/>
          </ac:picMkLst>
        </pc:picChg>
        <pc:picChg chg="add mod">
          <ac:chgData name="Sigurdur Ari Sigurjonsson" userId="2ba9b8e6-1a05-40e1-a74b-00c56a960c7d" providerId="ADAL" clId="{19A4C1D4-76CB-4478-BAFC-E3E62C5075A6}" dt="2022-09-19T08:33:00.653" v="3196" actId="14100"/>
          <ac:picMkLst>
            <pc:docMk/>
            <pc:sldMk cId="1624165056" sldId="291"/>
            <ac:picMk id="2052" creationId="{CCD82CC1-3E59-2B4F-8BB9-1066E08CB4AD}"/>
          </ac:picMkLst>
        </pc:picChg>
      </pc:sldChg>
      <pc:sldChg chg="addSp delSp modSp add mod">
        <pc:chgData name="Sigurdur Ari Sigurjonsson" userId="2ba9b8e6-1a05-40e1-a74b-00c56a960c7d" providerId="ADAL" clId="{19A4C1D4-76CB-4478-BAFC-E3E62C5075A6}" dt="2022-09-19T08:34:30.752" v="3234" actId="1076"/>
        <pc:sldMkLst>
          <pc:docMk/>
          <pc:sldMk cId="3779614521" sldId="292"/>
        </pc:sldMkLst>
        <pc:spChg chg="mod">
          <ac:chgData name="Sigurdur Ari Sigurjonsson" userId="2ba9b8e6-1a05-40e1-a74b-00c56a960c7d" providerId="ADAL" clId="{19A4C1D4-76CB-4478-BAFC-E3E62C5075A6}" dt="2022-09-19T08:34:14.873" v="3223" actId="20577"/>
          <ac:spMkLst>
            <pc:docMk/>
            <pc:sldMk cId="3779614521" sldId="292"/>
            <ac:spMk id="2" creationId="{92BC92CD-8814-CBEB-624C-D54D772DEBBB}"/>
          </ac:spMkLst>
        </pc:spChg>
        <pc:picChg chg="add mod">
          <ac:chgData name="Sigurdur Ari Sigurjonsson" userId="2ba9b8e6-1a05-40e1-a74b-00c56a960c7d" providerId="ADAL" clId="{19A4C1D4-76CB-4478-BAFC-E3E62C5075A6}" dt="2022-09-19T08:34:30.752" v="3234" actId="1076"/>
          <ac:picMkLst>
            <pc:docMk/>
            <pc:sldMk cId="3779614521" sldId="292"/>
            <ac:picMk id="4" creationId="{DACA980D-37B0-22BC-AE42-8F17BC0951D7}"/>
          </ac:picMkLst>
        </pc:picChg>
        <pc:picChg chg="add mod">
          <ac:chgData name="Sigurdur Ari Sigurjonsson" userId="2ba9b8e6-1a05-40e1-a74b-00c56a960c7d" providerId="ADAL" clId="{19A4C1D4-76CB-4478-BAFC-E3E62C5075A6}" dt="2022-09-19T08:34:26.616" v="3231" actId="1076"/>
          <ac:picMkLst>
            <pc:docMk/>
            <pc:sldMk cId="3779614521" sldId="292"/>
            <ac:picMk id="6" creationId="{C06F9CBF-0206-ABD9-6CD6-7E59159231D1}"/>
          </ac:picMkLst>
        </pc:picChg>
        <pc:picChg chg="del">
          <ac:chgData name="Sigurdur Ari Sigurjonsson" userId="2ba9b8e6-1a05-40e1-a74b-00c56a960c7d" providerId="ADAL" clId="{19A4C1D4-76CB-4478-BAFC-E3E62C5075A6}" dt="2022-09-19T08:34:04.744" v="3198" actId="478"/>
          <ac:picMkLst>
            <pc:docMk/>
            <pc:sldMk cId="3779614521" sldId="292"/>
            <ac:picMk id="2050" creationId="{F6C46906-83E4-4A58-2F1E-12FF9E982C70}"/>
          </ac:picMkLst>
        </pc:picChg>
        <pc:picChg chg="del">
          <ac:chgData name="Sigurdur Ari Sigurjonsson" userId="2ba9b8e6-1a05-40e1-a74b-00c56a960c7d" providerId="ADAL" clId="{19A4C1D4-76CB-4478-BAFC-E3E62C5075A6}" dt="2022-09-19T08:34:05.407" v="3199" actId="478"/>
          <ac:picMkLst>
            <pc:docMk/>
            <pc:sldMk cId="3779614521" sldId="292"/>
            <ac:picMk id="2052" creationId="{CCD82CC1-3E59-2B4F-8BB9-1066E08CB4AD}"/>
          </ac:picMkLst>
        </pc:picChg>
      </pc:sldChg>
      <pc:sldChg chg="addSp delSp modSp add mod">
        <pc:chgData name="Sigurdur Ari Sigurjonsson" userId="2ba9b8e6-1a05-40e1-a74b-00c56a960c7d" providerId="ADAL" clId="{19A4C1D4-76CB-4478-BAFC-E3E62C5075A6}" dt="2022-09-19T08:35:17.118" v="3296" actId="1076"/>
        <pc:sldMkLst>
          <pc:docMk/>
          <pc:sldMk cId="3379146812" sldId="293"/>
        </pc:sldMkLst>
        <pc:spChg chg="mod">
          <ac:chgData name="Sigurdur Ari Sigurjonsson" userId="2ba9b8e6-1a05-40e1-a74b-00c56a960c7d" providerId="ADAL" clId="{19A4C1D4-76CB-4478-BAFC-E3E62C5075A6}" dt="2022-09-19T08:34:45.224" v="3256" actId="20577"/>
          <ac:spMkLst>
            <pc:docMk/>
            <pc:sldMk cId="3379146812" sldId="293"/>
            <ac:spMk id="2" creationId="{92BC92CD-8814-CBEB-624C-D54D772DEBBB}"/>
          </ac:spMkLst>
        </pc:spChg>
        <pc:spChg chg="add mod">
          <ac:chgData name="Sigurdur Ari Sigurjonsson" userId="2ba9b8e6-1a05-40e1-a74b-00c56a960c7d" providerId="ADAL" clId="{19A4C1D4-76CB-4478-BAFC-E3E62C5075A6}" dt="2022-09-19T08:35:17.118" v="3296" actId="1076"/>
          <ac:spMkLst>
            <pc:docMk/>
            <pc:sldMk cId="3379146812" sldId="293"/>
            <ac:spMk id="7" creationId="{695982B2-C331-D1FA-3D79-23A8F11999A4}"/>
          </ac:spMkLst>
        </pc:spChg>
        <pc:picChg chg="del">
          <ac:chgData name="Sigurdur Ari Sigurjonsson" userId="2ba9b8e6-1a05-40e1-a74b-00c56a960c7d" providerId="ADAL" clId="{19A4C1D4-76CB-4478-BAFC-E3E62C5075A6}" dt="2022-09-19T08:34:47.912" v="3257" actId="478"/>
          <ac:picMkLst>
            <pc:docMk/>
            <pc:sldMk cId="3379146812" sldId="293"/>
            <ac:picMk id="4" creationId="{DACA980D-37B0-22BC-AE42-8F17BC0951D7}"/>
          </ac:picMkLst>
        </pc:picChg>
        <pc:picChg chg="add mod">
          <ac:chgData name="Sigurdur Ari Sigurjonsson" userId="2ba9b8e6-1a05-40e1-a74b-00c56a960c7d" providerId="ADAL" clId="{19A4C1D4-76CB-4478-BAFC-E3E62C5075A6}" dt="2022-09-19T08:34:55.386" v="3262" actId="1076"/>
          <ac:picMkLst>
            <pc:docMk/>
            <pc:sldMk cId="3379146812" sldId="293"/>
            <ac:picMk id="5" creationId="{BD2C4C20-9C17-C288-CFF9-678B75FDEAC0}"/>
          </ac:picMkLst>
        </pc:picChg>
        <pc:picChg chg="del">
          <ac:chgData name="Sigurdur Ari Sigurjonsson" userId="2ba9b8e6-1a05-40e1-a74b-00c56a960c7d" providerId="ADAL" clId="{19A4C1D4-76CB-4478-BAFC-E3E62C5075A6}" dt="2022-09-19T08:34:47.912" v="3257" actId="478"/>
          <ac:picMkLst>
            <pc:docMk/>
            <pc:sldMk cId="3379146812" sldId="293"/>
            <ac:picMk id="6" creationId="{C06F9CBF-0206-ABD9-6CD6-7E59159231D1}"/>
          </ac:picMkLst>
        </pc:picChg>
      </pc:sldChg>
      <pc:sldChg chg="addSp delSp modSp new mod modClrScheme chgLayout">
        <pc:chgData name="Sigurdur Ari Sigurjonsson" userId="2ba9b8e6-1a05-40e1-a74b-00c56a960c7d" providerId="ADAL" clId="{19A4C1D4-76CB-4478-BAFC-E3E62C5075A6}" dt="2022-09-19T09:29:30.050" v="5310" actId="5793"/>
        <pc:sldMkLst>
          <pc:docMk/>
          <pc:sldMk cId="1296660980" sldId="294"/>
        </pc:sldMkLst>
        <pc:spChg chg="del">
          <ac:chgData name="Sigurdur Ari Sigurjonsson" userId="2ba9b8e6-1a05-40e1-a74b-00c56a960c7d" providerId="ADAL" clId="{19A4C1D4-76CB-4478-BAFC-E3E62C5075A6}" dt="2022-09-19T09:06:04.454" v="4861"/>
          <ac:spMkLst>
            <pc:docMk/>
            <pc:sldMk cId="1296660980" sldId="294"/>
            <ac:spMk id="2" creationId="{D27D9C2A-18D1-CFAA-3712-4F58912460CD}"/>
          </ac:spMkLst>
        </pc:spChg>
        <pc:spChg chg="del mod">
          <ac:chgData name="Sigurdur Ari Sigurjonsson" userId="2ba9b8e6-1a05-40e1-a74b-00c56a960c7d" providerId="ADAL" clId="{19A4C1D4-76CB-4478-BAFC-E3E62C5075A6}" dt="2022-09-19T09:06:23.442" v="4880" actId="26606"/>
          <ac:spMkLst>
            <pc:docMk/>
            <pc:sldMk cId="1296660980" sldId="294"/>
            <ac:spMk id="3" creationId="{BF1A00F2-B28F-0379-B2CB-0983DF6D2521}"/>
          </ac:spMkLst>
        </pc:spChg>
        <pc:spChg chg="del">
          <ac:chgData name="Sigurdur Ari Sigurjonsson" userId="2ba9b8e6-1a05-40e1-a74b-00c56a960c7d" providerId="ADAL" clId="{19A4C1D4-76CB-4478-BAFC-E3E62C5075A6}" dt="2022-09-19T09:06:23.442" v="4880" actId="26606"/>
          <ac:spMkLst>
            <pc:docMk/>
            <pc:sldMk cId="1296660980" sldId="294"/>
            <ac:spMk id="4" creationId="{FA45B557-1397-0EF4-177D-519A9BEFB341}"/>
          </ac:spMkLst>
        </pc:spChg>
        <pc:spChg chg="add mod ord">
          <ac:chgData name="Sigurdur Ari Sigurjonsson" userId="2ba9b8e6-1a05-40e1-a74b-00c56a960c7d" providerId="ADAL" clId="{19A4C1D4-76CB-4478-BAFC-E3E62C5075A6}" dt="2022-09-19T09:29:30.050" v="5310" actId="5793"/>
          <ac:spMkLst>
            <pc:docMk/>
            <pc:sldMk cId="1296660980" sldId="294"/>
            <ac:spMk id="7" creationId="{035E618B-FD85-EC82-3E52-4ADC0141A31E}"/>
          </ac:spMkLst>
        </pc:spChg>
        <pc:spChg chg="add mod ord">
          <ac:chgData name="Sigurdur Ari Sigurjonsson" userId="2ba9b8e6-1a05-40e1-a74b-00c56a960c7d" providerId="ADAL" clId="{19A4C1D4-76CB-4478-BAFC-E3E62C5075A6}" dt="2022-09-19T09:06:44.505" v="4918" actId="27636"/>
          <ac:spMkLst>
            <pc:docMk/>
            <pc:sldMk cId="1296660980" sldId="294"/>
            <ac:spMk id="11" creationId="{B903BF1D-480D-090E-DD1B-1A136D16460C}"/>
          </ac:spMkLst>
        </pc:spChg>
        <pc:spChg chg="add del mod ord">
          <ac:chgData name="Sigurdur Ari Sigurjonsson" userId="2ba9b8e6-1a05-40e1-a74b-00c56a960c7d" providerId="ADAL" clId="{19A4C1D4-76CB-4478-BAFC-E3E62C5075A6}" dt="2022-09-19T09:06:37.314" v="4900" actId="700"/>
          <ac:spMkLst>
            <pc:docMk/>
            <pc:sldMk cId="1296660980" sldId="294"/>
            <ac:spMk id="13" creationId="{60143984-0E93-82D1-6033-A56F266F2841}"/>
          </ac:spMkLst>
        </pc:spChg>
        <pc:picChg chg="add mod ord modCrop">
          <ac:chgData name="Sigurdur Ari Sigurjonsson" userId="2ba9b8e6-1a05-40e1-a74b-00c56a960c7d" providerId="ADAL" clId="{19A4C1D4-76CB-4478-BAFC-E3E62C5075A6}" dt="2022-09-19T09:06:37.314" v="4900" actId="700"/>
          <ac:picMkLst>
            <pc:docMk/>
            <pc:sldMk cId="1296660980" sldId="294"/>
            <ac:picMk id="6" creationId="{680A0BD1-E6F5-2E23-5EEF-13F5E5278113}"/>
          </ac:picMkLst>
        </pc:picChg>
      </pc:sldChg>
      <pc:sldChg chg="addSp delSp modSp new mod">
        <pc:chgData name="Sigurdur Ari Sigurjonsson" userId="2ba9b8e6-1a05-40e1-a74b-00c56a960c7d" providerId="ADAL" clId="{19A4C1D4-76CB-4478-BAFC-E3E62C5075A6}" dt="2022-09-27T15:04:01.256" v="6940" actId="20577"/>
        <pc:sldMkLst>
          <pc:docMk/>
          <pc:sldMk cId="2624619869" sldId="295"/>
        </pc:sldMkLst>
        <pc:spChg chg="mod ord">
          <ac:chgData name="Sigurdur Ari Sigurjonsson" userId="2ba9b8e6-1a05-40e1-a74b-00c56a960c7d" providerId="ADAL" clId="{19A4C1D4-76CB-4478-BAFC-E3E62C5075A6}" dt="2022-09-19T09:37:46.169" v="5329" actId="166"/>
          <ac:spMkLst>
            <pc:docMk/>
            <pc:sldMk cId="2624619869" sldId="295"/>
            <ac:spMk id="2" creationId="{9D7DCB57-3C58-AE25-DDFF-E1AA0CE5A24A}"/>
          </ac:spMkLst>
        </pc:spChg>
        <pc:spChg chg="mod ord">
          <ac:chgData name="Sigurdur Ari Sigurjonsson" userId="2ba9b8e6-1a05-40e1-a74b-00c56a960c7d" providerId="ADAL" clId="{19A4C1D4-76CB-4478-BAFC-E3E62C5075A6}" dt="2022-09-27T15:04:01.256" v="6940" actId="20577"/>
          <ac:spMkLst>
            <pc:docMk/>
            <pc:sldMk cId="2624619869" sldId="295"/>
            <ac:spMk id="3" creationId="{3A90D308-3F79-E82E-BB5E-14443783B9FC}"/>
          </ac:spMkLst>
        </pc:spChg>
        <pc:spChg chg="add del mod">
          <ac:chgData name="Sigurdur Ari Sigurjonsson" userId="2ba9b8e6-1a05-40e1-a74b-00c56a960c7d" providerId="ADAL" clId="{19A4C1D4-76CB-4478-BAFC-E3E62C5075A6}" dt="2022-09-19T09:37:32.174" v="5316" actId="478"/>
          <ac:spMkLst>
            <pc:docMk/>
            <pc:sldMk cId="2624619869" sldId="295"/>
            <ac:spMk id="4" creationId="{489912D7-B28E-7C26-1BE4-3947736853DE}"/>
          </ac:spMkLst>
        </pc:spChg>
        <pc:spChg chg="add mod ord">
          <ac:chgData name="Sigurdur Ari Sigurjonsson" userId="2ba9b8e6-1a05-40e1-a74b-00c56a960c7d" providerId="ADAL" clId="{19A4C1D4-76CB-4478-BAFC-E3E62C5075A6}" dt="2022-09-19T09:40:05.105" v="5500" actId="207"/>
          <ac:spMkLst>
            <pc:docMk/>
            <pc:sldMk cId="2624619869" sldId="295"/>
            <ac:spMk id="5" creationId="{966DE747-FEFD-ABA3-B3E3-5D54296FD6CA}"/>
          </ac:spMkLst>
        </pc:spChg>
        <pc:picChg chg="add mod">
          <ac:chgData name="Sigurdur Ari Sigurjonsson" userId="2ba9b8e6-1a05-40e1-a74b-00c56a960c7d" providerId="ADAL" clId="{19A4C1D4-76CB-4478-BAFC-E3E62C5075A6}" dt="2022-09-19T09:37:58.890" v="5331" actId="14100"/>
          <ac:picMkLst>
            <pc:docMk/>
            <pc:sldMk cId="2624619869" sldId="295"/>
            <ac:picMk id="1026" creationId="{F8213E17-76B8-316D-0C39-DDF05D26849B}"/>
          </ac:picMkLst>
        </pc:picChg>
      </pc:sldChg>
      <pc:sldChg chg="addSp delSp modSp new mod">
        <pc:chgData name="Sigurdur Ari Sigurjonsson" userId="2ba9b8e6-1a05-40e1-a74b-00c56a960c7d" providerId="ADAL" clId="{19A4C1D4-76CB-4478-BAFC-E3E62C5075A6}" dt="2022-09-27T23:28:34.233" v="8001" actId="5793"/>
        <pc:sldMkLst>
          <pc:docMk/>
          <pc:sldMk cId="1306285674" sldId="296"/>
        </pc:sldMkLst>
        <pc:spChg chg="del">
          <ac:chgData name="Sigurdur Ari Sigurjonsson" userId="2ba9b8e6-1a05-40e1-a74b-00c56a960c7d" providerId="ADAL" clId="{19A4C1D4-76CB-4478-BAFC-E3E62C5075A6}" dt="2022-09-27T14:58:33.871" v="6315"/>
          <ac:spMkLst>
            <pc:docMk/>
            <pc:sldMk cId="1306285674" sldId="296"/>
            <ac:spMk id="2" creationId="{52EF9D73-5EB1-81B7-E73C-A19FE28D00E2}"/>
          </ac:spMkLst>
        </pc:spChg>
        <pc:spChg chg="mod">
          <ac:chgData name="Sigurdur Ari Sigurjonsson" userId="2ba9b8e6-1a05-40e1-a74b-00c56a960c7d" providerId="ADAL" clId="{19A4C1D4-76CB-4478-BAFC-E3E62C5075A6}" dt="2022-09-27T23:28:34.233" v="8001" actId="5793"/>
          <ac:spMkLst>
            <pc:docMk/>
            <pc:sldMk cId="1306285674" sldId="296"/>
            <ac:spMk id="3" creationId="{AE8AF17E-05E5-B13E-60CC-9C61272DF176}"/>
          </ac:spMkLst>
        </pc:spChg>
        <pc:spChg chg="mod">
          <ac:chgData name="Sigurdur Ari Sigurjonsson" userId="2ba9b8e6-1a05-40e1-a74b-00c56a960c7d" providerId="ADAL" clId="{19A4C1D4-76CB-4478-BAFC-E3E62C5075A6}" dt="2022-09-27T14:58:50.969" v="6350" actId="20577"/>
          <ac:spMkLst>
            <pc:docMk/>
            <pc:sldMk cId="1306285674" sldId="296"/>
            <ac:spMk id="4" creationId="{3F622C10-8088-D0A8-7A88-25F6087BA772}"/>
          </ac:spMkLst>
        </pc:spChg>
        <pc:picChg chg="add mod">
          <ac:chgData name="Sigurdur Ari Sigurjonsson" userId="2ba9b8e6-1a05-40e1-a74b-00c56a960c7d" providerId="ADAL" clId="{19A4C1D4-76CB-4478-BAFC-E3E62C5075A6}" dt="2022-09-27T14:58:33.871" v="6315"/>
          <ac:picMkLst>
            <pc:docMk/>
            <pc:sldMk cId="1306285674" sldId="296"/>
            <ac:picMk id="1026" creationId="{00FBDE79-A26C-FFA1-965A-7707D108F5DE}"/>
          </ac:picMkLst>
        </pc:picChg>
      </pc:sldChg>
      <pc:sldChg chg="addSp modSp new mod">
        <pc:chgData name="Sigurdur Ari Sigurjonsson" userId="2ba9b8e6-1a05-40e1-a74b-00c56a960c7d" providerId="ADAL" clId="{19A4C1D4-76CB-4478-BAFC-E3E62C5075A6}" dt="2022-09-27T15:04:47.868" v="6955" actId="20577"/>
        <pc:sldMkLst>
          <pc:docMk/>
          <pc:sldMk cId="4119069397" sldId="297"/>
        </pc:sldMkLst>
        <pc:spChg chg="add mod">
          <ac:chgData name="Sigurdur Ari Sigurjonsson" userId="2ba9b8e6-1a05-40e1-a74b-00c56a960c7d" providerId="ADAL" clId="{19A4C1D4-76CB-4478-BAFC-E3E62C5075A6}" dt="2022-09-27T15:04:47.868" v="6955" actId="20577"/>
          <ac:spMkLst>
            <pc:docMk/>
            <pc:sldMk cId="4119069397" sldId="297"/>
            <ac:spMk id="2" creationId="{DC6F8D61-CA2A-D523-CB2E-4396CC06DB04}"/>
          </ac:spMkLst>
        </pc:spChg>
      </pc:sldChg>
      <pc:sldChg chg="addSp delSp modSp new mod modClrScheme modCm chgLayout modNotesTx">
        <pc:chgData name="Sigurdur Ari Sigurjonsson" userId="2ba9b8e6-1a05-40e1-a74b-00c56a960c7d" providerId="ADAL" clId="{19A4C1D4-76CB-4478-BAFC-E3E62C5075A6}" dt="2022-09-28T16:41:25.035" v="8644"/>
        <pc:sldMkLst>
          <pc:docMk/>
          <pc:sldMk cId="124100635" sldId="298"/>
        </pc:sldMkLst>
        <pc:spChg chg="del mod ord">
          <ac:chgData name="Sigurdur Ari Sigurjonsson" userId="2ba9b8e6-1a05-40e1-a74b-00c56a960c7d" providerId="ADAL" clId="{19A4C1D4-76CB-4478-BAFC-E3E62C5075A6}" dt="2022-09-27T17:28:39.742" v="6957" actId="700"/>
          <ac:spMkLst>
            <pc:docMk/>
            <pc:sldMk cId="124100635" sldId="298"/>
            <ac:spMk id="2" creationId="{C764E143-DAF9-5B44-EC3F-8E3B04861C42}"/>
          </ac:spMkLst>
        </pc:spChg>
        <pc:spChg chg="del mod ord">
          <ac:chgData name="Sigurdur Ari Sigurjonsson" userId="2ba9b8e6-1a05-40e1-a74b-00c56a960c7d" providerId="ADAL" clId="{19A4C1D4-76CB-4478-BAFC-E3E62C5075A6}" dt="2022-09-27T17:28:39.742" v="6957" actId="700"/>
          <ac:spMkLst>
            <pc:docMk/>
            <pc:sldMk cId="124100635" sldId="298"/>
            <ac:spMk id="3" creationId="{611BE44E-5BBC-940F-C562-3E64BFC804D5}"/>
          </ac:spMkLst>
        </pc:spChg>
        <pc:spChg chg="del">
          <ac:chgData name="Sigurdur Ari Sigurjonsson" userId="2ba9b8e6-1a05-40e1-a74b-00c56a960c7d" providerId="ADAL" clId="{19A4C1D4-76CB-4478-BAFC-E3E62C5075A6}" dt="2022-09-27T17:28:39.742" v="6957" actId="700"/>
          <ac:spMkLst>
            <pc:docMk/>
            <pc:sldMk cId="124100635" sldId="298"/>
            <ac:spMk id="4" creationId="{F112F202-46CC-4A9A-1C68-862EF16F9006}"/>
          </ac:spMkLst>
        </pc:spChg>
        <pc:spChg chg="add mod ord">
          <ac:chgData name="Sigurdur Ari Sigurjonsson" userId="2ba9b8e6-1a05-40e1-a74b-00c56a960c7d" providerId="ADAL" clId="{19A4C1D4-76CB-4478-BAFC-E3E62C5075A6}" dt="2022-09-27T18:01:50.608" v="6985" actId="26606"/>
          <ac:spMkLst>
            <pc:docMk/>
            <pc:sldMk cId="124100635" sldId="298"/>
            <ac:spMk id="5" creationId="{1926AECD-3ECE-1531-C58F-86C11C8A0C01}"/>
          </ac:spMkLst>
        </pc:spChg>
        <pc:spChg chg="add mod ord">
          <ac:chgData name="Sigurdur Ari Sigurjonsson" userId="2ba9b8e6-1a05-40e1-a74b-00c56a960c7d" providerId="ADAL" clId="{19A4C1D4-76CB-4478-BAFC-E3E62C5075A6}" dt="2022-09-27T18:02:24.417" v="6988" actId="403"/>
          <ac:spMkLst>
            <pc:docMk/>
            <pc:sldMk cId="124100635" sldId="298"/>
            <ac:spMk id="6" creationId="{716B4046-F640-107E-DF95-22428E591876}"/>
          </ac:spMkLst>
        </pc:spChg>
        <pc:picChg chg="add del mod">
          <ac:chgData name="Sigurdur Ari Sigurjonsson" userId="2ba9b8e6-1a05-40e1-a74b-00c56a960c7d" providerId="ADAL" clId="{19A4C1D4-76CB-4478-BAFC-E3E62C5075A6}" dt="2022-09-27T18:01:15.185" v="6983" actId="478"/>
          <ac:picMkLst>
            <pc:docMk/>
            <pc:sldMk cId="124100635" sldId="298"/>
            <ac:picMk id="8" creationId="{5FEA55DF-9289-A492-0C91-02FC71E576D1}"/>
          </ac:picMkLst>
        </pc:picChg>
        <pc:picChg chg="add mod">
          <ac:chgData name="Sigurdur Ari Sigurjonsson" userId="2ba9b8e6-1a05-40e1-a74b-00c56a960c7d" providerId="ADAL" clId="{19A4C1D4-76CB-4478-BAFC-E3E62C5075A6}" dt="2022-09-27T18:02:10.075" v="6986"/>
          <ac:picMkLst>
            <pc:docMk/>
            <pc:sldMk cId="124100635" sldId="298"/>
            <ac:picMk id="10" creationId="{B0544199-3DBE-B059-61EE-49181A7F9773}"/>
          </ac:picMkLst>
        </pc:picChg>
      </pc:sldChg>
      <pc:sldChg chg="addSp delSp modSp new mod modClrScheme chgLayout modNotesTx">
        <pc:chgData name="Sigurdur Ari Sigurjonsson" userId="2ba9b8e6-1a05-40e1-a74b-00c56a960c7d" providerId="ADAL" clId="{19A4C1D4-76CB-4478-BAFC-E3E62C5075A6}" dt="2022-09-27T23:14:40.868" v="7170" actId="20577"/>
        <pc:sldMkLst>
          <pc:docMk/>
          <pc:sldMk cId="106194364" sldId="299"/>
        </pc:sldMkLst>
        <pc:spChg chg="del">
          <ac:chgData name="Sigurdur Ari Sigurjonsson" userId="2ba9b8e6-1a05-40e1-a74b-00c56a960c7d" providerId="ADAL" clId="{19A4C1D4-76CB-4478-BAFC-E3E62C5075A6}" dt="2022-09-27T18:03:31.942" v="6994" actId="26606"/>
          <ac:spMkLst>
            <pc:docMk/>
            <pc:sldMk cId="106194364" sldId="299"/>
            <ac:spMk id="2" creationId="{966DE238-3DA2-F3E3-983B-D82E9C66C7B3}"/>
          </ac:spMkLst>
        </pc:spChg>
        <pc:spChg chg="del">
          <ac:chgData name="Sigurdur Ari Sigurjonsson" userId="2ba9b8e6-1a05-40e1-a74b-00c56a960c7d" providerId="ADAL" clId="{19A4C1D4-76CB-4478-BAFC-E3E62C5075A6}" dt="2022-09-27T18:03:27.520" v="6992" actId="478"/>
          <ac:spMkLst>
            <pc:docMk/>
            <pc:sldMk cId="106194364" sldId="299"/>
            <ac:spMk id="3" creationId="{B73732DB-362B-ECEC-0997-4EA20720B46B}"/>
          </ac:spMkLst>
        </pc:spChg>
        <pc:picChg chg="add mod">
          <ac:chgData name="Sigurdur Ari Sigurjonsson" userId="2ba9b8e6-1a05-40e1-a74b-00c56a960c7d" providerId="ADAL" clId="{19A4C1D4-76CB-4478-BAFC-E3E62C5075A6}" dt="2022-09-27T18:03:31.942" v="6994" actId="26606"/>
          <ac:picMkLst>
            <pc:docMk/>
            <pc:sldMk cId="106194364" sldId="299"/>
            <ac:picMk id="2050" creationId="{95468B08-01F7-A8D7-586F-ECD5ECD3ED86}"/>
          </ac:picMkLst>
        </pc:picChg>
      </pc:sldChg>
      <pc:sldChg chg="delSp add mod delAnim">
        <pc:chgData name="Sigurdur Ari Sigurjonsson" userId="2ba9b8e6-1a05-40e1-a74b-00c56a960c7d" providerId="ADAL" clId="{19A4C1D4-76CB-4478-BAFC-E3E62C5075A6}" dt="2022-09-29T15:11:05.640" v="8825" actId="478"/>
        <pc:sldMkLst>
          <pc:docMk/>
          <pc:sldMk cId="2777915453" sldId="300"/>
        </pc:sldMkLst>
        <pc:picChg chg="del">
          <ac:chgData name="Sigurdur Ari Sigurjonsson" userId="2ba9b8e6-1a05-40e1-a74b-00c56a960c7d" providerId="ADAL" clId="{19A4C1D4-76CB-4478-BAFC-E3E62C5075A6}" dt="2022-09-29T15:11:05.640" v="8825" actId="478"/>
          <ac:picMkLst>
            <pc:docMk/>
            <pc:sldMk cId="2777915453" sldId="300"/>
            <ac:picMk id="6" creationId="{E02259E7-A575-8C20-3046-DE2B53B63AAE}"/>
          </ac:picMkLst>
        </pc:picChg>
      </pc:sldChg>
      <pc:sldChg chg="modSp add mod modAnim">
        <pc:chgData name="Sigurdur Ari Sigurjonsson" userId="2ba9b8e6-1a05-40e1-a74b-00c56a960c7d" providerId="ADAL" clId="{19A4C1D4-76CB-4478-BAFC-E3E62C5075A6}" dt="2022-09-29T15:11:31.549" v="8829" actId="14100"/>
        <pc:sldMkLst>
          <pc:docMk/>
          <pc:sldMk cId="3814095941" sldId="301"/>
        </pc:sldMkLst>
        <pc:picChg chg="mod">
          <ac:chgData name="Sigurdur Ari Sigurjonsson" userId="2ba9b8e6-1a05-40e1-a74b-00c56a960c7d" providerId="ADAL" clId="{19A4C1D4-76CB-4478-BAFC-E3E62C5075A6}" dt="2022-09-29T15:11:31.549" v="8829" actId="14100"/>
          <ac:picMkLst>
            <pc:docMk/>
            <pc:sldMk cId="3814095941" sldId="301"/>
            <ac:picMk id="6" creationId="{E02259E7-A575-8C20-3046-DE2B53B63AAE}"/>
          </ac:picMkLst>
        </pc:picChg>
      </pc:sldChg>
      <pc:sldChg chg="add">
        <pc:chgData name="Sigurdur Ari Sigurjonsson" userId="2ba9b8e6-1a05-40e1-a74b-00c56a960c7d" providerId="ADAL" clId="{19A4C1D4-76CB-4478-BAFC-E3E62C5075A6}" dt="2022-09-29T15:27:44.431" v="9047"/>
        <pc:sldMkLst>
          <pc:docMk/>
          <pc:sldMk cId="3590705548" sldId="302"/>
        </pc:sldMkLst>
      </pc:sldChg>
      <pc:sldChg chg="add">
        <pc:chgData name="Sigurdur Ari Sigurjonsson" userId="2ba9b8e6-1a05-40e1-a74b-00c56a960c7d" providerId="ADAL" clId="{19A4C1D4-76CB-4478-BAFC-E3E62C5075A6}" dt="2022-09-29T15:27:50.023" v="9048"/>
        <pc:sldMkLst>
          <pc:docMk/>
          <pc:sldMk cId="2737312904" sldId="303"/>
        </pc:sldMkLst>
      </pc:sldChg>
      <pc:sldChg chg="add">
        <pc:chgData name="Sigurdur Ari Sigurjonsson" userId="2ba9b8e6-1a05-40e1-a74b-00c56a960c7d" providerId="ADAL" clId="{19A4C1D4-76CB-4478-BAFC-E3E62C5075A6}" dt="2022-09-29T15:27:50.559" v="9049"/>
        <pc:sldMkLst>
          <pc:docMk/>
          <pc:sldMk cId="445539428" sldId="304"/>
        </pc:sldMkLst>
      </pc:sldChg>
      <pc:sldChg chg="add">
        <pc:chgData name="Sigurdur Ari Sigurjonsson" userId="2ba9b8e6-1a05-40e1-a74b-00c56a960c7d" providerId="ADAL" clId="{19A4C1D4-76CB-4478-BAFC-E3E62C5075A6}" dt="2022-09-29T15:27:51.406" v="9050"/>
        <pc:sldMkLst>
          <pc:docMk/>
          <pc:sldMk cId="1550136486" sldId="305"/>
        </pc:sldMkLst>
      </pc:sldChg>
    </pc:docChg>
  </pc:docChgLst>
  <pc:docChgLst>
    <pc:chgData name="Hordur Olafsson" userId="35673f1e-1533-427a-a84f-da77feac3cd7" providerId="ADAL" clId="{3F1835FD-8158-4143-9A33-23688D52DFFD}"/>
    <pc:docChg chg="undo custSel addSld delSld modSld modMainMaster delSection modSection">
      <pc:chgData name="Hordur Olafsson" userId="35673f1e-1533-427a-a84f-da77feac3cd7" providerId="ADAL" clId="{3F1835FD-8158-4143-9A33-23688D52DFFD}" dt="2022-10-17T12:03:18.307" v="2091" actId="14100"/>
      <pc:docMkLst>
        <pc:docMk/>
      </pc:docMkLst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2270077022" sldId="258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703724713" sldId="262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1069272341" sldId="263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4167333918" sldId="264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1298593079" sldId="265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1008059308" sldId="266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3990832301" sldId="267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2398993895" sldId="268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1925142020" sldId="269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3327811899" sldId="270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4127168163" sldId="271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2044919659" sldId="272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3070821726" sldId="273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2872924889" sldId="274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1840856922" sldId="275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114958360" sldId="276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2895607024" sldId="277"/>
        </pc:sldMkLst>
      </pc:sldChg>
      <pc:sldChg chg="del">
        <pc:chgData name="Hordur Olafsson" userId="35673f1e-1533-427a-a84f-da77feac3cd7" providerId="ADAL" clId="{3F1835FD-8158-4143-9A33-23688D52DFFD}" dt="2022-10-05T16:11:23.083" v="1943" actId="18676"/>
        <pc:sldMkLst>
          <pc:docMk/>
          <pc:sldMk cId="1698763586" sldId="278"/>
        </pc:sldMkLst>
      </pc:sldChg>
      <pc:sldChg chg="addSp delSp modSp mod modClrScheme chgLayout">
        <pc:chgData name="Hordur Olafsson" userId="35673f1e-1533-427a-a84f-da77feac3cd7" providerId="ADAL" clId="{3F1835FD-8158-4143-9A33-23688D52DFFD}" dt="2022-10-05T16:11:43.087" v="1956" actId="20577"/>
        <pc:sldMkLst>
          <pc:docMk/>
          <pc:sldMk cId="3474820565" sldId="279"/>
        </pc:sldMkLst>
        <pc:spChg chg="add del mod ord">
          <ac:chgData name="Hordur Olafsson" userId="35673f1e-1533-427a-a84f-da77feac3cd7" providerId="ADAL" clId="{3F1835FD-8158-4143-9A33-23688D52DFFD}" dt="2022-10-05T09:59:47.971" v="71"/>
          <ac:spMkLst>
            <pc:docMk/>
            <pc:sldMk cId="3474820565" sldId="279"/>
            <ac:spMk id="2" creationId="{74FDE9BA-6CEC-1970-2CE7-710ADE61A3C4}"/>
          </ac:spMkLst>
        </pc:spChg>
        <pc:spChg chg="mod ord">
          <ac:chgData name="Hordur Olafsson" userId="35673f1e-1533-427a-a84f-da77feac3cd7" providerId="ADAL" clId="{3F1835FD-8158-4143-9A33-23688D52DFFD}" dt="2022-10-05T09:32:36.980" v="7" actId="700"/>
          <ac:spMkLst>
            <pc:docMk/>
            <pc:sldMk cId="3474820565" sldId="279"/>
            <ac:spMk id="3" creationId="{4626C913-DA18-226F-C1EB-37B2820BDB16}"/>
          </ac:spMkLst>
        </pc:spChg>
        <pc:spChg chg="add del mod ord">
          <ac:chgData name="Hordur Olafsson" userId="35673f1e-1533-427a-a84f-da77feac3cd7" providerId="ADAL" clId="{3F1835FD-8158-4143-9A33-23688D52DFFD}" dt="2022-10-05T09:32:36.980" v="7" actId="700"/>
          <ac:spMkLst>
            <pc:docMk/>
            <pc:sldMk cId="3474820565" sldId="279"/>
            <ac:spMk id="4" creationId="{FC4C6F32-78AF-46B9-1298-3366DC172612}"/>
          </ac:spMkLst>
        </pc:spChg>
        <pc:spChg chg="add del mod ord">
          <ac:chgData name="Hordur Olafsson" userId="35673f1e-1533-427a-a84f-da77feac3cd7" providerId="ADAL" clId="{3F1835FD-8158-4143-9A33-23688D52DFFD}" dt="2022-10-05T16:11:43.087" v="1956" actId="20577"/>
          <ac:spMkLst>
            <pc:docMk/>
            <pc:sldMk cId="3474820565" sldId="279"/>
            <ac:spMk id="5" creationId="{A056AB70-9941-6B3B-C79D-A6834EF6DB87}"/>
          </ac:spMkLst>
        </pc:spChg>
        <pc:spChg chg="add del mod ord">
          <ac:chgData name="Hordur Olafsson" userId="35673f1e-1533-427a-a84f-da77feac3cd7" providerId="ADAL" clId="{3F1835FD-8158-4143-9A33-23688D52DFFD}" dt="2022-10-05T09:32:36.980" v="7" actId="700"/>
          <ac:spMkLst>
            <pc:docMk/>
            <pc:sldMk cId="3474820565" sldId="279"/>
            <ac:spMk id="6" creationId="{2393BA07-BD7D-AF64-CBC8-24D39D3858DC}"/>
          </ac:spMkLst>
        </pc:spChg>
        <pc:spChg chg="add del mod ord">
          <ac:chgData name="Hordur Olafsson" userId="35673f1e-1533-427a-a84f-da77feac3cd7" providerId="ADAL" clId="{3F1835FD-8158-4143-9A33-23688D52DFFD}" dt="2022-10-05T09:32:36.980" v="7" actId="700"/>
          <ac:spMkLst>
            <pc:docMk/>
            <pc:sldMk cId="3474820565" sldId="279"/>
            <ac:spMk id="7" creationId="{FE598D32-3581-2A5C-9A90-CFADDED8A3C0}"/>
          </ac:spMkLst>
        </pc:spChg>
        <pc:spChg chg="add del">
          <ac:chgData name="Hordur Olafsson" userId="35673f1e-1533-427a-a84f-da77feac3cd7" providerId="ADAL" clId="{3F1835FD-8158-4143-9A33-23688D52DFFD}" dt="2022-10-05T09:32:36.980" v="7" actId="700"/>
          <ac:spMkLst>
            <pc:docMk/>
            <pc:sldMk cId="3474820565" sldId="279"/>
            <ac:spMk id="10" creationId="{4A3E19D4-5B1F-5BF0-3473-BCC560141D7F}"/>
          </ac:spMkLst>
        </pc:spChg>
        <pc:picChg chg="add mod modCrop">
          <ac:chgData name="Hordur Olafsson" userId="35673f1e-1533-427a-a84f-da77feac3cd7" providerId="ADAL" clId="{3F1835FD-8158-4143-9A33-23688D52DFFD}" dt="2022-10-05T09:59:55.462" v="74" actId="18131"/>
          <ac:picMkLst>
            <pc:docMk/>
            <pc:sldMk cId="3474820565" sldId="279"/>
            <ac:picMk id="9" creationId="{0A2EA728-3D09-B326-0A47-1FA838C135C2}"/>
          </ac:picMkLst>
        </pc:picChg>
      </pc:sldChg>
      <pc:sldChg chg="addSp delSp modSp mod">
        <pc:chgData name="Hordur Olafsson" userId="35673f1e-1533-427a-a84f-da77feac3cd7" providerId="ADAL" clId="{3F1835FD-8158-4143-9A33-23688D52DFFD}" dt="2022-10-05T10:19:50.863" v="315" actId="207"/>
        <pc:sldMkLst>
          <pc:docMk/>
          <pc:sldMk cId="221552918" sldId="280"/>
        </pc:sldMkLst>
        <pc:spChg chg="add mod">
          <ac:chgData name="Hordur Olafsson" userId="35673f1e-1533-427a-a84f-da77feac3cd7" providerId="ADAL" clId="{3F1835FD-8158-4143-9A33-23688D52DFFD}" dt="2022-10-05T10:19:50.863" v="315" actId="207"/>
          <ac:spMkLst>
            <pc:docMk/>
            <pc:sldMk cId="221552918" sldId="280"/>
            <ac:spMk id="2" creationId="{DA7A1C4E-64F4-2FF0-4A09-4873F1906275}"/>
          </ac:spMkLst>
        </pc:spChg>
        <pc:picChg chg="del mod">
          <ac:chgData name="Hordur Olafsson" userId="35673f1e-1533-427a-a84f-da77feac3cd7" providerId="ADAL" clId="{3F1835FD-8158-4143-9A33-23688D52DFFD}" dt="2022-10-05T10:18:54.085" v="298" actId="478"/>
          <ac:picMkLst>
            <pc:docMk/>
            <pc:sldMk cId="221552918" sldId="280"/>
            <ac:picMk id="10" creationId="{4ED9775B-A036-0B56-1672-8F9A54035710}"/>
          </ac:picMkLst>
        </pc:picChg>
      </pc:sldChg>
      <pc:sldChg chg="del">
        <pc:chgData name="Hordur Olafsson" userId="35673f1e-1533-427a-a84f-da77feac3cd7" providerId="ADAL" clId="{3F1835FD-8158-4143-9A33-23688D52DFFD}" dt="2022-10-05T16:11:07.416" v="1942" actId="2696"/>
        <pc:sldMkLst>
          <pc:docMk/>
          <pc:sldMk cId="2166090621" sldId="281"/>
        </pc:sldMkLst>
      </pc:sldChg>
      <pc:sldChg chg="addSp delSp modSp mod modClrScheme delAnim modAnim chgLayout">
        <pc:chgData name="Hordur Olafsson" userId="35673f1e-1533-427a-a84f-da77feac3cd7" providerId="ADAL" clId="{3F1835FD-8158-4143-9A33-23688D52DFFD}" dt="2022-10-05T16:08:03.187" v="1920"/>
        <pc:sldMkLst>
          <pc:docMk/>
          <pc:sldMk cId="1874175084" sldId="282"/>
        </pc:sldMkLst>
        <pc:spChg chg="add del mod ord">
          <ac:chgData name="Hordur Olafsson" userId="35673f1e-1533-427a-a84f-da77feac3cd7" providerId="ADAL" clId="{3F1835FD-8158-4143-9A33-23688D52DFFD}" dt="2022-10-05T10:56:47.287" v="427"/>
          <ac:spMkLst>
            <pc:docMk/>
            <pc:sldMk cId="1874175084" sldId="282"/>
            <ac:spMk id="2" creationId="{434AFCBD-7F8A-EE1B-9405-06E48767D205}"/>
          </ac:spMkLst>
        </pc:spChg>
        <pc:spChg chg="add mod">
          <ac:chgData name="Hordur Olafsson" userId="35673f1e-1533-427a-a84f-da77feac3cd7" providerId="ADAL" clId="{3F1835FD-8158-4143-9A33-23688D52DFFD}" dt="2022-10-05T11:03:08.649" v="446" actId="1076"/>
          <ac:spMkLst>
            <pc:docMk/>
            <pc:sldMk cId="1874175084" sldId="282"/>
            <ac:spMk id="10" creationId="{3F233C0A-1A0A-FEE6-85C3-4924038E927C}"/>
          </ac:spMkLst>
        </pc:spChg>
        <pc:spChg chg="add del mod">
          <ac:chgData name="Hordur Olafsson" userId="35673f1e-1533-427a-a84f-da77feac3cd7" providerId="ADAL" clId="{3F1835FD-8158-4143-9A33-23688D52DFFD}" dt="2022-10-05T11:06:23.179" v="464" actId="931"/>
          <ac:spMkLst>
            <pc:docMk/>
            <pc:sldMk cId="1874175084" sldId="282"/>
            <ac:spMk id="16" creationId="{C49B2932-B348-59CE-56C4-87CD013297C7}"/>
          </ac:spMkLst>
        </pc:spChg>
        <pc:grpChg chg="add mod">
          <ac:chgData name="Hordur Olafsson" userId="35673f1e-1533-427a-a84f-da77feac3cd7" providerId="ADAL" clId="{3F1835FD-8158-4143-9A33-23688D52DFFD}" dt="2022-10-05T11:06:43.586" v="469" actId="1076"/>
          <ac:grpSpMkLst>
            <pc:docMk/>
            <pc:sldMk cId="1874175084" sldId="282"/>
            <ac:grpSpMk id="14" creationId="{A36CBA85-8A7C-19C6-4FA8-E194698A4BF6}"/>
          </ac:grpSpMkLst>
        </pc:grpChg>
        <pc:picChg chg="del">
          <ac:chgData name="Hordur Olafsson" userId="35673f1e-1533-427a-a84f-da77feac3cd7" providerId="ADAL" clId="{3F1835FD-8158-4143-9A33-23688D52DFFD}" dt="2022-10-05T10:56:42.106" v="425" actId="21"/>
          <ac:picMkLst>
            <pc:docMk/>
            <pc:sldMk cId="1874175084" sldId="282"/>
            <ac:picMk id="3" creationId="{E4AE3F17-D3C7-0FA0-3EC2-F1B5BC80F171}"/>
          </ac:picMkLst>
        </pc:picChg>
        <pc:picChg chg="add del mod">
          <ac:chgData name="Hordur Olafsson" userId="35673f1e-1533-427a-a84f-da77feac3cd7" providerId="ADAL" clId="{3F1835FD-8158-4143-9A33-23688D52DFFD}" dt="2022-10-05T11:06:15.581" v="463" actId="478"/>
          <ac:picMkLst>
            <pc:docMk/>
            <pc:sldMk cId="1874175084" sldId="282"/>
            <ac:picMk id="4" creationId="{B379CB3D-AD47-C907-7524-7AAFDDC680A5}"/>
          </ac:picMkLst>
        </pc:picChg>
        <pc:picChg chg="del mod">
          <ac:chgData name="Hordur Olafsson" userId="35673f1e-1533-427a-a84f-da77feac3cd7" providerId="ADAL" clId="{3F1835FD-8158-4143-9A33-23688D52DFFD}" dt="2022-10-05T11:03:28.553" v="455" actId="478"/>
          <ac:picMkLst>
            <pc:docMk/>
            <pc:sldMk cId="1874175084" sldId="282"/>
            <ac:picMk id="5" creationId="{59DF57A7-D82A-D46D-3EB5-38559E8C0568}"/>
          </ac:picMkLst>
        </pc:picChg>
        <pc:picChg chg="add mod">
          <ac:chgData name="Hordur Olafsson" userId="35673f1e-1533-427a-a84f-da77feac3cd7" providerId="ADAL" clId="{3F1835FD-8158-4143-9A33-23688D52DFFD}" dt="2022-10-05T11:06:35.670" v="467" actId="1076"/>
          <ac:picMkLst>
            <pc:docMk/>
            <pc:sldMk cId="1874175084" sldId="282"/>
            <ac:picMk id="6" creationId="{F4EBBA0C-42E4-1C3B-B731-75859BF03D1F}"/>
          </ac:picMkLst>
        </pc:picChg>
        <pc:picChg chg="add mod">
          <ac:chgData name="Hordur Olafsson" userId="35673f1e-1533-427a-a84f-da77feac3cd7" providerId="ADAL" clId="{3F1835FD-8158-4143-9A33-23688D52DFFD}" dt="2022-10-05T11:06:38.160" v="468" actId="1076"/>
          <ac:picMkLst>
            <pc:docMk/>
            <pc:sldMk cId="1874175084" sldId="282"/>
            <ac:picMk id="7" creationId="{91C86951-FDAE-0FA8-04C1-A9F1456AA858}"/>
          </ac:picMkLst>
        </pc:picChg>
        <pc:picChg chg="add del mod">
          <ac:chgData name="Hordur Olafsson" userId="35673f1e-1533-427a-a84f-da77feac3cd7" providerId="ADAL" clId="{3F1835FD-8158-4143-9A33-23688D52DFFD}" dt="2022-10-05T11:03:10.163" v="447" actId="21"/>
          <ac:picMkLst>
            <pc:docMk/>
            <pc:sldMk cId="1874175084" sldId="282"/>
            <ac:picMk id="9" creationId="{4AD908F5-5B39-DF0C-F535-A79215479C69}"/>
          </ac:picMkLst>
        </pc:picChg>
        <pc:picChg chg="add del mod">
          <ac:chgData name="Hordur Olafsson" userId="35673f1e-1533-427a-a84f-da77feac3cd7" providerId="ADAL" clId="{3F1835FD-8158-4143-9A33-23688D52DFFD}" dt="2022-10-05T11:03:27.514" v="453" actId="478"/>
          <ac:picMkLst>
            <pc:docMk/>
            <pc:sldMk cId="1874175084" sldId="282"/>
            <ac:picMk id="12" creationId="{4B80AA30-B9C9-CE91-3CF6-F84DC79F1811}"/>
          </ac:picMkLst>
        </pc:picChg>
        <pc:picChg chg="add mod">
          <ac:chgData name="Hordur Olafsson" userId="35673f1e-1533-427a-a84f-da77feac3cd7" providerId="ADAL" clId="{3F1835FD-8158-4143-9A33-23688D52DFFD}" dt="2022-10-05T11:03:13.731" v="449" actId="1076"/>
          <ac:picMkLst>
            <pc:docMk/>
            <pc:sldMk cId="1874175084" sldId="282"/>
            <ac:picMk id="13" creationId="{4F20E12B-017D-437C-B4ED-8DEE86F74037}"/>
          </ac:picMkLst>
        </pc:picChg>
        <pc:picChg chg="add mod">
          <ac:chgData name="Hordur Olafsson" userId="35673f1e-1533-427a-a84f-da77feac3cd7" providerId="ADAL" clId="{3F1835FD-8158-4143-9A33-23688D52DFFD}" dt="2022-10-05T11:06:28.890" v="466" actId="167"/>
          <ac:picMkLst>
            <pc:docMk/>
            <pc:sldMk cId="1874175084" sldId="282"/>
            <ac:picMk id="18" creationId="{3E6F3511-EB71-04E3-06E9-BAC9DF5A743D}"/>
          </ac:picMkLst>
        </pc:picChg>
        <pc:picChg chg="add mod">
          <ac:chgData name="Hordur Olafsson" userId="35673f1e-1533-427a-a84f-da77feac3cd7" providerId="ADAL" clId="{3F1835FD-8158-4143-9A33-23688D52DFFD}" dt="2022-10-05T16:08:03.187" v="1920"/>
          <ac:picMkLst>
            <pc:docMk/>
            <pc:sldMk cId="1874175084" sldId="282"/>
            <ac:picMk id="19" creationId="{8EF0F1E0-6288-327A-96DF-BF62998ECEC5}"/>
          </ac:picMkLst>
        </pc:picChg>
        <pc:picChg chg="del mod">
          <ac:chgData name="Hordur Olafsson" userId="35673f1e-1533-427a-a84f-da77feac3cd7" providerId="ADAL" clId="{3F1835FD-8158-4143-9A33-23688D52DFFD}" dt="2022-10-05T11:03:28.067" v="454" actId="478"/>
          <ac:picMkLst>
            <pc:docMk/>
            <pc:sldMk cId="1874175084" sldId="282"/>
            <ac:picMk id="2050" creationId="{ACB41944-F647-E852-30D7-CACD5A096563}"/>
          </ac:picMkLst>
        </pc:picChg>
      </pc:sldChg>
      <pc:sldChg chg="addSp delSp modSp mod modClrScheme chgLayout">
        <pc:chgData name="Hordur Olafsson" userId="35673f1e-1533-427a-a84f-da77feac3cd7" providerId="ADAL" clId="{3F1835FD-8158-4143-9A33-23688D52DFFD}" dt="2022-10-05T16:18:14.052" v="2018" actId="700"/>
        <pc:sldMkLst>
          <pc:docMk/>
          <pc:sldMk cId="3616814437" sldId="283"/>
        </pc:sldMkLst>
        <pc:picChg chg="add mod">
          <ac:chgData name="Hordur Olafsson" userId="35673f1e-1533-427a-a84f-da77feac3cd7" providerId="ADAL" clId="{3F1835FD-8158-4143-9A33-23688D52DFFD}" dt="2022-10-05T10:36:22.406" v="336" actId="1076"/>
          <ac:picMkLst>
            <pc:docMk/>
            <pc:sldMk cId="3616814437" sldId="283"/>
            <ac:picMk id="3" creationId="{FBAC46A1-A324-46EA-4A01-45C58F23E08B}"/>
          </ac:picMkLst>
        </pc:picChg>
        <pc:picChg chg="del">
          <ac:chgData name="Hordur Olafsson" userId="35673f1e-1533-427a-a84f-da77feac3cd7" providerId="ADAL" clId="{3F1835FD-8158-4143-9A33-23688D52DFFD}" dt="2022-10-05T10:32:02.909" v="331" actId="478"/>
          <ac:picMkLst>
            <pc:docMk/>
            <pc:sldMk cId="3616814437" sldId="283"/>
            <ac:picMk id="5" creationId="{7C8AB185-A224-F376-C778-60A91019B9DA}"/>
          </ac:picMkLst>
        </pc:picChg>
      </pc:sldChg>
      <pc:sldChg chg="modSp del mod">
        <pc:chgData name="Hordur Olafsson" userId="35673f1e-1533-427a-a84f-da77feac3cd7" providerId="ADAL" clId="{3F1835FD-8158-4143-9A33-23688D52DFFD}" dt="2022-10-05T16:17:56.915" v="2016" actId="2696"/>
        <pc:sldMkLst>
          <pc:docMk/>
          <pc:sldMk cId="3082389244" sldId="284"/>
        </pc:sldMkLst>
        <pc:spChg chg="mod">
          <ac:chgData name="Hordur Olafsson" userId="35673f1e-1533-427a-a84f-da77feac3cd7" providerId="ADAL" clId="{3F1835FD-8158-4143-9A33-23688D52DFFD}" dt="2022-10-05T10:42:11.107" v="340" actId="20577"/>
          <ac:spMkLst>
            <pc:docMk/>
            <pc:sldMk cId="3082389244" sldId="284"/>
            <ac:spMk id="4" creationId="{37DBE620-303A-E3DF-F007-7520FEE38C13}"/>
          </ac:spMkLst>
        </pc:spChg>
      </pc:sldChg>
      <pc:sldChg chg="addSp delSp modSp mod modClrScheme chgLayout">
        <pc:chgData name="Hordur Olafsson" userId="35673f1e-1533-427a-a84f-da77feac3cd7" providerId="ADAL" clId="{3F1835FD-8158-4143-9A33-23688D52DFFD}" dt="2022-10-05T16:08:06.332" v="1921"/>
        <pc:sldMkLst>
          <pc:docMk/>
          <pc:sldMk cId="126164487" sldId="285"/>
        </pc:sldMkLst>
        <pc:spChg chg="add del mod">
          <ac:chgData name="Hordur Olafsson" userId="35673f1e-1533-427a-a84f-da77feac3cd7" providerId="ADAL" clId="{3F1835FD-8158-4143-9A33-23688D52DFFD}" dt="2022-10-05T10:56:08.957" v="423"/>
          <ac:spMkLst>
            <pc:docMk/>
            <pc:sldMk cId="126164487" sldId="285"/>
            <ac:spMk id="2" creationId="{B67DAE45-EAA5-9D68-B6BC-152D98406C0E}"/>
          </ac:spMkLst>
        </pc:spChg>
        <pc:picChg chg="add mod">
          <ac:chgData name="Hordur Olafsson" userId="35673f1e-1533-427a-a84f-da77feac3cd7" providerId="ADAL" clId="{3F1835FD-8158-4143-9A33-23688D52DFFD}" dt="2022-10-05T10:56:12.330" v="424" actId="27614"/>
          <ac:picMkLst>
            <pc:docMk/>
            <pc:sldMk cId="126164487" sldId="285"/>
            <ac:picMk id="4" creationId="{8A41F8E5-880A-BE30-7E8A-8641F5E5451F}"/>
          </ac:picMkLst>
        </pc:picChg>
        <pc:picChg chg="add mod">
          <ac:chgData name="Hordur Olafsson" userId="35673f1e-1533-427a-a84f-da77feac3cd7" providerId="ADAL" clId="{3F1835FD-8158-4143-9A33-23688D52DFFD}" dt="2022-10-05T16:08:06.332" v="1921"/>
          <ac:picMkLst>
            <pc:docMk/>
            <pc:sldMk cId="126164487" sldId="285"/>
            <ac:picMk id="5" creationId="{5B52B4A4-3DE4-44BA-C5DC-DAB668540F64}"/>
          </ac:picMkLst>
        </pc:picChg>
        <pc:picChg chg="del">
          <ac:chgData name="Hordur Olafsson" userId="35673f1e-1533-427a-a84f-da77feac3cd7" providerId="ADAL" clId="{3F1835FD-8158-4143-9A33-23688D52DFFD}" dt="2022-10-05T10:56:00.758" v="421" actId="478"/>
          <ac:picMkLst>
            <pc:docMk/>
            <pc:sldMk cId="126164487" sldId="285"/>
            <ac:picMk id="1026" creationId="{4521EBDF-082E-6E5C-699A-BB0975B64DBE}"/>
          </ac:picMkLst>
        </pc:picChg>
      </pc:sldChg>
      <pc:sldChg chg="del">
        <pc:chgData name="Hordur Olafsson" userId="35673f1e-1533-427a-a84f-da77feac3cd7" providerId="ADAL" clId="{3F1835FD-8158-4143-9A33-23688D52DFFD}" dt="2022-10-05T11:49:41.220" v="689" actId="2696"/>
        <pc:sldMkLst>
          <pc:docMk/>
          <pc:sldMk cId="2322386190" sldId="286"/>
        </pc:sldMkLst>
      </pc:sldChg>
      <pc:sldChg chg="addSp modSp mod modClrScheme modAnim chgLayout">
        <pc:chgData name="Hordur Olafsson" userId="35673f1e-1533-427a-a84f-da77feac3cd7" providerId="ADAL" clId="{3F1835FD-8158-4143-9A33-23688D52DFFD}" dt="2022-10-05T16:18:47.105" v="2019" actId="207"/>
        <pc:sldMkLst>
          <pc:docMk/>
          <pc:sldMk cId="214624975" sldId="287"/>
        </pc:sldMkLst>
        <pc:spChg chg="mod ord">
          <ac:chgData name="Hordur Olafsson" userId="35673f1e-1533-427a-a84f-da77feac3cd7" providerId="ADAL" clId="{3F1835FD-8158-4143-9A33-23688D52DFFD}" dt="2022-10-05T12:01:50.355" v="786" actId="700"/>
          <ac:spMkLst>
            <pc:docMk/>
            <pc:sldMk cId="214624975" sldId="287"/>
            <ac:spMk id="2" creationId="{F23DF9BC-7679-7E48-CD3C-F3EB72A511EE}"/>
          </ac:spMkLst>
        </pc:spChg>
        <pc:spChg chg="mod ord">
          <ac:chgData name="Hordur Olafsson" userId="35673f1e-1533-427a-a84f-da77feac3cd7" providerId="ADAL" clId="{3F1835FD-8158-4143-9A33-23688D52DFFD}" dt="2022-10-05T12:01:50.355" v="786" actId="700"/>
          <ac:spMkLst>
            <pc:docMk/>
            <pc:sldMk cId="214624975" sldId="287"/>
            <ac:spMk id="3" creationId="{A1DFF2DD-6D8D-23AF-58A8-B769FF21E634}"/>
          </ac:spMkLst>
        </pc:spChg>
        <pc:spChg chg="add mod">
          <ac:chgData name="Hordur Olafsson" userId="35673f1e-1533-427a-a84f-da77feac3cd7" providerId="ADAL" clId="{3F1835FD-8158-4143-9A33-23688D52DFFD}" dt="2022-10-05T16:18:47.105" v="2019" actId="207"/>
          <ac:spMkLst>
            <pc:docMk/>
            <pc:sldMk cId="214624975" sldId="287"/>
            <ac:spMk id="5" creationId="{083C7D6E-E9A4-DA91-2ABC-C13C78A609EE}"/>
          </ac:spMkLst>
        </pc:spChg>
      </pc:sldChg>
      <pc:sldChg chg="addSp modSp mod modClrScheme modAnim chgLayout">
        <pc:chgData name="Hordur Olafsson" userId="35673f1e-1533-427a-a84f-da77feac3cd7" providerId="ADAL" clId="{3F1835FD-8158-4143-9A33-23688D52DFFD}" dt="2022-10-05T14:33:17.483" v="1150" actId="14100"/>
        <pc:sldMkLst>
          <pc:docMk/>
          <pc:sldMk cId="74155416" sldId="288"/>
        </pc:sldMkLst>
        <pc:spChg chg="mod ord">
          <ac:chgData name="Hordur Olafsson" userId="35673f1e-1533-427a-a84f-da77feac3cd7" providerId="ADAL" clId="{3F1835FD-8158-4143-9A33-23688D52DFFD}" dt="2022-10-05T13:54:34.523" v="1130" actId="700"/>
          <ac:spMkLst>
            <pc:docMk/>
            <pc:sldMk cId="74155416" sldId="288"/>
            <ac:spMk id="3" creationId="{F8728F18-C307-E8E7-7079-BB29DF8F6B44}"/>
          </ac:spMkLst>
        </pc:spChg>
        <pc:spChg chg="mod ord">
          <ac:chgData name="Hordur Olafsson" userId="35673f1e-1533-427a-a84f-da77feac3cd7" providerId="ADAL" clId="{3F1835FD-8158-4143-9A33-23688D52DFFD}" dt="2022-10-05T13:54:34.523" v="1130" actId="700"/>
          <ac:spMkLst>
            <pc:docMk/>
            <pc:sldMk cId="74155416" sldId="288"/>
            <ac:spMk id="4" creationId="{2F87C0E5-489F-CA28-67B1-F984CB5DE836}"/>
          </ac:spMkLst>
        </pc:spChg>
        <pc:picChg chg="add mod">
          <ac:chgData name="Hordur Olafsson" userId="35673f1e-1533-427a-a84f-da77feac3cd7" providerId="ADAL" clId="{3F1835FD-8158-4143-9A33-23688D52DFFD}" dt="2022-10-05T14:33:17.483" v="1150" actId="14100"/>
          <ac:picMkLst>
            <pc:docMk/>
            <pc:sldMk cId="74155416" sldId="288"/>
            <ac:picMk id="2" creationId="{D73A816B-8DAB-9772-9B32-9E83D85CDFC8}"/>
          </ac:picMkLst>
        </pc:picChg>
        <pc:picChg chg="mod ord modCrop">
          <ac:chgData name="Hordur Olafsson" userId="35673f1e-1533-427a-a84f-da77feac3cd7" providerId="ADAL" clId="{3F1835FD-8158-4143-9A33-23688D52DFFD}" dt="2022-10-05T13:54:34.523" v="1130" actId="700"/>
          <ac:picMkLst>
            <pc:docMk/>
            <pc:sldMk cId="74155416" sldId="288"/>
            <ac:picMk id="6" creationId="{3CF6BAA7-0611-916B-2338-834925ACCB09}"/>
          </ac:picMkLst>
        </pc:picChg>
      </pc:sldChg>
      <pc:sldChg chg="addSp delSp modSp mod modClrScheme chgLayout">
        <pc:chgData name="Hordur Olafsson" userId="35673f1e-1533-427a-a84f-da77feac3cd7" providerId="ADAL" clId="{3F1835FD-8158-4143-9A33-23688D52DFFD}" dt="2022-10-05T14:35:00.241" v="1168" actId="404"/>
        <pc:sldMkLst>
          <pc:docMk/>
          <pc:sldMk cId="4218308316" sldId="289"/>
        </pc:sldMkLst>
        <pc:spChg chg="mod ord">
          <ac:chgData name="Hordur Olafsson" userId="35673f1e-1533-427a-a84f-da77feac3cd7" providerId="ADAL" clId="{3F1835FD-8158-4143-9A33-23688D52DFFD}" dt="2022-10-05T14:34:45.134" v="1165" actId="207"/>
          <ac:spMkLst>
            <pc:docMk/>
            <pc:sldMk cId="4218308316" sldId="289"/>
            <ac:spMk id="2" creationId="{1F32F0BA-0CF2-4F72-A41D-70E1D33D2728}"/>
          </ac:spMkLst>
        </pc:spChg>
        <pc:spChg chg="mod ord">
          <ac:chgData name="Hordur Olafsson" userId="35673f1e-1533-427a-a84f-da77feac3cd7" providerId="ADAL" clId="{3F1835FD-8158-4143-9A33-23688D52DFFD}" dt="2022-10-05T14:35:00.241" v="1168" actId="404"/>
          <ac:spMkLst>
            <pc:docMk/>
            <pc:sldMk cId="4218308316" sldId="289"/>
            <ac:spMk id="3" creationId="{B971DB25-A6E9-B517-C17D-9754923A9B02}"/>
          </ac:spMkLst>
        </pc:spChg>
        <pc:spChg chg="add del mod">
          <ac:chgData name="Hordur Olafsson" userId="35673f1e-1533-427a-a84f-da77feac3cd7" providerId="ADAL" clId="{3F1835FD-8158-4143-9A33-23688D52DFFD}" dt="2022-10-05T13:52:03.644" v="1116" actId="478"/>
          <ac:spMkLst>
            <pc:docMk/>
            <pc:sldMk cId="4218308316" sldId="289"/>
            <ac:spMk id="5" creationId="{6C1D9D5B-6E9A-564A-7ADC-F9D17DF7E3D8}"/>
          </ac:spMkLst>
        </pc:spChg>
        <pc:spChg chg="add del mod">
          <ac:chgData name="Hordur Olafsson" userId="35673f1e-1533-427a-a84f-da77feac3cd7" providerId="ADAL" clId="{3F1835FD-8158-4143-9A33-23688D52DFFD}" dt="2022-10-05T13:52:08.614" v="1118"/>
          <ac:spMkLst>
            <pc:docMk/>
            <pc:sldMk cId="4218308316" sldId="289"/>
            <ac:spMk id="8" creationId="{A34F9C10-D287-9EF9-8FF4-E67764C5AE29}"/>
          </ac:spMkLst>
        </pc:spChg>
        <pc:picChg chg="add del">
          <ac:chgData name="Hordur Olafsson" userId="35673f1e-1533-427a-a84f-da77feac3cd7" providerId="ADAL" clId="{3F1835FD-8158-4143-9A33-23688D52DFFD}" dt="2022-10-05T13:52:07.244" v="1117" actId="21"/>
          <ac:picMkLst>
            <pc:docMk/>
            <pc:sldMk cId="4218308316" sldId="289"/>
            <ac:picMk id="6" creationId="{33184596-F55D-7B29-DD98-09C6BB2E29F0}"/>
          </ac:picMkLst>
        </pc:picChg>
        <pc:picChg chg="add mod ord modCrop">
          <ac:chgData name="Hordur Olafsson" userId="35673f1e-1533-427a-a84f-da77feac3cd7" providerId="ADAL" clId="{3F1835FD-8158-4143-9A33-23688D52DFFD}" dt="2022-10-05T14:34:06.820" v="1153" actId="700"/>
          <ac:picMkLst>
            <pc:docMk/>
            <pc:sldMk cId="4218308316" sldId="289"/>
            <ac:picMk id="9" creationId="{12AAE5AC-9A77-635A-7860-438DE140481F}"/>
          </ac:picMkLst>
        </pc:picChg>
      </pc:sldChg>
      <pc:sldChg chg="addSp delSp modSp mod modTransition modClrScheme modAnim chgLayout">
        <pc:chgData name="Hordur Olafsson" userId="35673f1e-1533-427a-a84f-da77feac3cd7" providerId="ADAL" clId="{3F1835FD-8158-4143-9A33-23688D52DFFD}" dt="2022-10-05T16:25:54.758" v="2050"/>
        <pc:sldMkLst>
          <pc:docMk/>
          <pc:sldMk cId="1846821836" sldId="290"/>
        </pc:sldMkLst>
        <pc:spChg chg="add del mod">
          <ac:chgData name="Hordur Olafsson" userId="35673f1e-1533-427a-a84f-da77feac3cd7" providerId="ADAL" clId="{3F1835FD-8158-4143-9A33-23688D52DFFD}" dt="2022-10-05T13:47:02.690" v="1081" actId="700"/>
          <ac:spMkLst>
            <pc:docMk/>
            <pc:sldMk cId="1846821836" sldId="290"/>
            <ac:spMk id="3" creationId="{7D33D479-4AFE-CB37-960A-C56D2F85C033}"/>
          </ac:spMkLst>
        </pc:spChg>
        <pc:spChg chg="add del mod">
          <ac:chgData name="Hordur Olafsson" userId="35673f1e-1533-427a-a84f-da77feac3cd7" providerId="ADAL" clId="{3F1835FD-8158-4143-9A33-23688D52DFFD}" dt="2022-10-05T13:46:49.946" v="1079" actId="478"/>
          <ac:spMkLst>
            <pc:docMk/>
            <pc:sldMk cId="1846821836" sldId="290"/>
            <ac:spMk id="5" creationId="{A45ED56A-BD75-CB4C-995C-2BDF20B220B4}"/>
          </ac:spMkLst>
        </pc:spChg>
        <pc:spChg chg="add mod">
          <ac:chgData name="Hordur Olafsson" userId="35673f1e-1533-427a-a84f-da77feac3cd7" providerId="ADAL" clId="{3F1835FD-8158-4143-9A33-23688D52DFFD}" dt="2022-10-05T13:51:09.642" v="1114" actId="1076"/>
          <ac:spMkLst>
            <pc:docMk/>
            <pc:sldMk cId="1846821836" sldId="290"/>
            <ac:spMk id="10" creationId="{94EA389E-94B5-FCAE-0722-A3AE81BEF238}"/>
          </ac:spMkLst>
        </pc:spChg>
        <pc:picChg chg="del">
          <ac:chgData name="Hordur Olafsson" userId="35673f1e-1533-427a-a84f-da77feac3cd7" providerId="ADAL" clId="{3F1835FD-8158-4143-9A33-23688D52DFFD}" dt="2022-10-05T13:46:43.502" v="1076" actId="478"/>
          <ac:picMkLst>
            <pc:docMk/>
            <pc:sldMk cId="1846821836" sldId="290"/>
            <ac:picMk id="4" creationId="{565344A5-A06C-C681-7AB6-34FFB0795D6A}"/>
          </ac:picMkLst>
        </pc:picChg>
        <pc:picChg chg="add mod">
          <ac:chgData name="Hordur Olafsson" userId="35673f1e-1533-427a-a84f-da77feac3cd7" providerId="ADAL" clId="{3F1835FD-8158-4143-9A33-23688D52DFFD}" dt="2022-10-05T13:47:21.074" v="1086" actId="1076"/>
          <ac:picMkLst>
            <pc:docMk/>
            <pc:sldMk cId="1846821836" sldId="290"/>
            <ac:picMk id="7" creationId="{6CD75A2B-A7A0-798D-BEE2-250DEC95C68A}"/>
          </ac:picMkLst>
        </pc:picChg>
        <pc:picChg chg="del">
          <ac:chgData name="Hordur Olafsson" userId="35673f1e-1533-427a-a84f-da77feac3cd7" providerId="ADAL" clId="{3F1835FD-8158-4143-9A33-23688D52DFFD}" dt="2022-10-05T13:46:44.626" v="1077" actId="478"/>
          <ac:picMkLst>
            <pc:docMk/>
            <pc:sldMk cId="1846821836" sldId="290"/>
            <ac:picMk id="9" creationId="{E61634CB-F2F3-A225-EA9C-54A8606EABB8}"/>
          </ac:picMkLst>
        </pc:picChg>
        <pc:picChg chg="add mod">
          <ac:chgData name="Hordur Olafsson" userId="35673f1e-1533-427a-a84f-da77feac3cd7" providerId="ADAL" clId="{3F1835FD-8158-4143-9A33-23688D52DFFD}" dt="2022-10-05T13:50:53.590" v="1112" actId="1076"/>
          <ac:picMkLst>
            <pc:docMk/>
            <pc:sldMk cId="1846821836" sldId="290"/>
            <ac:picMk id="12" creationId="{9D249C8F-369B-E0B4-96D7-E3B8C132A9C1}"/>
          </ac:picMkLst>
        </pc:picChg>
      </pc:sldChg>
      <pc:sldChg chg="delSp del">
        <pc:chgData name="Hordur Olafsson" userId="35673f1e-1533-427a-a84f-da77feac3cd7" providerId="ADAL" clId="{3F1835FD-8158-4143-9A33-23688D52DFFD}" dt="2022-10-05T12:02:16.854" v="790" actId="2696"/>
        <pc:sldMkLst>
          <pc:docMk/>
          <pc:sldMk cId="1624165056" sldId="291"/>
        </pc:sldMkLst>
        <pc:picChg chg="del">
          <ac:chgData name="Hordur Olafsson" userId="35673f1e-1533-427a-a84f-da77feac3cd7" providerId="ADAL" clId="{3F1835FD-8158-4143-9A33-23688D52DFFD}" dt="2022-10-05T11:55:57.461" v="742" actId="478"/>
          <ac:picMkLst>
            <pc:docMk/>
            <pc:sldMk cId="1624165056" sldId="291"/>
            <ac:picMk id="2050" creationId="{F6C46906-83E4-4A58-2F1E-12FF9E982C70}"/>
          </ac:picMkLst>
        </pc:picChg>
        <pc:picChg chg="del">
          <ac:chgData name="Hordur Olafsson" userId="35673f1e-1533-427a-a84f-da77feac3cd7" providerId="ADAL" clId="{3F1835FD-8158-4143-9A33-23688D52DFFD}" dt="2022-10-05T11:55:57.461" v="742" actId="478"/>
          <ac:picMkLst>
            <pc:docMk/>
            <pc:sldMk cId="1624165056" sldId="291"/>
            <ac:picMk id="2052" creationId="{CCD82CC1-3E59-2B4F-8BB9-1066E08CB4AD}"/>
          </ac:picMkLst>
        </pc:picChg>
      </pc:sldChg>
      <pc:sldChg chg="addSp delSp modSp mod modTransition modClrScheme delAnim modAnim chgLayout">
        <pc:chgData name="Hordur Olafsson" userId="35673f1e-1533-427a-a84f-da77feac3cd7" providerId="ADAL" clId="{3F1835FD-8158-4143-9A33-23688D52DFFD}" dt="2022-10-05T16:22:24.048" v="2032" actId="27614"/>
        <pc:sldMkLst>
          <pc:docMk/>
          <pc:sldMk cId="3779614521" sldId="292"/>
        </pc:sldMkLst>
        <pc:spChg chg="mod ord">
          <ac:chgData name="Hordur Olafsson" userId="35673f1e-1533-427a-a84f-da77feac3cd7" providerId="ADAL" clId="{3F1835FD-8158-4143-9A33-23688D52DFFD}" dt="2022-10-05T16:19:59.958" v="2021" actId="27636"/>
          <ac:spMkLst>
            <pc:docMk/>
            <pc:sldMk cId="3779614521" sldId="292"/>
            <ac:spMk id="2" creationId="{92BC92CD-8814-CBEB-624C-D54D772DEBBB}"/>
          </ac:spMkLst>
        </pc:spChg>
        <pc:spChg chg="add del mod ord">
          <ac:chgData name="Hordur Olafsson" userId="35673f1e-1533-427a-a84f-da77feac3cd7" providerId="ADAL" clId="{3F1835FD-8158-4143-9A33-23688D52DFFD}" dt="2022-10-05T13:02:01.253" v="880" actId="478"/>
          <ac:spMkLst>
            <pc:docMk/>
            <pc:sldMk cId="3779614521" sldId="292"/>
            <ac:spMk id="7" creationId="{754A7FC0-3512-A01B-E824-226633947AA0}"/>
          </ac:spMkLst>
        </pc:spChg>
        <pc:spChg chg="add del">
          <ac:chgData name="Hordur Olafsson" userId="35673f1e-1533-427a-a84f-da77feac3cd7" providerId="ADAL" clId="{3F1835FD-8158-4143-9A33-23688D52DFFD}" dt="2022-10-05T13:04:13.582" v="905" actId="478"/>
          <ac:spMkLst>
            <pc:docMk/>
            <pc:sldMk cId="3779614521" sldId="292"/>
            <ac:spMk id="13" creationId="{2610BE33-0708-41BE-0810-F9A55D0E4243}"/>
          </ac:spMkLst>
        </pc:spChg>
        <pc:spChg chg="add del mod ord">
          <ac:chgData name="Hordur Olafsson" userId="35673f1e-1533-427a-a84f-da77feac3cd7" providerId="ADAL" clId="{3F1835FD-8158-4143-9A33-23688D52DFFD}" dt="2022-10-05T13:09:33.629" v="984" actId="478"/>
          <ac:spMkLst>
            <pc:docMk/>
            <pc:sldMk cId="3779614521" sldId="292"/>
            <ac:spMk id="23" creationId="{2A21E10F-B04D-6246-C19A-7E31E2EA4F5E}"/>
          </ac:spMkLst>
        </pc:spChg>
        <pc:spChg chg="add del mod ord">
          <ac:chgData name="Hordur Olafsson" userId="35673f1e-1533-427a-a84f-da77feac3cd7" providerId="ADAL" clId="{3F1835FD-8158-4143-9A33-23688D52DFFD}" dt="2022-10-05T13:53:56.075" v="1123" actId="700"/>
          <ac:spMkLst>
            <pc:docMk/>
            <pc:sldMk cId="3779614521" sldId="292"/>
            <ac:spMk id="24" creationId="{696387F1-4EA2-69A7-5DBC-EE49CF8E9078}"/>
          </ac:spMkLst>
        </pc:spChg>
        <pc:spChg chg="add del mod ord">
          <ac:chgData name="Hordur Olafsson" userId="35673f1e-1533-427a-a84f-da77feac3cd7" providerId="ADAL" clId="{3F1835FD-8158-4143-9A33-23688D52DFFD}" dt="2022-10-05T13:53:58.685" v="1125" actId="478"/>
          <ac:spMkLst>
            <pc:docMk/>
            <pc:sldMk cId="3779614521" sldId="292"/>
            <ac:spMk id="34" creationId="{25C900C5-C76A-4DFD-B92F-58631C3727D0}"/>
          </ac:spMkLst>
        </pc:spChg>
        <pc:spChg chg="add del mod ord">
          <ac:chgData name="Hordur Olafsson" userId="35673f1e-1533-427a-a84f-da77feac3cd7" providerId="ADAL" clId="{3F1835FD-8158-4143-9A33-23688D52DFFD}" dt="2022-10-05T16:20:13.910" v="2023" actId="478"/>
          <ac:spMkLst>
            <pc:docMk/>
            <pc:sldMk cId="3779614521" sldId="292"/>
            <ac:spMk id="36" creationId="{CF53566D-CEC4-8F87-BC0C-CE736ADE9C98}"/>
          </ac:spMkLst>
        </pc:spChg>
        <pc:spChg chg="add del mod ord">
          <ac:chgData name="Hordur Olafsson" userId="35673f1e-1533-427a-a84f-da77feac3cd7" providerId="ADAL" clId="{3F1835FD-8158-4143-9A33-23688D52DFFD}" dt="2022-10-05T16:20:37.668" v="2024"/>
          <ac:spMkLst>
            <pc:docMk/>
            <pc:sldMk cId="3779614521" sldId="292"/>
            <ac:spMk id="37" creationId="{A48A7947-33B1-BD09-B562-671AB982B5AE}"/>
          </ac:spMkLst>
        </pc:spChg>
        <pc:spChg chg="add del mod">
          <ac:chgData name="Hordur Olafsson" userId="35673f1e-1533-427a-a84f-da77feac3cd7" providerId="ADAL" clId="{3F1835FD-8158-4143-9A33-23688D52DFFD}" dt="2022-10-05T16:20:55.985" v="2027"/>
          <ac:spMkLst>
            <pc:docMk/>
            <pc:sldMk cId="3779614521" sldId="292"/>
            <ac:spMk id="41" creationId="{A7987CF1-6C55-CA15-5931-4712BEC167B5}"/>
          </ac:spMkLst>
        </pc:spChg>
        <pc:spChg chg="add del mod">
          <ac:chgData name="Hordur Olafsson" userId="35673f1e-1533-427a-a84f-da77feac3cd7" providerId="ADAL" clId="{3F1835FD-8158-4143-9A33-23688D52DFFD}" dt="2022-10-05T16:22:21.160" v="2031"/>
          <ac:spMkLst>
            <pc:docMk/>
            <pc:sldMk cId="3779614521" sldId="292"/>
            <ac:spMk id="45" creationId="{57882ABA-DDB3-2AA3-07F7-5878CB9A4FEE}"/>
          </ac:spMkLst>
        </pc:spChg>
        <pc:grpChg chg="add del mod">
          <ac:chgData name="Hordur Olafsson" userId="35673f1e-1533-427a-a84f-da77feac3cd7" providerId="ADAL" clId="{3F1835FD-8158-4143-9A33-23688D52DFFD}" dt="2022-10-05T13:09:28.109" v="981" actId="21"/>
          <ac:grpSpMkLst>
            <pc:docMk/>
            <pc:sldMk cId="3779614521" sldId="292"/>
            <ac:grpSpMk id="22" creationId="{524CD407-EE08-FA24-D156-7776CB233A01}"/>
          </ac:grpSpMkLst>
        </pc:grpChg>
        <pc:grpChg chg="add del mod">
          <ac:chgData name="Hordur Olafsson" userId="35673f1e-1533-427a-a84f-da77feac3cd7" providerId="ADAL" clId="{3F1835FD-8158-4143-9A33-23688D52DFFD}" dt="2022-10-05T13:11:59.920" v="1002" actId="165"/>
          <ac:grpSpMkLst>
            <pc:docMk/>
            <pc:sldMk cId="3779614521" sldId="292"/>
            <ac:grpSpMk id="25" creationId="{3601525D-EF3F-6370-B8FB-98A62D6C6429}"/>
          </ac:grpSpMkLst>
        </pc:grpChg>
        <pc:picChg chg="del">
          <ac:chgData name="Hordur Olafsson" userId="35673f1e-1533-427a-a84f-da77feac3cd7" providerId="ADAL" clId="{3F1835FD-8158-4143-9A33-23688D52DFFD}" dt="2022-10-05T13:01:22.851" v="873" actId="478"/>
          <ac:picMkLst>
            <pc:docMk/>
            <pc:sldMk cId="3779614521" sldId="292"/>
            <ac:picMk id="4" creationId="{DACA980D-37B0-22BC-AE42-8F17BC0951D7}"/>
          </ac:picMkLst>
        </pc:picChg>
        <pc:picChg chg="add mod">
          <ac:chgData name="Hordur Olafsson" userId="35673f1e-1533-427a-a84f-da77feac3cd7" providerId="ADAL" clId="{3F1835FD-8158-4143-9A33-23688D52DFFD}" dt="2022-10-05T13:08:54.682" v="972" actId="1076"/>
          <ac:picMkLst>
            <pc:docMk/>
            <pc:sldMk cId="3779614521" sldId="292"/>
            <ac:picMk id="5" creationId="{FB671115-7BE9-D8D8-AB28-B441D6204F88}"/>
          </ac:picMkLst>
        </pc:picChg>
        <pc:picChg chg="del">
          <ac:chgData name="Hordur Olafsson" userId="35673f1e-1533-427a-a84f-da77feac3cd7" providerId="ADAL" clId="{3F1835FD-8158-4143-9A33-23688D52DFFD}" dt="2022-10-05T13:01:23.294" v="874" actId="478"/>
          <ac:picMkLst>
            <pc:docMk/>
            <pc:sldMk cId="3779614521" sldId="292"/>
            <ac:picMk id="6" creationId="{C06F9CBF-0206-ABD9-6CD6-7E59159231D1}"/>
          </ac:picMkLst>
        </pc:picChg>
        <pc:picChg chg="add mod modCrop">
          <ac:chgData name="Hordur Olafsson" userId="35673f1e-1533-427a-a84f-da77feac3cd7" providerId="ADAL" clId="{3F1835FD-8158-4143-9A33-23688D52DFFD}" dt="2022-10-05T13:04:00.236" v="903" actId="1076"/>
          <ac:picMkLst>
            <pc:docMk/>
            <pc:sldMk cId="3779614521" sldId="292"/>
            <ac:picMk id="9" creationId="{056DC004-DE34-E8BC-E2E3-FC880C3090D7}"/>
          </ac:picMkLst>
        </pc:picChg>
        <pc:picChg chg="add mod modCrop">
          <ac:chgData name="Hordur Olafsson" userId="35673f1e-1533-427a-a84f-da77feac3cd7" providerId="ADAL" clId="{3F1835FD-8158-4143-9A33-23688D52DFFD}" dt="2022-10-05T13:08:58.687" v="973" actId="1076"/>
          <ac:picMkLst>
            <pc:docMk/>
            <pc:sldMk cId="3779614521" sldId="292"/>
            <ac:picMk id="11" creationId="{AE251260-8716-937D-5341-86F94A2ACB37}"/>
          </ac:picMkLst>
        </pc:picChg>
        <pc:picChg chg="add del mod">
          <ac:chgData name="Hordur Olafsson" userId="35673f1e-1533-427a-a84f-da77feac3cd7" providerId="ADAL" clId="{3F1835FD-8158-4143-9A33-23688D52DFFD}" dt="2022-10-05T13:09:28.109" v="981" actId="21"/>
          <ac:picMkLst>
            <pc:docMk/>
            <pc:sldMk cId="3779614521" sldId="292"/>
            <ac:picMk id="15" creationId="{8B4E1A1B-4791-86D5-701F-A96C9A1E829B}"/>
          </ac:picMkLst>
        </pc:picChg>
        <pc:picChg chg="add mod modCrop">
          <ac:chgData name="Hordur Olafsson" userId="35673f1e-1533-427a-a84f-da77feac3cd7" providerId="ADAL" clId="{3F1835FD-8158-4143-9A33-23688D52DFFD}" dt="2022-10-05T13:08:49.003" v="970" actId="1076"/>
          <ac:picMkLst>
            <pc:docMk/>
            <pc:sldMk cId="3779614521" sldId="292"/>
            <ac:picMk id="17" creationId="{D2356E87-FA8C-ACE3-95B3-37ED0E2AF53D}"/>
          </ac:picMkLst>
        </pc:picChg>
        <pc:picChg chg="add mod modCrop">
          <ac:chgData name="Hordur Olafsson" userId="35673f1e-1533-427a-a84f-da77feac3cd7" providerId="ADAL" clId="{3F1835FD-8158-4143-9A33-23688D52DFFD}" dt="2022-10-05T13:08:51.024" v="971" actId="1076"/>
          <ac:picMkLst>
            <pc:docMk/>
            <pc:sldMk cId="3779614521" sldId="292"/>
            <ac:picMk id="19" creationId="{B196092B-85B0-AD21-770A-8D6AE4C03E98}"/>
          </ac:picMkLst>
        </pc:picChg>
        <pc:picChg chg="add mod modCrop">
          <ac:chgData name="Hordur Olafsson" userId="35673f1e-1533-427a-a84f-da77feac3cd7" providerId="ADAL" clId="{3F1835FD-8158-4143-9A33-23688D52DFFD}" dt="2022-10-05T13:09:01.086" v="974" actId="1076"/>
          <ac:picMkLst>
            <pc:docMk/>
            <pc:sldMk cId="3779614521" sldId="292"/>
            <ac:picMk id="21" creationId="{AA8E6873-8DA7-4666-E6FE-8C95FF848298}"/>
          </ac:picMkLst>
        </pc:picChg>
        <pc:picChg chg="mod topLvl">
          <ac:chgData name="Hordur Olafsson" userId="35673f1e-1533-427a-a84f-da77feac3cd7" providerId="ADAL" clId="{3F1835FD-8158-4143-9A33-23688D52DFFD}" dt="2022-10-05T16:20:11.891" v="2022" actId="1076"/>
          <ac:picMkLst>
            <pc:docMk/>
            <pc:sldMk cId="3779614521" sldId="292"/>
            <ac:picMk id="26" creationId="{743F31B8-D70C-F486-8DED-05449A54E293}"/>
          </ac:picMkLst>
        </pc:picChg>
        <pc:picChg chg="mod topLvl">
          <ac:chgData name="Hordur Olafsson" userId="35673f1e-1533-427a-a84f-da77feac3cd7" providerId="ADAL" clId="{3F1835FD-8158-4143-9A33-23688D52DFFD}" dt="2022-10-05T16:20:11.891" v="2022" actId="1076"/>
          <ac:picMkLst>
            <pc:docMk/>
            <pc:sldMk cId="3779614521" sldId="292"/>
            <ac:picMk id="27" creationId="{4FD77D76-E090-59B5-DA9F-4D1C19958B8F}"/>
          </ac:picMkLst>
        </pc:picChg>
        <pc:picChg chg="mod topLvl">
          <ac:chgData name="Hordur Olafsson" userId="35673f1e-1533-427a-a84f-da77feac3cd7" providerId="ADAL" clId="{3F1835FD-8158-4143-9A33-23688D52DFFD}" dt="2022-10-05T16:20:11.891" v="2022" actId="1076"/>
          <ac:picMkLst>
            <pc:docMk/>
            <pc:sldMk cId="3779614521" sldId="292"/>
            <ac:picMk id="28" creationId="{5A51638A-664D-D705-0A04-5620FA30C393}"/>
          </ac:picMkLst>
        </pc:picChg>
        <pc:picChg chg="mod topLvl">
          <ac:chgData name="Hordur Olafsson" userId="35673f1e-1533-427a-a84f-da77feac3cd7" providerId="ADAL" clId="{3F1835FD-8158-4143-9A33-23688D52DFFD}" dt="2022-10-05T16:20:11.891" v="2022" actId="1076"/>
          <ac:picMkLst>
            <pc:docMk/>
            <pc:sldMk cId="3779614521" sldId="292"/>
            <ac:picMk id="29" creationId="{2431CE61-F668-5DFD-2DAA-0B75CCEA0F23}"/>
          </ac:picMkLst>
        </pc:picChg>
        <pc:picChg chg="mod topLvl">
          <ac:chgData name="Hordur Olafsson" userId="35673f1e-1533-427a-a84f-da77feac3cd7" providerId="ADAL" clId="{3F1835FD-8158-4143-9A33-23688D52DFFD}" dt="2022-10-05T16:20:11.891" v="2022" actId="1076"/>
          <ac:picMkLst>
            <pc:docMk/>
            <pc:sldMk cId="3779614521" sldId="292"/>
            <ac:picMk id="30" creationId="{06D4BD00-0DD6-92CF-E996-F9BAF1898F98}"/>
          </ac:picMkLst>
        </pc:picChg>
        <pc:picChg chg="mod topLvl">
          <ac:chgData name="Hordur Olafsson" userId="35673f1e-1533-427a-a84f-da77feac3cd7" providerId="ADAL" clId="{3F1835FD-8158-4143-9A33-23688D52DFFD}" dt="2022-10-05T16:20:11.891" v="2022" actId="1076"/>
          <ac:picMkLst>
            <pc:docMk/>
            <pc:sldMk cId="3779614521" sldId="292"/>
            <ac:picMk id="31" creationId="{C871C6AD-5C09-EDB6-495F-40AA1D9910E2}"/>
          </ac:picMkLst>
        </pc:picChg>
        <pc:picChg chg="add del mod">
          <ac:chgData name="Hordur Olafsson" userId="35673f1e-1533-427a-a84f-da77feac3cd7" providerId="ADAL" clId="{3F1835FD-8158-4143-9A33-23688D52DFFD}" dt="2022-10-05T14:30:30.637" v="1131" actId="478"/>
          <ac:picMkLst>
            <pc:docMk/>
            <pc:sldMk cId="3779614521" sldId="292"/>
            <ac:picMk id="32" creationId="{70C61E0A-E468-1997-7B64-DE5912CD72A4}"/>
          </ac:picMkLst>
        </pc:picChg>
        <pc:picChg chg="add del mod">
          <ac:chgData name="Hordur Olafsson" userId="35673f1e-1533-427a-a84f-da77feac3cd7" providerId="ADAL" clId="{3F1835FD-8158-4143-9A33-23688D52DFFD}" dt="2022-10-05T13:53:49.984" v="1122" actId="21"/>
          <ac:picMkLst>
            <pc:docMk/>
            <pc:sldMk cId="3779614521" sldId="292"/>
            <ac:picMk id="33" creationId="{8B7C55D6-037D-F7A5-A9FF-4AF847ABC3BE}"/>
          </ac:picMkLst>
        </pc:picChg>
        <pc:picChg chg="add mod modCrop">
          <ac:chgData name="Hordur Olafsson" userId="35673f1e-1533-427a-a84f-da77feac3cd7" providerId="ADAL" clId="{3F1835FD-8158-4143-9A33-23688D52DFFD}" dt="2022-10-05T16:20:11.891" v="2022" actId="1076"/>
          <ac:picMkLst>
            <pc:docMk/>
            <pc:sldMk cId="3779614521" sldId="292"/>
            <ac:picMk id="35" creationId="{773FBAD6-E146-4985-ABEC-86D022AB1AB5}"/>
          </ac:picMkLst>
        </pc:picChg>
        <pc:picChg chg="add del mod">
          <ac:chgData name="Hordur Olafsson" userId="35673f1e-1533-427a-a84f-da77feac3cd7" providerId="ADAL" clId="{3F1835FD-8158-4143-9A33-23688D52DFFD}" dt="2022-10-05T16:20:45.127" v="2026" actId="478"/>
          <ac:picMkLst>
            <pc:docMk/>
            <pc:sldMk cId="3779614521" sldId="292"/>
            <ac:picMk id="39" creationId="{F3F83629-EA10-1BA1-B806-6F21CB976D43}"/>
          </ac:picMkLst>
        </pc:picChg>
        <pc:picChg chg="add del mod">
          <ac:chgData name="Hordur Olafsson" userId="35673f1e-1533-427a-a84f-da77feac3cd7" providerId="ADAL" clId="{3F1835FD-8158-4143-9A33-23688D52DFFD}" dt="2022-10-05T16:21:09.666" v="2030" actId="478"/>
          <ac:picMkLst>
            <pc:docMk/>
            <pc:sldMk cId="3779614521" sldId="292"/>
            <ac:picMk id="43" creationId="{0C6A956B-7EFF-228E-11FC-3640927FBF8B}"/>
          </ac:picMkLst>
        </pc:picChg>
        <pc:picChg chg="add mod">
          <ac:chgData name="Hordur Olafsson" userId="35673f1e-1533-427a-a84f-da77feac3cd7" providerId="ADAL" clId="{3F1835FD-8158-4143-9A33-23688D52DFFD}" dt="2022-10-05T16:22:24.048" v="2032" actId="27614"/>
          <ac:picMkLst>
            <pc:docMk/>
            <pc:sldMk cId="3779614521" sldId="292"/>
            <ac:picMk id="47" creationId="{A0AD84B8-FCEE-AB13-EA59-CDA849BDC312}"/>
          </ac:picMkLst>
        </pc:picChg>
      </pc:sldChg>
      <pc:sldChg chg="modSp mod modShow">
        <pc:chgData name="Hordur Olafsson" userId="35673f1e-1533-427a-a84f-da77feac3cd7" providerId="ADAL" clId="{3F1835FD-8158-4143-9A33-23688D52DFFD}" dt="2022-10-05T13:52:57.973" v="1121" actId="729"/>
        <pc:sldMkLst>
          <pc:docMk/>
          <pc:sldMk cId="3379146812" sldId="293"/>
        </pc:sldMkLst>
        <pc:picChg chg="mod">
          <ac:chgData name="Hordur Olafsson" userId="35673f1e-1533-427a-a84f-da77feac3cd7" providerId="ADAL" clId="{3F1835FD-8158-4143-9A33-23688D52DFFD}" dt="2022-10-05T12:35:33.990" v="806" actId="1076"/>
          <ac:picMkLst>
            <pc:docMk/>
            <pc:sldMk cId="3379146812" sldId="293"/>
            <ac:picMk id="5" creationId="{BD2C4C20-9C17-C288-CFF9-678B75FDEAC0}"/>
          </ac:picMkLst>
        </pc:picChg>
      </pc:sldChg>
      <pc:sldChg chg="modSp mod modClrScheme chgLayout">
        <pc:chgData name="Hordur Olafsson" userId="35673f1e-1533-427a-a84f-da77feac3cd7" providerId="ADAL" clId="{3F1835FD-8158-4143-9A33-23688D52DFFD}" dt="2022-10-05T14:33:46.165" v="1152" actId="27636"/>
        <pc:sldMkLst>
          <pc:docMk/>
          <pc:sldMk cId="1296660980" sldId="294"/>
        </pc:sldMkLst>
        <pc:spChg chg="mod ord">
          <ac:chgData name="Hordur Olafsson" userId="35673f1e-1533-427a-a84f-da77feac3cd7" providerId="ADAL" clId="{3F1835FD-8158-4143-9A33-23688D52DFFD}" dt="2022-10-05T14:33:45.348" v="1151" actId="700"/>
          <ac:spMkLst>
            <pc:docMk/>
            <pc:sldMk cId="1296660980" sldId="294"/>
            <ac:spMk id="7" creationId="{035E618B-FD85-EC82-3E52-4ADC0141A31E}"/>
          </ac:spMkLst>
        </pc:spChg>
        <pc:spChg chg="mod ord">
          <ac:chgData name="Hordur Olafsson" userId="35673f1e-1533-427a-a84f-da77feac3cd7" providerId="ADAL" clId="{3F1835FD-8158-4143-9A33-23688D52DFFD}" dt="2022-10-05T14:33:46.165" v="1152" actId="27636"/>
          <ac:spMkLst>
            <pc:docMk/>
            <pc:sldMk cId="1296660980" sldId="294"/>
            <ac:spMk id="11" creationId="{B903BF1D-480D-090E-DD1B-1A136D16460C}"/>
          </ac:spMkLst>
        </pc:spChg>
        <pc:picChg chg="mod ord modCrop">
          <ac:chgData name="Hordur Olafsson" userId="35673f1e-1533-427a-a84f-da77feac3cd7" providerId="ADAL" clId="{3F1835FD-8158-4143-9A33-23688D52DFFD}" dt="2022-10-05T14:33:45.348" v="1151" actId="700"/>
          <ac:picMkLst>
            <pc:docMk/>
            <pc:sldMk cId="1296660980" sldId="294"/>
            <ac:picMk id="6" creationId="{680A0BD1-E6F5-2E23-5EEF-13F5E5278113}"/>
          </ac:picMkLst>
        </pc:picChg>
      </pc:sldChg>
      <pc:sldChg chg="addSp delSp modSp mod modTransition modClrScheme chgLayout">
        <pc:chgData name="Hordur Olafsson" userId="35673f1e-1533-427a-a84f-da77feac3cd7" providerId="ADAL" clId="{3F1835FD-8158-4143-9A33-23688D52DFFD}" dt="2022-10-05T16:30:20.377" v="2089"/>
        <pc:sldMkLst>
          <pc:docMk/>
          <pc:sldMk cId="2624619869" sldId="295"/>
        </pc:sldMkLst>
        <pc:spChg chg="mod ord">
          <ac:chgData name="Hordur Olafsson" userId="35673f1e-1533-427a-a84f-da77feac3cd7" providerId="ADAL" clId="{3F1835FD-8158-4143-9A33-23688D52DFFD}" dt="2022-10-05T16:10:08.829" v="1935" actId="27636"/>
          <ac:spMkLst>
            <pc:docMk/>
            <pc:sldMk cId="2624619869" sldId="295"/>
            <ac:spMk id="2" creationId="{9D7DCB57-3C58-AE25-DDFF-E1AA0CE5A24A}"/>
          </ac:spMkLst>
        </pc:spChg>
        <pc:spChg chg="mod ord">
          <ac:chgData name="Hordur Olafsson" userId="35673f1e-1533-427a-a84f-da77feac3cd7" providerId="ADAL" clId="{3F1835FD-8158-4143-9A33-23688D52DFFD}" dt="2022-10-05T16:10:29.319" v="1941" actId="20577"/>
          <ac:spMkLst>
            <pc:docMk/>
            <pc:sldMk cId="2624619869" sldId="295"/>
            <ac:spMk id="3" creationId="{3A90D308-3F79-E82E-BB5E-14443783B9FC}"/>
          </ac:spMkLst>
        </pc:spChg>
        <pc:spChg chg="add del mod ord">
          <ac:chgData name="Hordur Olafsson" userId="35673f1e-1533-427a-a84f-da77feac3cd7" providerId="ADAL" clId="{3F1835FD-8158-4143-9A33-23688D52DFFD}" dt="2022-10-05T16:10:19.814" v="1938"/>
          <ac:spMkLst>
            <pc:docMk/>
            <pc:sldMk cId="2624619869" sldId="295"/>
            <ac:spMk id="4" creationId="{BB8B22A6-EA90-188A-3774-6954715189F8}"/>
          </ac:spMkLst>
        </pc:spChg>
        <pc:spChg chg="del">
          <ac:chgData name="Hordur Olafsson" userId="35673f1e-1533-427a-a84f-da77feac3cd7" providerId="ADAL" clId="{3F1835FD-8158-4143-9A33-23688D52DFFD}" dt="2022-10-05T16:10:16.717" v="1937" actId="478"/>
          <ac:spMkLst>
            <pc:docMk/>
            <pc:sldMk cId="2624619869" sldId="295"/>
            <ac:spMk id="5" creationId="{966DE747-FEFD-ABA3-B3E3-5D54296FD6CA}"/>
          </ac:spMkLst>
        </pc:spChg>
        <pc:picChg chg="add mod">
          <ac:chgData name="Hordur Olafsson" userId="35673f1e-1533-427a-a84f-da77feac3cd7" providerId="ADAL" clId="{3F1835FD-8158-4143-9A33-23688D52DFFD}" dt="2022-10-05T16:10:19.814" v="1938"/>
          <ac:picMkLst>
            <pc:docMk/>
            <pc:sldMk cId="2624619869" sldId="295"/>
            <ac:picMk id="6" creationId="{EEC112F9-90FB-A7CA-5B65-D9EA4BE032B0}"/>
          </ac:picMkLst>
        </pc:picChg>
        <pc:picChg chg="del">
          <ac:chgData name="Hordur Olafsson" userId="35673f1e-1533-427a-a84f-da77feac3cd7" providerId="ADAL" clId="{3F1835FD-8158-4143-9A33-23688D52DFFD}" dt="2022-10-05T16:10:13.115" v="1936" actId="21"/>
          <ac:picMkLst>
            <pc:docMk/>
            <pc:sldMk cId="2624619869" sldId="295"/>
            <ac:picMk id="1026" creationId="{F8213E17-76B8-316D-0C39-DDF05D26849B}"/>
          </ac:picMkLst>
        </pc:picChg>
      </pc:sldChg>
      <pc:sldChg chg="addSp modSp mod modAnim">
        <pc:chgData name="Hordur Olafsson" userId="35673f1e-1533-427a-a84f-da77feac3cd7" providerId="ADAL" clId="{3F1835FD-8158-4143-9A33-23688D52DFFD}" dt="2022-10-17T12:03:18.307" v="2091" actId="14100"/>
        <pc:sldMkLst>
          <pc:docMk/>
          <pc:sldMk cId="4119069397" sldId="297"/>
        </pc:sldMkLst>
        <pc:picChg chg="add mod">
          <ac:chgData name="Hordur Olafsson" userId="35673f1e-1533-427a-a84f-da77feac3cd7" providerId="ADAL" clId="{3F1835FD-8158-4143-9A33-23688D52DFFD}" dt="2022-10-17T12:03:18.307" v="2091" actId="14100"/>
          <ac:picMkLst>
            <pc:docMk/>
            <pc:sldMk cId="4119069397" sldId="297"/>
            <ac:picMk id="3" creationId="{DA4E1D4B-AAC6-DA72-21B1-5939AC4E565B}"/>
          </ac:picMkLst>
        </pc:picChg>
      </pc:sldChg>
      <pc:sldChg chg="mod modShow">
        <pc:chgData name="Hordur Olafsson" userId="35673f1e-1533-427a-a84f-da77feac3cd7" providerId="ADAL" clId="{3F1835FD-8158-4143-9A33-23688D52DFFD}" dt="2022-10-05T16:15:10.010" v="1969" actId="729"/>
        <pc:sldMkLst>
          <pc:docMk/>
          <pc:sldMk cId="124100635" sldId="298"/>
        </pc:sldMkLst>
      </pc:sldChg>
      <pc:sldChg chg="addSp delSp modSp mod modClrScheme chgLayout">
        <pc:chgData name="Hordur Olafsson" userId="35673f1e-1533-427a-a84f-da77feac3cd7" providerId="ADAL" clId="{3F1835FD-8158-4143-9A33-23688D52DFFD}" dt="2022-10-05T10:12:39.041" v="186" actId="1076"/>
        <pc:sldMkLst>
          <pc:docMk/>
          <pc:sldMk cId="106194364" sldId="299"/>
        </pc:sldMkLst>
        <pc:spChg chg="add mod">
          <ac:chgData name="Hordur Olafsson" userId="35673f1e-1533-427a-a84f-da77feac3cd7" providerId="ADAL" clId="{3F1835FD-8158-4143-9A33-23688D52DFFD}" dt="2022-10-05T10:12:39.041" v="186" actId="1076"/>
          <ac:spMkLst>
            <pc:docMk/>
            <pc:sldMk cId="106194364" sldId="299"/>
            <ac:spMk id="7" creationId="{21DA0929-DBC0-80D0-A61B-126D5C789F4B}"/>
          </ac:spMkLst>
        </pc:spChg>
        <pc:picChg chg="add del mod">
          <ac:chgData name="Hordur Olafsson" userId="35673f1e-1533-427a-a84f-da77feac3cd7" providerId="ADAL" clId="{3F1835FD-8158-4143-9A33-23688D52DFFD}" dt="2022-10-05T10:09:07.997" v="94" actId="478"/>
          <ac:picMkLst>
            <pc:docMk/>
            <pc:sldMk cId="106194364" sldId="299"/>
            <ac:picMk id="3" creationId="{35F3CADA-1C9C-501C-888F-C2B4B746DFF4}"/>
          </ac:picMkLst>
        </pc:picChg>
        <pc:picChg chg="add del mod">
          <ac:chgData name="Hordur Olafsson" userId="35673f1e-1533-427a-a84f-da77feac3cd7" providerId="ADAL" clId="{3F1835FD-8158-4143-9A33-23688D52DFFD}" dt="2022-10-05T10:02:17.426" v="93" actId="478"/>
          <ac:picMkLst>
            <pc:docMk/>
            <pc:sldMk cId="106194364" sldId="299"/>
            <ac:picMk id="4" creationId="{2900BC4B-CC31-74C2-5FEA-703798205A32}"/>
          </ac:picMkLst>
        </pc:picChg>
        <pc:picChg chg="add mod modCrop">
          <ac:chgData name="Hordur Olafsson" userId="35673f1e-1533-427a-a84f-da77feac3cd7" providerId="ADAL" clId="{3F1835FD-8158-4143-9A33-23688D52DFFD}" dt="2022-10-05T10:12:17.329" v="182" actId="1076"/>
          <ac:picMkLst>
            <pc:docMk/>
            <pc:sldMk cId="106194364" sldId="299"/>
            <ac:picMk id="6" creationId="{BB411603-5D6D-102C-D7E3-C1462B9F9B03}"/>
          </ac:picMkLst>
        </pc:picChg>
        <pc:picChg chg="del">
          <ac:chgData name="Hordur Olafsson" userId="35673f1e-1533-427a-a84f-da77feac3cd7" providerId="ADAL" clId="{3F1835FD-8158-4143-9A33-23688D52DFFD}" dt="2022-10-05T10:00:37.019" v="76" actId="478"/>
          <ac:picMkLst>
            <pc:docMk/>
            <pc:sldMk cId="106194364" sldId="299"/>
            <ac:picMk id="2050" creationId="{95468B08-01F7-A8D7-586F-ECD5ECD3ED86}"/>
          </ac:picMkLst>
        </pc:picChg>
        <pc:cxnChg chg="add del mod">
          <ac:chgData name="Hordur Olafsson" userId="35673f1e-1533-427a-a84f-da77feac3cd7" providerId="ADAL" clId="{3F1835FD-8158-4143-9A33-23688D52DFFD}" dt="2022-10-05T10:12:33.148" v="185" actId="478"/>
          <ac:cxnSpMkLst>
            <pc:docMk/>
            <pc:sldMk cId="106194364" sldId="299"/>
            <ac:cxnSpMk id="9" creationId="{D404762D-0368-EBB4-3F22-00F62F3176CD}"/>
          </ac:cxnSpMkLst>
        </pc:cxnChg>
      </pc:sldChg>
      <pc:sldChg chg="addSp delSp modSp mod modClrScheme chgLayout modNotesTx">
        <pc:chgData name="Hordur Olafsson" userId="35673f1e-1533-427a-a84f-da77feac3cd7" providerId="ADAL" clId="{3F1835FD-8158-4143-9A33-23688D52DFFD}" dt="2022-10-05T16:08:39.613" v="1929"/>
        <pc:sldMkLst>
          <pc:docMk/>
          <pc:sldMk cId="2777915453" sldId="300"/>
        </pc:sldMkLst>
        <pc:spChg chg="add del mod">
          <ac:chgData name="Hordur Olafsson" userId="35673f1e-1533-427a-a84f-da77feac3cd7" providerId="ADAL" clId="{3F1835FD-8158-4143-9A33-23688D52DFFD}" dt="2022-10-05T10:23:27.127" v="323" actId="700"/>
          <ac:spMkLst>
            <pc:docMk/>
            <pc:sldMk cId="2777915453" sldId="300"/>
            <ac:spMk id="2" creationId="{C4538AE9-9848-EC19-87ED-044D479286F8}"/>
          </ac:spMkLst>
        </pc:spChg>
        <pc:spChg chg="del">
          <ac:chgData name="Hordur Olafsson" userId="35673f1e-1533-427a-a84f-da77feac3cd7" providerId="ADAL" clId="{3F1835FD-8158-4143-9A33-23688D52DFFD}" dt="2022-10-05T10:22:35.871" v="316" actId="478"/>
          <ac:spMkLst>
            <pc:docMk/>
            <pc:sldMk cId="2777915453" sldId="300"/>
            <ac:spMk id="3" creationId="{B20EAE2C-CF2D-5757-5268-C2EC00A8D06C}"/>
          </ac:spMkLst>
        </pc:spChg>
        <pc:spChg chg="add del mod">
          <ac:chgData name="Hordur Olafsson" userId="35673f1e-1533-427a-a84f-da77feac3cd7" providerId="ADAL" clId="{3F1835FD-8158-4143-9A33-23688D52DFFD}" dt="2022-10-05T10:23:33.633" v="324"/>
          <ac:spMkLst>
            <pc:docMk/>
            <pc:sldMk cId="2777915453" sldId="300"/>
            <ac:spMk id="4" creationId="{5D9781CD-A65F-56AD-FF8F-D810219B81C3}"/>
          </ac:spMkLst>
        </pc:spChg>
        <pc:picChg chg="add mod">
          <ac:chgData name="Hordur Olafsson" userId="35673f1e-1533-427a-a84f-da77feac3cd7" providerId="ADAL" clId="{3F1835FD-8158-4143-9A33-23688D52DFFD}" dt="2022-10-05T10:23:35.270" v="326" actId="962"/>
          <ac:picMkLst>
            <pc:docMk/>
            <pc:sldMk cId="2777915453" sldId="300"/>
            <ac:picMk id="6" creationId="{A4C535E0-DD57-DE5A-6FC9-6475D1038D7F}"/>
          </ac:picMkLst>
        </pc:picChg>
        <pc:picChg chg="add del mod">
          <ac:chgData name="Hordur Olafsson" userId="35673f1e-1533-427a-a84f-da77feac3cd7" providerId="ADAL" clId="{3F1835FD-8158-4143-9A33-23688D52DFFD}" dt="2022-10-05T16:08:39.081" v="1928" actId="478"/>
          <ac:picMkLst>
            <pc:docMk/>
            <pc:sldMk cId="2777915453" sldId="300"/>
            <ac:picMk id="7" creationId="{984F4853-868C-8240-9CC5-D5BA1D8F5308}"/>
          </ac:picMkLst>
        </pc:picChg>
        <pc:picChg chg="add del mod">
          <ac:chgData name="Hordur Olafsson" userId="35673f1e-1533-427a-a84f-da77feac3cd7" providerId="ADAL" clId="{3F1835FD-8158-4143-9A33-23688D52DFFD}" dt="2022-10-05T16:08:38.023" v="1927" actId="21"/>
          <ac:picMkLst>
            <pc:docMk/>
            <pc:sldMk cId="2777915453" sldId="300"/>
            <ac:picMk id="8" creationId="{A4A2DBC2-920F-68E2-6589-790C1E24A9B7}"/>
          </ac:picMkLst>
        </pc:picChg>
        <pc:picChg chg="add mod">
          <ac:chgData name="Hordur Olafsson" userId="35673f1e-1533-427a-a84f-da77feac3cd7" providerId="ADAL" clId="{3F1835FD-8158-4143-9A33-23688D52DFFD}" dt="2022-10-05T16:08:39.613" v="1929"/>
          <ac:picMkLst>
            <pc:docMk/>
            <pc:sldMk cId="2777915453" sldId="300"/>
            <ac:picMk id="9" creationId="{DBF45F5C-221C-712E-33C7-5AD5093F255B}"/>
          </ac:picMkLst>
        </pc:picChg>
        <pc:picChg chg="del">
          <ac:chgData name="Hordur Olafsson" userId="35673f1e-1533-427a-a84f-da77feac3cd7" providerId="ADAL" clId="{3F1835FD-8158-4143-9A33-23688D52DFFD}" dt="2022-10-05T10:22:35.871" v="316" actId="478"/>
          <ac:picMkLst>
            <pc:docMk/>
            <pc:sldMk cId="2777915453" sldId="300"/>
            <ac:picMk id="3074" creationId="{8AE8ADE7-3F86-869D-455C-53C39A59AC85}"/>
          </ac:picMkLst>
        </pc:picChg>
      </pc:sldChg>
      <pc:sldChg chg="addSp delSp modSp mod modClrScheme chgLayout modNotesTx">
        <pc:chgData name="Hordur Olafsson" userId="35673f1e-1533-427a-a84f-da77feac3cd7" providerId="ADAL" clId="{3F1835FD-8158-4143-9A33-23688D52DFFD}" dt="2022-10-05T16:08:12.220" v="1922"/>
        <pc:sldMkLst>
          <pc:docMk/>
          <pc:sldMk cId="3814095941" sldId="301"/>
        </pc:sldMkLst>
        <pc:spChg chg="add del mod">
          <ac:chgData name="Hordur Olafsson" userId="35673f1e-1533-427a-a84f-da77feac3cd7" providerId="ADAL" clId="{3F1835FD-8158-4143-9A33-23688D52DFFD}" dt="2022-10-05T10:31:22.159" v="328" actId="700"/>
          <ac:spMkLst>
            <pc:docMk/>
            <pc:sldMk cId="3814095941" sldId="301"/>
            <ac:spMk id="2" creationId="{5A8B405F-64F8-8C29-CDD4-7C59326F8E36}"/>
          </ac:spMkLst>
        </pc:spChg>
        <pc:spChg chg="del">
          <ac:chgData name="Hordur Olafsson" userId="35673f1e-1533-427a-a84f-da77feac3cd7" providerId="ADAL" clId="{3F1835FD-8158-4143-9A33-23688D52DFFD}" dt="2022-10-05T10:31:17.760" v="327" actId="478"/>
          <ac:spMkLst>
            <pc:docMk/>
            <pc:sldMk cId="3814095941" sldId="301"/>
            <ac:spMk id="3" creationId="{B20EAE2C-CF2D-5757-5268-C2EC00A8D06C}"/>
          </ac:spMkLst>
        </pc:spChg>
        <pc:spChg chg="add del mod">
          <ac:chgData name="Hordur Olafsson" userId="35673f1e-1533-427a-a84f-da77feac3cd7" providerId="ADAL" clId="{3F1835FD-8158-4143-9A33-23688D52DFFD}" dt="2022-10-05T10:31:24.182" v="329"/>
          <ac:spMkLst>
            <pc:docMk/>
            <pc:sldMk cId="3814095941" sldId="301"/>
            <ac:spMk id="4" creationId="{206FC85A-BF6D-F7DA-C2B1-DAFA873824D9}"/>
          </ac:spMkLst>
        </pc:spChg>
        <pc:picChg chg="del">
          <ac:chgData name="Hordur Olafsson" userId="35673f1e-1533-427a-a84f-da77feac3cd7" providerId="ADAL" clId="{3F1835FD-8158-4143-9A33-23688D52DFFD}" dt="2022-10-05T10:31:17.760" v="327" actId="478"/>
          <ac:picMkLst>
            <pc:docMk/>
            <pc:sldMk cId="3814095941" sldId="301"/>
            <ac:picMk id="6" creationId="{E02259E7-A575-8C20-3046-DE2B53B63AAE}"/>
          </ac:picMkLst>
        </pc:picChg>
        <pc:picChg chg="add mod">
          <ac:chgData name="Hordur Olafsson" userId="35673f1e-1533-427a-a84f-da77feac3cd7" providerId="ADAL" clId="{3F1835FD-8158-4143-9A33-23688D52DFFD}" dt="2022-10-05T10:31:27.159" v="330" actId="27614"/>
          <ac:picMkLst>
            <pc:docMk/>
            <pc:sldMk cId="3814095941" sldId="301"/>
            <ac:picMk id="7" creationId="{D8B2188E-58C1-A33D-CB98-F8B1DE0A30B1}"/>
          </ac:picMkLst>
        </pc:picChg>
        <pc:picChg chg="add mod">
          <ac:chgData name="Hordur Olafsson" userId="35673f1e-1533-427a-a84f-da77feac3cd7" providerId="ADAL" clId="{3F1835FD-8158-4143-9A33-23688D52DFFD}" dt="2022-10-05T16:08:12.220" v="1922"/>
          <ac:picMkLst>
            <pc:docMk/>
            <pc:sldMk cId="3814095941" sldId="301"/>
            <ac:picMk id="8" creationId="{FE16475F-6968-E09F-164A-35BFBD538FF3}"/>
          </ac:picMkLst>
        </pc:picChg>
        <pc:picChg chg="del">
          <ac:chgData name="Hordur Olafsson" userId="35673f1e-1533-427a-a84f-da77feac3cd7" providerId="ADAL" clId="{3F1835FD-8158-4143-9A33-23688D52DFFD}" dt="2022-10-05T10:31:17.760" v="327" actId="478"/>
          <ac:picMkLst>
            <pc:docMk/>
            <pc:sldMk cId="3814095941" sldId="301"/>
            <ac:picMk id="3074" creationId="{8AE8ADE7-3F86-869D-455C-53C39A59AC85}"/>
          </ac:picMkLst>
        </pc:picChg>
      </pc:sldChg>
      <pc:sldChg chg="addSp delSp modSp mod modTransition modClrScheme chgLayout">
        <pc:chgData name="Hordur Olafsson" userId="35673f1e-1533-427a-a84f-da77feac3cd7" providerId="ADAL" clId="{3F1835FD-8158-4143-9A33-23688D52DFFD}" dt="2022-10-05T16:25:14.442" v="2041"/>
        <pc:sldMkLst>
          <pc:docMk/>
          <pc:sldMk cId="3590705548" sldId="302"/>
        </pc:sldMkLst>
        <pc:spChg chg="add del mod">
          <ac:chgData name="Hordur Olafsson" userId="35673f1e-1533-427a-a84f-da77feac3cd7" providerId="ADAL" clId="{3F1835FD-8158-4143-9A33-23688D52DFFD}" dt="2022-10-05T13:38:47.078" v="1040" actId="931"/>
          <ac:spMkLst>
            <pc:docMk/>
            <pc:sldMk cId="3590705548" sldId="302"/>
            <ac:spMk id="2" creationId="{ED251105-1AFC-D5C4-9284-EE6DF0D8E46B}"/>
          </ac:spMkLst>
        </pc:spChg>
        <pc:spChg chg="add mod">
          <ac:chgData name="Hordur Olafsson" userId="35673f1e-1533-427a-a84f-da77feac3cd7" providerId="ADAL" clId="{3F1835FD-8158-4143-9A33-23688D52DFFD}" dt="2022-10-05T13:39:53.454" v="1075" actId="1076"/>
          <ac:spMkLst>
            <pc:docMk/>
            <pc:sldMk cId="3590705548" sldId="302"/>
            <ac:spMk id="6" creationId="{45A6EB9C-77CA-2EE6-42FB-A967D24D6198}"/>
          </ac:spMkLst>
        </pc:spChg>
        <pc:spChg chg="del mod">
          <ac:chgData name="Hordur Olafsson" userId="35673f1e-1533-427a-a84f-da77feac3cd7" providerId="ADAL" clId="{3F1835FD-8158-4143-9A33-23688D52DFFD}" dt="2022-10-05T13:38:35.578" v="1038" actId="478"/>
          <ac:spMkLst>
            <pc:docMk/>
            <pc:sldMk cId="3590705548" sldId="302"/>
            <ac:spMk id="1031" creationId="{85D7C728-167B-F912-78BD-E9BA416C4579}"/>
          </ac:spMkLst>
        </pc:spChg>
        <pc:picChg chg="add mod">
          <ac:chgData name="Hordur Olafsson" userId="35673f1e-1533-427a-a84f-da77feac3cd7" providerId="ADAL" clId="{3F1835FD-8158-4143-9A33-23688D52DFFD}" dt="2022-10-05T13:38:49.745" v="1042" actId="27614"/>
          <ac:picMkLst>
            <pc:docMk/>
            <pc:sldMk cId="3590705548" sldId="302"/>
            <ac:picMk id="4" creationId="{2DD69C65-5CB8-B608-0E1E-8C426A307EFD}"/>
          </ac:picMkLst>
        </pc:picChg>
        <pc:picChg chg="add mod">
          <ac:chgData name="Hordur Olafsson" userId="35673f1e-1533-427a-a84f-da77feac3cd7" providerId="ADAL" clId="{3F1835FD-8158-4143-9A33-23688D52DFFD}" dt="2022-10-05T16:07:47.118" v="1919" actId="1076"/>
          <ac:picMkLst>
            <pc:docMk/>
            <pc:sldMk cId="3590705548" sldId="302"/>
            <ac:picMk id="7" creationId="{557E9551-6E50-A84E-BF96-F2489BD3C089}"/>
          </ac:picMkLst>
        </pc:picChg>
        <pc:picChg chg="del">
          <ac:chgData name="Hordur Olafsson" userId="35673f1e-1533-427a-a84f-da77feac3cd7" providerId="ADAL" clId="{3F1835FD-8158-4143-9A33-23688D52DFFD}" dt="2022-10-05T13:38:25.462" v="1034" actId="478"/>
          <ac:picMkLst>
            <pc:docMk/>
            <pc:sldMk cId="3590705548" sldId="302"/>
            <ac:picMk id="1026" creationId="{33E0120A-05B9-3901-54E4-393897FBDF5C}"/>
          </ac:picMkLst>
        </pc:picChg>
      </pc:sldChg>
      <pc:sldChg chg="addSp delSp modSp mod modTransition modClrScheme modAnim chgLayout">
        <pc:chgData name="Hordur Olafsson" userId="35673f1e-1533-427a-a84f-da77feac3cd7" providerId="ADAL" clId="{3F1835FD-8158-4143-9A33-23688D52DFFD}" dt="2022-10-05T16:25:47.011" v="2049"/>
        <pc:sldMkLst>
          <pc:docMk/>
          <pc:sldMk cId="2737312904" sldId="303"/>
        </pc:sldMkLst>
        <pc:spChg chg="add del mod ord">
          <ac:chgData name="Hordur Olafsson" userId="35673f1e-1533-427a-a84f-da77feac3cd7" providerId="ADAL" clId="{3F1835FD-8158-4143-9A33-23688D52DFFD}" dt="2022-10-05T14:49:36.699" v="1172" actId="478"/>
          <ac:spMkLst>
            <pc:docMk/>
            <pc:sldMk cId="2737312904" sldId="303"/>
            <ac:spMk id="2" creationId="{4FBA9AA5-9E17-D9E9-563A-C83E53D1E6B1}"/>
          </ac:spMkLst>
        </pc:spChg>
        <pc:spChg chg="mod ord">
          <ac:chgData name="Hordur Olafsson" userId="35673f1e-1533-427a-a84f-da77feac3cd7" providerId="ADAL" clId="{3F1835FD-8158-4143-9A33-23688D52DFFD}" dt="2022-10-05T14:51:09.884" v="1207" actId="1076"/>
          <ac:spMkLst>
            <pc:docMk/>
            <pc:sldMk cId="2737312904" sldId="303"/>
            <ac:spMk id="2055" creationId="{B45A051C-DB3B-1D96-DC1A-9E72E43F8E1F}"/>
          </ac:spMkLst>
        </pc:spChg>
        <pc:picChg chg="add mod">
          <ac:chgData name="Hordur Olafsson" userId="35673f1e-1533-427a-a84f-da77feac3cd7" providerId="ADAL" clId="{3F1835FD-8158-4143-9A33-23688D52DFFD}" dt="2022-10-05T14:49:46.393" v="1177" actId="1076"/>
          <ac:picMkLst>
            <pc:docMk/>
            <pc:sldMk cId="2737312904" sldId="303"/>
            <ac:picMk id="4" creationId="{109BE75A-D00A-81BD-DE73-683FF32F8725}"/>
          </ac:picMkLst>
        </pc:picChg>
        <pc:picChg chg="add mod">
          <ac:chgData name="Hordur Olafsson" userId="35673f1e-1533-427a-a84f-da77feac3cd7" providerId="ADAL" clId="{3F1835FD-8158-4143-9A33-23688D52DFFD}" dt="2022-10-05T14:51:09.884" v="1207" actId="1076"/>
          <ac:picMkLst>
            <pc:docMk/>
            <pc:sldMk cId="2737312904" sldId="303"/>
            <ac:picMk id="6" creationId="{B0F92DA8-118F-F682-A50D-50C897103136}"/>
          </ac:picMkLst>
        </pc:picChg>
        <pc:picChg chg="del">
          <ac:chgData name="Hordur Olafsson" userId="35673f1e-1533-427a-a84f-da77feac3cd7" providerId="ADAL" clId="{3F1835FD-8158-4143-9A33-23688D52DFFD}" dt="2022-10-05T14:49:27.652" v="1169" actId="478"/>
          <ac:picMkLst>
            <pc:docMk/>
            <pc:sldMk cId="2737312904" sldId="303"/>
            <ac:picMk id="2050" creationId="{D9E70270-3D63-5257-BF68-4FAABC158E66}"/>
          </ac:picMkLst>
        </pc:picChg>
      </pc:sldChg>
      <pc:sldChg chg="addSp delSp modSp mod modTransition modClrScheme chgLayout">
        <pc:chgData name="Hordur Olafsson" userId="35673f1e-1533-427a-a84f-da77feac3cd7" providerId="ADAL" clId="{3F1835FD-8158-4143-9A33-23688D52DFFD}" dt="2022-10-05T16:26:25.412" v="2052"/>
        <pc:sldMkLst>
          <pc:docMk/>
          <pc:sldMk cId="445539428" sldId="304"/>
        </pc:sldMkLst>
        <pc:spChg chg="add del mod">
          <ac:chgData name="Hordur Olafsson" userId="35673f1e-1533-427a-a84f-da77feac3cd7" providerId="ADAL" clId="{3F1835FD-8158-4143-9A33-23688D52DFFD}" dt="2022-10-05T15:03:25.626" v="1214" actId="931"/>
          <ac:spMkLst>
            <pc:docMk/>
            <pc:sldMk cId="445539428" sldId="304"/>
            <ac:spMk id="2" creationId="{B74786FC-6014-91CA-D78A-6C7700EAE2C3}"/>
          </ac:spMkLst>
        </pc:spChg>
        <pc:spChg chg="add mod">
          <ac:chgData name="Hordur Olafsson" userId="35673f1e-1533-427a-a84f-da77feac3cd7" providerId="ADAL" clId="{3F1835FD-8158-4143-9A33-23688D52DFFD}" dt="2022-10-05T15:04:07.287" v="1238" actId="1076"/>
          <ac:spMkLst>
            <pc:docMk/>
            <pc:sldMk cId="445539428" sldId="304"/>
            <ac:spMk id="6" creationId="{C3636AD7-7F17-D594-061A-1DF99077E418}"/>
          </ac:spMkLst>
        </pc:spChg>
        <pc:spChg chg="del mod">
          <ac:chgData name="Hordur Olafsson" userId="35673f1e-1533-427a-a84f-da77feac3cd7" providerId="ADAL" clId="{3F1835FD-8158-4143-9A33-23688D52DFFD}" dt="2022-10-05T15:03:19" v="1212" actId="478"/>
          <ac:spMkLst>
            <pc:docMk/>
            <pc:sldMk cId="445539428" sldId="304"/>
            <ac:spMk id="3081" creationId="{0F326FB2-4A48-92E2-7B45-D6C8E68CD2C3}"/>
          </ac:spMkLst>
        </pc:spChg>
        <pc:picChg chg="add mod">
          <ac:chgData name="Hordur Olafsson" userId="35673f1e-1533-427a-a84f-da77feac3cd7" providerId="ADAL" clId="{3F1835FD-8158-4143-9A33-23688D52DFFD}" dt="2022-10-05T15:07:23.463" v="1352" actId="14100"/>
          <ac:picMkLst>
            <pc:docMk/>
            <pc:sldMk cId="445539428" sldId="304"/>
            <ac:picMk id="4" creationId="{A4A2EE54-E60B-3C10-66BF-7E3F0C631123}"/>
          </ac:picMkLst>
        </pc:picChg>
        <pc:picChg chg="add mod">
          <ac:chgData name="Hordur Olafsson" userId="35673f1e-1533-427a-a84f-da77feac3cd7" providerId="ADAL" clId="{3F1835FD-8158-4143-9A33-23688D52DFFD}" dt="2022-10-05T16:07:20.099" v="1915"/>
          <ac:picMkLst>
            <pc:docMk/>
            <pc:sldMk cId="445539428" sldId="304"/>
            <ac:picMk id="7" creationId="{88A0B56C-2C46-797F-0DFA-29A99662A20F}"/>
          </ac:picMkLst>
        </pc:picChg>
        <pc:picChg chg="del">
          <ac:chgData name="Hordur Olafsson" userId="35673f1e-1533-427a-a84f-da77feac3cd7" providerId="ADAL" clId="{3F1835FD-8158-4143-9A33-23688D52DFFD}" dt="2022-10-05T15:03:10.692" v="1208" actId="478"/>
          <ac:picMkLst>
            <pc:docMk/>
            <pc:sldMk cId="445539428" sldId="304"/>
            <ac:picMk id="3076" creationId="{BBB116BF-A9FA-D89B-CF4C-8D580B97A1C2}"/>
          </ac:picMkLst>
        </pc:picChg>
      </pc:sldChg>
      <pc:sldChg chg="del">
        <pc:chgData name="Hordur Olafsson" userId="35673f1e-1533-427a-a84f-da77feac3cd7" providerId="ADAL" clId="{3F1835FD-8158-4143-9A33-23688D52DFFD}" dt="2022-10-05T15:06:56.990" v="1350" actId="2696"/>
        <pc:sldMkLst>
          <pc:docMk/>
          <pc:sldMk cId="2513902602" sldId="306"/>
        </pc:sldMkLst>
      </pc:sldChg>
      <pc:sldChg chg="del">
        <pc:chgData name="Hordur Olafsson" userId="35673f1e-1533-427a-a84f-da77feac3cd7" providerId="ADAL" clId="{3F1835FD-8158-4143-9A33-23688D52DFFD}" dt="2022-10-05T15:38:41.131" v="1470" actId="2696"/>
        <pc:sldMkLst>
          <pc:docMk/>
          <pc:sldMk cId="1126249829" sldId="307"/>
        </pc:sldMkLst>
      </pc:sldChg>
      <pc:sldChg chg="del">
        <pc:chgData name="Hordur Olafsson" userId="35673f1e-1533-427a-a84f-da77feac3cd7" providerId="ADAL" clId="{3F1835FD-8158-4143-9A33-23688D52DFFD}" dt="2022-10-05T15:38:41.131" v="1470" actId="2696"/>
        <pc:sldMkLst>
          <pc:docMk/>
          <pc:sldMk cId="4060924352" sldId="308"/>
        </pc:sldMkLst>
      </pc:sldChg>
      <pc:sldChg chg="del">
        <pc:chgData name="Hordur Olafsson" userId="35673f1e-1533-427a-a84f-da77feac3cd7" providerId="ADAL" clId="{3F1835FD-8158-4143-9A33-23688D52DFFD}" dt="2022-10-05T15:38:41.131" v="1470" actId="2696"/>
        <pc:sldMkLst>
          <pc:docMk/>
          <pc:sldMk cId="2115081325" sldId="309"/>
        </pc:sldMkLst>
      </pc:sldChg>
      <pc:sldChg chg="addSp delSp modSp mod modTransition modClrScheme chgLayout">
        <pc:chgData name="Hordur Olafsson" userId="35673f1e-1533-427a-a84f-da77feac3cd7" providerId="ADAL" clId="{3F1835FD-8158-4143-9A33-23688D52DFFD}" dt="2022-10-05T16:07:14.858" v="1914" actId="404"/>
        <pc:sldMkLst>
          <pc:docMk/>
          <pc:sldMk cId="3471242944" sldId="310"/>
        </pc:sldMkLst>
        <pc:spChg chg="mod ord">
          <ac:chgData name="Hordur Olafsson" userId="35673f1e-1533-427a-a84f-da77feac3cd7" providerId="ADAL" clId="{3F1835FD-8158-4143-9A33-23688D52DFFD}" dt="2022-10-05T16:07:14.858" v="1914" actId="404"/>
          <ac:spMkLst>
            <pc:docMk/>
            <pc:sldMk cId="3471242944" sldId="310"/>
            <ac:spMk id="2" creationId="{9BD882BB-E880-70A4-36AD-30DEBADE3D8C}"/>
          </ac:spMkLst>
        </pc:spChg>
        <pc:spChg chg="add del mod ord">
          <ac:chgData name="Hordur Olafsson" userId="35673f1e-1533-427a-a84f-da77feac3cd7" providerId="ADAL" clId="{3F1835FD-8158-4143-9A33-23688D52DFFD}" dt="2022-10-05T15:04:29.969" v="1241"/>
          <ac:spMkLst>
            <pc:docMk/>
            <pc:sldMk cId="3471242944" sldId="310"/>
            <ac:spMk id="3" creationId="{B3770862-34D2-741D-2A7E-87CA84C8BD07}"/>
          </ac:spMkLst>
        </pc:spChg>
        <pc:spChg chg="add mod">
          <ac:chgData name="Hordur Olafsson" userId="35673f1e-1533-427a-a84f-da77feac3cd7" providerId="ADAL" clId="{3F1835FD-8158-4143-9A33-23688D52DFFD}" dt="2022-10-05T15:06:07.330" v="1347" actId="1076"/>
          <ac:spMkLst>
            <pc:docMk/>
            <pc:sldMk cId="3471242944" sldId="310"/>
            <ac:spMk id="5" creationId="{DA1E7195-3139-0708-FD84-E4726AFB9821}"/>
          </ac:spMkLst>
        </pc:spChg>
        <pc:picChg chg="add mod">
          <ac:chgData name="Hordur Olafsson" userId="35673f1e-1533-427a-a84f-da77feac3cd7" providerId="ADAL" clId="{3F1835FD-8158-4143-9A33-23688D52DFFD}" dt="2022-10-05T15:05:51.620" v="1343" actId="167"/>
          <ac:picMkLst>
            <pc:docMk/>
            <pc:sldMk cId="3471242944" sldId="310"/>
            <ac:picMk id="4" creationId="{8A17EC78-9EE6-FD6D-331F-120F251DB92E}"/>
          </ac:picMkLst>
        </pc:picChg>
        <pc:picChg chg="add mod">
          <ac:chgData name="Hordur Olafsson" userId="35673f1e-1533-427a-a84f-da77feac3cd7" providerId="ADAL" clId="{3F1835FD-8158-4143-9A33-23688D52DFFD}" dt="2022-10-05T16:06:58.662" v="1910"/>
          <ac:picMkLst>
            <pc:docMk/>
            <pc:sldMk cId="3471242944" sldId="310"/>
            <ac:picMk id="6" creationId="{08B9D0E6-CD3E-5913-2894-A01FA5C7AED9}"/>
          </ac:picMkLst>
        </pc:picChg>
        <pc:picChg chg="del">
          <ac:chgData name="Hordur Olafsson" userId="35673f1e-1533-427a-a84f-da77feac3cd7" providerId="ADAL" clId="{3F1835FD-8158-4143-9A33-23688D52DFFD}" dt="2022-10-05T15:04:22.038" v="1239" actId="21"/>
          <ac:picMkLst>
            <pc:docMk/>
            <pc:sldMk cId="3471242944" sldId="310"/>
            <ac:picMk id="11" creationId="{5339FC8D-2C3F-A538-5825-84C137AEA750}"/>
          </ac:picMkLst>
        </pc:picChg>
      </pc:sldChg>
      <pc:sldChg chg="addSp delSp modSp mod modTransition modClrScheme chgLayout">
        <pc:chgData name="Hordur Olafsson" userId="35673f1e-1533-427a-a84f-da77feac3cd7" providerId="ADAL" clId="{3F1835FD-8158-4143-9A33-23688D52DFFD}" dt="2022-10-05T16:29:09.409" v="2078"/>
        <pc:sldMkLst>
          <pc:docMk/>
          <pc:sldMk cId="2358357188" sldId="311"/>
        </pc:sldMkLst>
        <pc:picChg chg="mod modCrop">
          <ac:chgData name="Hordur Olafsson" userId="35673f1e-1533-427a-a84f-da77feac3cd7" providerId="ADAL" clId="{3F1835FD-8158-4143-9A33-23688D52DFFD}" dt="2022-10-05T16:28:53.577" v="2076" actId="167"/>
          <ac:picMkLst>
            <pc:docMk/>
            <pc:sldMk cId="2358357188" sldId="311"/>
            <ac:picMk id="3" creationId="{D8916E00-23C2-2331-648D-B04A009EAC2D}"/>
          </ac:picMkLst>
        </pc:picChg>
        <pc:picChg chg="add mod">
          <ac:chgData name="Hordur Olafsson" userId="35673f1e-1533-427a-a84f-da77feac3cd7" providerId="ADAL" clId="{3F1835FD-8158-4143-9A33-23688D52DFFD}" dt="2022-10-05T16:28:38.717" v="2073" actId="167"/>
          <ac:picMkLst>
            <pc:docMk/>
            <pc:sldMk cId="2358357188" sldId="311"/>
            <ac:picMk id="4" creationId="{F9DA4397-43AA-06CB-2BB6-E85A10794936}"/>
          </ac:picMkLst>
        </pc:picChg>
        <pc:picChg chg="del mod">
          <ac:chgData name="Hordur Olafsson" userId="35673f1e-1533-427a-a84f-da77feac3cd7" providerId="ADAL" clId="{3F1835FD-8158-4143-9A33-23688D52DFFD}" dt="2022-10-05T16:27:27.822" v="2055" actId="478"/>
          <ac:picMkLst>
            <pc:docMk/>
            <pc:sldMk cId="2358357188" sldId="311"/>
            <ac:picMk id="9" creationId="{04AA1502-459C-D72E-29DD-4198C42E29BA}"/>
          </ac:picMkLst>
        </pc:picChg>
      </pc:sldChg>
      <pc:sldChg chg="modSp del mod">
        <pc:chgData name="Hordur Olafsson" userId="35673f1e-1533-427a-a84f-da77feac3cd7" providerId="ADAL" clId="{3F1835FD-8158-4143-9A33-23688D52DFFD}" dt="2022-10-05T16:27:26.195" v="2054" actId="2696"/>
        <pc:sldMkLst>
          <pc:docMk/>
          <pc:sldMk cId="3633499325" sldId="312"/>
        </pc:sldMkLst>
        <pc:picChg chg="mod">
          <ac:chgData name="Hordur Olafsson" userId="35673f1e-1533-427a-a84f-da77feac3cd7" providerId="ADAL" clId="{3F1835FD-8158-4143-9A33-23688D52DFFD}" dt="2022-10-05T15:40:42.107" v="1478" actId="167"/>
          <ac:picMkLst>
            <pc:docMk/>
            <pc:sldMk cId="3633499325" sldId="312"/>
            <ac:picMk id="3" creationId="{D8916E00-23C2-2331-648D-B04A009EAC2D}"/>
          </ac:picMkLst>
        </pc:picChg>
      </pc:sldChg>
      <pc:sldChg chg="del">
        <pc:chgData name="Hordur Olafsson" userId="35673f1e-1533-427a-a84f-da77feac3cd7" providerId="ADAL" clId="{3F1835FD-8158-4143-9A33-23688D52DFFD}" dt="2022-10-05T15:39:46.377" v="1471" actId="2696"/>
        <pc:sldMkLst>
          <pc:docMk/>
          <pc:sldMk cId="3713741018" sldId="313"/>
        </pc:sldMkLst>
      </pc:sldChg>
      <pc:sldChg chg="del mod modShow">
        <pc:chgData name="Hordur Olafsson" userId="35673f1e-1533-427a-a84f-da77feac3cd7" providerId="ADAL" clId="{3F1835FD-8158-4143-9A33-23688D52DFFD}" dt="2022-10-05T15:59:41.633" v="1776" actId="2696"/>
        <pc:sldMkLst>
          <pc:docMk/>
          <pc:sldMk cId="598933527" sldId="314"/>
        </pc:sldMkLst>
      </pc:sldChg>
      <pc:sldChg chg="modTransition">
        <pc:chgData name="Hordur Olafsson" userId="35673f1e-1533-427a-a84f-da77feac3cd7" providerId="ADAL" clId="{3F1835FD-8158-4143-9A33-23688D52DFFD}" dt="2022-10-05T16:29:30.877" v="2079"/>
        <pc:sldMkLst>
          <pc:docMk/>
          <pc:sldMk cId="3246102806" sldId="315"/>
        </pc:sldMkLst>
      </pc:sldChg>
      <pc:sldChg chg="del mod modShow">
        <pc:chgData name="Hordur Olafsson" userId="35673f1e-1533-427a-a84f-da77feac3cd7" providerId="ADAL" clId="{3F1835FD-8158-4143-9A33-23688D52DFFD}" dt="2022-10-05T15:59:41.633" v="1776" actId="2696"/>
        <pc:sldMkLst>
          <pc:docMk/>
          <pc:sldMk cId="592578753" sldId="316"/>
        </pc:sldMkLst>
      </pc:sldChg>
      <pc:sldChg chg="del mod modShow">
        <pc:chgData name="Hordur Olafsson" userId="35673f1e-1533-427a-a84f-da77feac3cd7" providerId="ADAL" clId="{3F1835FD-8158-4143-9A33-23688D52DFFD}" dt="2022-10-05T15:59:02.221" v="1774" actId="2696"/>
        <pc:sldMkLst>
          <pc:docMk/>
          <pc:sldMk cId="1685055682" sldId="317"/>
        </pc:sldMkLst>
      </pc:sldChg>
      <pc:sldChg chg="addSp delSp modSp mod modTransition modClrScheme chgLayout">
        <pc:chgData name="Hordur Olafsson" userId="35673f1e-1533-427a-a84f-da77feac3cd7" providerId="ADAL" clId="{3F1835FD-8158-4143-9A33-23688D52DFFD}" dt="2022-10-05T16:29:58.134" v="2084"/>
        <pc:sldMkLst>
          <pc:docMk/>
          <pc:sldMk cId="308486077" sldId="318"/>
        </pc:sldMkLst>
        <pc:spChg chg="add del mod">
          <ac:chgData name="Hordur Olafsson" userId="35673f1e-1533-427a-a84f-da77feac3cd7" providerId="ADAL" clId="{3F1835FD-8158-4143-9A33-23688D52DFFD}" dt="2022-10-05T15:55:15.717" v="1723"/>
          <ac:spMkLst>
            <pc:docMk/>
            <pc:sldMk cId="308486077" sldId="318"/>
            <ac:spMk id="2" creationId="{B3C14414-1C2D-7BC0-3B33-860FB67D49DA}"/>
          </ac:spMkLst>
        </pc:spChg>
        <pc:spChg chg="del mod">
          <ac:chgData name="Hordur Olafsson" userId="35673f1e-1533-427a-a84f-da77feac3cd7" providerId="ADAL" clId="{3F1835FD-8158-4143-9A33-23688D52DFFD}" dt="2022-10-05T15:55:09.924" v="1721" actId="21"/>
          <ac:spMkLst>
            <pc:docMk/>
            <pc:sldMk cId="308486077" sldId="318"/>
            <ac:spMk id="4" creationId="{6184E87D-C93D-74B0-A606-803D7176D26C}"/>
          </ac:spMkLst>
        </pc:spChg>
        <pc:spChg chg="add del mod">
          <ac:chgData name="Hordur Olafsson" userId="35673f1e-1533-427a-a84f-da77feac3cd7" providerId="ADAL" clId="{3F1835FD-8158-4143-9A33-23688D52DFFD}" dt="2022-10-05T15:55:41.372" v="1729" actId="478"/>
          <ac:spMkLst>
            <pc:docMk/>
            <pc:sldMk cId="308486077" sldId="318"/>
            <ac:spMk id="7" creationId="{66CF2745-6F84-A027-D35C-07A2BD33644A}"/>
          </ac:spMkLst>
        </pc:spChg>
        <pc:spChg chg="add mod">
          <ac:chgData name="Hordur Olafsson" userId="35673f1e-1533-427a-a84f-da77feac3cd7" providerId="ADAL" clId="{3F1835FD-8158-4143-9A33-23688D52DFFD}" dt="2022-10-05T15:58:26.580" v="1773" actId="1076"/>
          <ac:spMkLst>
            <pc:docMk/>
            <pc:sldMk cId="308486077" sldId="318"/>
            <ac:spMk id="9" creationId="{E642DA39-B7DD-58FA-1826-3F8864974C13}"/>
          </ac:spMkLst>
        </pc:spChg>
        <pc:spChg chg="add mod">
          <ac:chgData name="Hordur Olafsson" userId="35673f1e-1533-427a-a84f-da77feac3cd7" providerId="ADAL" clId="{3F1835FD-8158-4143-9A33-23688D52DFFD}" dt="2022-10-05T15:58:26.580" v="1773" actId="1076"/>
          <ac:spMkLst>
            <pc:docMk/>
            <pc:sldMk cId="308486077" sldId="318"/>
            <ac:spMk id="11" creationId="{7F5B2EE2-B934-4EEC-4A20-A212F0544D30}"/>
          </ac:spMkLst>
        </pc:spChg>
        <pc:picChg chg="del">
          <ac:chgData name="Hordur Olafsson" userId="35673f1e-1533-427a-a84f-da77feac3cd7" providerId="ADAL" clId="{3F1835FD-8158-4143-9A33-23688D52DFFD}" dt="2022-10-05T15:55:06.230" v="1719" actId="478"/>
          <ac:picMkLst>
            <pc:docMk/>
            <pc:sldMk cId="308486077" sldId="318"/>
            <ac:picMk id="3" creationId="{F152E698-54AA-05B4-2A52-81A11DD1AB51}"/>
          </ac:picMkLst>
        </pc:picChg>
        <pc:picChg chg="add mod modCrop">
          <ac:chgData name="Hordur Olafsson" userId="35673f1e-1533-427a-a84f-da77feac3cd7" providerId="ADAL" clId="{3F1835FD-8158-4143-9A33-23688D52DFFD}" dt="2022-10-05T16:06:44.253" v="1909" actId="732"/>
          <ac:picMkLst>
            <pc:docMk/>
            <pc:sldMk cId="308486077" sldId="318"/>
            <ac:picMk id="6" creationId="{680C30D5-989F-CCB3-045C-89D90C87B4CD}"/>
          </ac:picMkLst>
        </pc:picChg>
        <pc:picChg chg="add mod modCrop">
          <ac:chgData name="Hordur Olafsson" userId="35673f1e-1533-427a-a84f-da77feac3cd7" providerId="ADAL" clId="{3F1835FD-8158-4143-9A33-23688D52DFFD}" dt="2022-10-05T15:57:53.506" v="1768" actId="732"/>
          <ac:picMkLst>
            <pc:docMk/>
            <pc:sldMk cId="308486077" sldId="318"/>
            <ac:picMk id="12" creationId="{7E82BCAC-2DD5-4223-324C-0D2F25D28940}"/>
          </ac:picMkLst>
        </pc:picChg>
        <pc:picChg chg="add mod">
          <ac:chgData name="Hordur Olafsson" userId="35673f1e-1533-427a-a84f-da77feac3cd7" providerId="ADAL" clId="{3F1835FD-8158-4143-9A33-23688D52DFFD}" dt="2022-10-05T16:06:36.288" v="1908"/>
          <ac:picMkLst>
            <pc:docMk/>
            <pc:sldMk cId="308486077" sldId="318"/>
            <ac:picMk id="13" creationId="{1AD2D5B3-1ABB-90F2-9716-BA63F685BAB4}"/>
          </ac:picMkLst>
        </pc:picChg>
      </pc:sldChg>
      <pc:sldChg chg="del">
        <pc:chgData name="Hordur Olafsson" userId="35673f1e-1533-427a-a84f-da77feac3cd7" providerId="ADAL" clId="{3F1835FD-8158-4143-9A33-23688D52DFFD}" dt="2022-10-05T16:08:55.709" v="1931" actId="2696"/>
        <pc:sldMkLst>
          <pc:docMk/>
          <pc:sldMk cId="809987993" sldId="319"/>
        </pc:sldMkLst>
      </pc:sldChg>
      <pc:sldChg chg="addSp delSp modSp new del mod modClrScheme chgLayout">
        <pc:chgData name="Hordur Olafsson" userId="35673f1e-1533-427a-a84f-da77feac3cd7" providerId="ADAL" clId="{3F1835FD-8158-4143-9A33-23688D52DFFD}" dt="2022-10-05T10:00:02.119" v="75" actId="2696"/>
        <pc:sldMkLst>
          <pc:docMk/>
          <pc:sldMk cId="657770954" sldId="320"/>
        </pc:sldMkLst>
        <pc:spChg chg="del mod ord">
          <ac:chgData name="Hordur Olafsson" userId="35673f1e-1533-427a-a84f-da77feac3cd7" providerId="ADAL" clId="{3F1835FD-8158-4143-9A33-23688D52DFFD}" dt="2022-10-05T09:57:03.813" v="43" actId="700"/>
          <ac:spMkLst>
            <pc:docMk/>
            <pc:sldMk cId="657770954" sldId="320"/>
            <ac:spMk id="2" creationId="{50A3D4DC-5A1E-A9EA-0452-D5100736AD1C}"/>
          </ac:spMkLst>
        </pc:spChg>
        <pc:spChg chg="del mod ord">
          <ac:chgData name="Hordur Olafsson" userId="35673f1e-1533-427a-a84f-da77feac3cd7" providerId="ADAL" clId="{3F1835FD-8158-4143-9A33-23688D52DFFD}" dt="2022-10-05T09:57:03.813" v="43" actId="700"/>
          <ac:spMkLst>
            <pc:docMk/>
            <pc:sldMk cId="657770954" sldId="320"/>
            <ac:spMk id="3" creationId="{0CDDBCCE-AFED-4EC0-8F1D-B731F0B7F033}"/>
          </ac:spMkLst>
        </pc:spChg>
        <pc:spChg chg="del">
          <ac:chgData name="Hordur Olafsson" userId="35673f1e-1533-427a-a84f-da77feac3cd7" providerId="ADAL" clId="{3F1835FD-8158-4143-9A33-23688D52DFFD}" dt="2022-10-05T09:57:03.813" v="43" actId="700"/>
          <ac:spMkLst>
            <pc:docMk/>
            <pc:sldMk cId="657770954" sldId="320"/>
            <ac:spMk id="4" creationId="{A1B78C8A-762A-AAB6-A9C2-CD3387E03F1F}"/>
          </ac:spMkLst>
        </pc:spChg>
        <pc:spChg chg="add del mod ord">
          <ac:chgData name="Hordur Olafsson" userId="35673f1e-1533-427a-a84f-da77feac3cd7" providerId="ADAL" clId="{3F1835FD-8158-4143-9A33-23688D52DFFD}" dt="2022-10-05T09:58:34.475" v="63" actId="478"/>
          <ac:spMkLst>
            <pc:docMk/>
            <pc:sldMk cId="657770954" sldId="320"/>
            <ac:spMk id="5" creationId="{87D78B47-3515-EDA2-0408-801273E6647D}"/>
          </ac:spMkLst>
        </pc:spChg>
        <pc:spChg chg="add del mod ord">
          <ac:chgData name="Hordur Olafsson" userId="35673f1e-1533-427a-a84f-da77feac3cd7" providerId="ADAL" clId="{3F1835FD-8158-4143-9A33-23688D52DFFD}" dt="2022-10-05T09:58:15.917" v="60"/>
          <ac:spMkLst>
            <pc:docMk/>
            <pc:sldMk cId="657770954" sldId="320"/>
            <ac:spMk id="6" creationId="{02A64A33-0E0F-9087-0856-E4D01C826800}"/>
          </ac:spMkLst>
        </pc:spChg>
        <pc:spChg chg="add mod">
          <ac:chgData name="Hordur Olafsson" userId="35673f1e-1533-427a-a84f-da77feac3cd7" providerId="ADAL" clId="{3F1835FD-8158-4143-9A33-23688D52DFFD}" dt="2022-10-05T09:58:34.475" v="63" actId="478"/>
          <ac:spMkLst>
            <pc:docMk/>
            <pc:sldMk cId="657770954" sldId="320"/>
            <ac:spMk id="10" creationId="{7C3F2A01-D727-6CFE-E61E-C4C6E32299D5}"/>
          </ac:spMkLst>
        </pc:spChg>
        <pc:picChg chg="add mod">
          <ac:chgData name="Hordur Olafsson" userId="35673f1e-1533-427a-a84f-da77feac3cd7" providerId="ADAL" clId="{3F1835FD-8158-4143-9A33-23688D52DFFD}" dt="2022-10-05T09:58:17.769" v="62" actId="962"/>
          <ac:picMkLst>
            <pc:docMk/>
            <pc:sldMk cId="657770954" sldId="320"/>
            <ac:picMk id="8" creationId="{D2B237D1-11F9-89F4-D85A-FBE98A3ABF6D}"/>
          </ac:picMkLst>
        </pc:picChg>
      </pc:sldChg>
      <pc:sldChg chg="addSp delSp modSp add mod">
        <pc:chgData name="Hordur Olafsson" userId="35673f1e-1533-427a-a84f-da77feac3cd7" providerId="ADAL" clId="{3F1835FD-8158-4143-9A33-23688D52DFFD}" dt="2022-10-05T16:17:22.562" v="2015" actId="1076"/>
        <pc:sldMkLst>
          <pc:docMk/>
          <pc:sldMk cId="731039293" sldId="320"/>
        </pc:sldMkLst>
        <pc:spChg chg="add mod">
          <ac:chgData name="Hordur Olafsson" userId="35673f1e-1533-427a-a84f-da77feac3cd7" providerId="ADAL" clId="{3F1835FD-8158-4143-9A33-23688D52DFFD}" dt="2022-10-05T16:17:22.562" v="2015" actId="1076"/>
          <ac:spMkLst>
            <pc:docMk/>
            <pc:sldMk cId="731039293" sldId="320"/>
            <ac:spMk id="4" creationId="{4AC6CA1E-D904-7D77-BEB3-0690B0672E6A}"/>
          </ac:spMkLst>
        </pc:spChg>
        <pc:spChg chg="mod">
          <ac:chgData name="Hordur Olafsson" userId="35673f1e-1533-427a-a84f-da77feac3cd7" providerId="ADAL" clId="{3F1835FD-8158-4143-9A33-23688D52DFFD}" dt="2022-10-05T10:17:55.538" v="228" actId="403"/>
          <ac:spMkLst>
            <pc:docMk/>
            <pc:sldMk cId="731039293" sldId="320"/>
            <ac:spMk id="5" creationId="{1926AECD-3ECE-1531-C58F-86C11C8A0C01}"/>
          </ac:spMkLst>
        </pc:spChg>
        <pc:spChg chg="mod">
          <ac:chgData name="Hordur Olafsson" userId="35673f1e-1533-427a-a84f-da77feac3cd7" providerId="ADAL" clId="{3F1835FD-8158-4143-9A33-23688D52DFFD}" dt="2022-10-05T16:17:13.807" v="2014" actId="14100"/>
          <ac:spMkLst>
            <pc:docMk/>
            <pc:sldMk cId="731039293" sldId="320"/>
            <ac:spMk id="6" creationId="{716B4046-F640-107E-DF95-22428E591876}"/>
          </ac:spMkLst>
        </pc:spChg>
        <pc:picChg chg="add mod">
          <ac:chgData name="Hordur Olafsson" userId="35673f1e-1533-427a-a84f-da77feac3cd7" providerId="ADAL" clId="{3F1835FD-8158-4143-9A33-23688D52DFFD}" dt="2022-10-05T16:17:22.562" v="2015" actId="1076"/>
          <ac:picMkLst>
            <pc:docMk/>
            <pc:sldMk cId="731039293" sldId="320"/>
            <ac:picMk id="3" creationId="{3E7DBA25-B6DA-1F8F-7893-8A508AE35EE2}"/>
          </ac:picMkLst>
        </pc:picChg>
        <pc:picChg chg="del">
          <ac:chgData name="Hordur Olafsson" userId="35673f1e-1533-427a-a84f-da77feac3cd7" providerId="ADAL" clId="{3F1835FD-8158-4143-9A33-23688D52DFFD}" dt="2022-10-05T16:14:07.963" v="1957" actId="478"/>
          <ac:picMkLst>
            <pc:docMk/>
            <pc:sldMk cId="731039293" sldId="320"/>
            <ac:picMk id="10" creationId="{B0544199-3DBE-B059-61EE-49181A7F9773}"/>
          </ac:picMkLst>
        </pc:picChg>
      </pc:sldChg>
      <pc:sldChg chg="addSp delSp modSp add mod modClrScheme chgLayout">
        <pc:chgData name="Hordur Olafsson" userId="35673f1e-1533-427a-a84f-da77feac3cd7" providerId="ADAL" clId="{3F1835FD-8158-4143-9A33-23688D52DFFD}" dt="2022-10-05T10:54:36.671" v="420" actId="1076"/>
        <pc:sldMkLst>
          <pc:docMk/>
          <pc:sldMk cId="2553961554" sldId="321"/>
        </pc:sldMkLst>
        <pc:spChg chg="del">
          <ac:chgData name="Hordur Olafsson" userId="35673f1e-1533-427a-a84f-da77feac3cd7" providerId="ADAL" clId="{3F1835FD-8158-4143-9A33-23688D52DFFD}" dt="2022-10-05T10:52:22.182" v="342" actId="478"/>
          <ac:spMkLst>
            <pc:docMk/>
            <pc:sldMk cId="2553961554" sldId="321"/>
            <ac:spMk id="3" creationId="{7DF5E3AC-75A2-FCE2-3BBF-45A3D5C80255}"/>
          </ac:spMkLst>
        </pc:spChg>
        <pc:spChg chg="del">
          <ac:chgData name="Hordur Olafsson" userId="35673f1e-1533-427a-a84f-da77feac3cd7" providerId="ADAL" clId="{3F1835FD-8158-4143-9A33-23688D52DFFD}" dt="2022-10-05T10:52:22.182" v="342" actId="478"/>
          <ac:spMkLst>
            <pc:docMk/>
            <pc:sldMk cId="2553961554" sldId="321"/>
            <ac:spMk id="4" creationId="{37DBE620-303A-E3DF-F007-7520FEE38C13}"/>
          </ac:spMkLst>
        </pc:spChg>
        <pc:spChg chg="add del mod">
          <ac:chgData name="Hordur Olafsson" userId="35673f1e-1533-427a-a84f-da77feac3cd7" providerId="ADAL" clId="{3F1835FD-8158-4143-9A33-23688D52DFFD}" dt="2022-10-05T10:52:27.407" v="343" actId="700"/>
          <ac:spMkLst>
            <pc:docMk/>
            <pc:sldMk cId="2553961554" sldId="321"/>
            <ac:spMk id="5" creationId="{E5B6C246-096F-2693-9419-1FDD0CAACAF1}"/>
          </ac:spMkLst>
        </pc:spChg>
        <pc:spChg chg="add del mod ord">
          <ac:chgData name="Hordur Olafsson" userId="35673f1e-1533-427a-a84f-da77feac3cd7" providerId="ADAL" clId="{3F1835FD-8158-4143-9A33-23688D52DFFD}" dt="2022-10-05T10:52:27.407" v="343" actId="700"/>
          <ac:spMkLst>
            <pc:docMk/>
            <pc:sldMk cId="2553961554" sldId="321"/>
            <ac:spMk id="8" creationId="{C1B29174-9B64-A002-F82C-339CF7E59983}"/>
          </ac:spMkLst>
        </pc:spChg>
        <pc:spChg chg="add del mod ord">
          <ac:chgData name="Hordur Olafsson" userId="35673f1e-1533-427a-a84f-da77feac3cd7" providerId="ADAL" clId="{3F1835FD-8158-4143-9A33-23688D52DFFD}" dt="2022-10-05T10:52:27.407" v="343" actId="700"/>
          <ac:spMkLst>
            <pc:docMk/>
            <pc:sldMk cId="2553961554" sldId="321"/>
            <ac:spMk id="10" creationId="{0F3B8323-AB9E-19E7-12AE-F707937941A0}"/>
          </ac:spMkLst>
        </pc:spChg>
        <pc:spChg chg="add mod ord">
          <ac:chgData name="Hordur Olafsson" userId="35673f1e-1533-427a-a84f-da77feac3cd7" providerId="ADAL" clId="{3F1835FD-8158-4143-9A33-23688D52DFFD}" dt="2022-10-05T10:52:39.407" v="385" actId="20577"/>
          <ac:spMkLst>
            <pc:docMk/>
            <pc:sldMk cId="2553961554" sldId="321"/>
            <ac:spMk id="11" creationId="{C3105745-97E3-80CB-B1EB-724F1C126D09}"/>
          </ac:spMkLst>
        </pc:spChg>
        <pc:spChg chg="add mod ord">
          <ac:chgData name="Hordur Olafsson" userId="35673f1e-1533-427a-a84f-da77feac3cd7" providerId="ADAL" clId="{3F1835FD-8158-4143-9A33-23688D52DFFD}" dt="2022-10-05T10:54:10.938" v="418" actId="20577"/>
          <ac:spMkLst>
            <pc:docMk/>
            <pc:sldMk cId="2553961554" sldId="321"/>
            <ac:spMk id="12" creationId="{43CB412E-0666-7FA2-FF82-31BF7C1DDC2D}"/>
          </ac:spMkLst>
        </pc:spChg>
        <pc:picChg chg="del">
          <ac:chgData name="Hordur Olafsson" userId="35673f1e-1533-427a-a84f-da77feac3cd7" providerId="ADAL" clId="{3F1835FD-8158-4143-9A33-23688D52DFFD}" dt="2022-10-05T10:52:22.182" v="342" actId="478"/>
          <ac:picMkLst>
            <pc:docMk/>
            <pc:sldMk cId="2553961554" sldId="321"/>
            <ac:picMk id="6" creationId="{68F4A683-4FB8-403F-EDFD-B41B73FC0A9E}"/>
          </ac:picMkLst>
        </pc:picChg>
        <pc:picChg chg="add mod">
          <ac:chgData name="Hordur Olafsson" userId="35673f1e-1533-427a-a84f-da77feac3cd7" providerId="ADAL" clId="{3F1835FD-8158-4143-9A33-23688D52DFFD}" dt="2022-10-05T10:54:36.671" v="420" actId="1076"/>
          <ac:picMkLst>
            <pc:docMk/>
            <pc:sldMk cId="2553961554" sldId="321"/>
            <ac:picMk id="14" creationId="{03890A42-DA14-0F3C-D075-130BCB01EBDA}"/>
          </ac:picMkLst>
        </pc:picChg>
      </pc:sldChg>
      <pc:sldChg chg="addSp modSp new mod modAnim">
        <pc:chgData name="Hordur Olafsson" userId="35673f1e-1533-427a-a84f-da77feac3cd7" providerId="ADAL" clId="{3F1835FD-8158-4143-9A33-23688D52DFFD}" dt="2022-10-05T11:49:22.110" v="688" actId="1076"/>
        <pc:sldMkLst>
          <pc:docMk/>
          <pc:sldMk cId="1748895431" sldId="322"/>
        </pc:sldMkLst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3" creationId="{40CF55B2-CFC0-820F-AA9E-719B2AFE0DB5}"/>
          </ac:spMkLst>
        </pc:spChg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4" creationId="{EE9AF2AA-1F63-54B5-2491-600F0033927C}"/>
          </ac:spMkLst>
        </pc:spChg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5" creationId="{BE1E5A1E-27AB-EA1D-63BE-463BEA74A85F}"/>
          </ac:spMkLst>
        </pc:spChg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6" creationId="{9E56ED82-ABCF-AE7C-84D9-28563507ADBA}"/>
          </ac:spMkLst>
        </pc:spChg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7" creationId="{5C48BBF6-60A8-0AEE-B6CA-96767E1C4082}"/>
          </ac:spMkLst>
        </pc:spChg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8" creationId="{1BDC3B6C-8B3F-CBA9-7CF5-B6E68B135F99}"/>
          </ac:spMkLst>
        </pc:spChg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9" creationId="{93BCE6F2-46D9-B34F-6BC4-1CCACAEB9C5A}"/>
          </ac:spMkLst>
        </pc:spChg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10" creationId="{1509A0D8-7785-7D40-E727-93644E1176DA}"/>
          </ac:spMkLst>
        </pc:spChg>
        <pc:spChg chg="add mod">
          <ac:chgData name="Hordur Olafsson" userId="35673f1e-1533-427a-a84f-da77feac3cd7" providerId="ADAL" clId="{3F1835FD-8158-4143-9A33-23688D52DFFD}" dt="2022-10-05T11:49:22.110" v="688" actId="1076"/>
          <ac:spMkLst>
            <pc:docMk/>
            <pc:sldMk cId="1748895431" sldId="322"/>
            <ac:spMk id="11" creationId="{5BCB563D-1C80-1BAB-3C1B-2A862685FE16}"/>
          </ac:spMkLst>
        </pc:spChg>
        <pc:picChg chg="add mod">
          <ac:chgData name="Hordur Olafsson" userId="35673f1e-1533-427a-a84f-da77feac3cd7" providerId="ADAL" clId="{3F1835FD-8158-4143-9A33-23688D52DFFD}" dt="2022-10-05T11:49:22.110" v="688" actId="1076"/>
          <ac:picMkLst>
            <pc:docMk/>
            <pc:sldMk cId="1748895431" sldId="322"/>
            <ac:picMk id="2" creationId="{F24B4FC7-E869-D08F-ADCC-D36A0553B180}"/>
          </ac:picMkLst>
        </pc:picChg>
        <pc:picChg chg="add mod">
          <ac:chgData name="Hordur Olafsson" userId="35673f1e-1533-427a-a84f-da77feac3cd7" providerId="ADAL" clId="{3F1835FD-8158-4143-9A33-23688D52DFFD}" dt="2022-10-05T11:49:22.110" v="688" actId="1076"/>
          <ac:picMkLst>
            <pc:docMk/>
            <pc:sldMk cId="1748895431" sldId="322"/>
            <ac:picMk id="13" creationId="{445C614A-3CAA-7B79-5D73-194D33A94DAD}"/>
          </ac:picMkLst>
        </pc:picChg>
        <pc:picChg chg="add mod modCrop">
          <ac:chgData name="Hordur Olafsson" userId="35673f1e-1533-427a-a84f-da77feac3cd7" providerId="ADAL" clId="{3F1835FD-8158-4143-9A33-23688D52DFFD}" dt="2022-10-05T11:49:02.697" v="684" actId="732"/>
          <ac:picMkLst>
            <pc:docMk/>
            <pc:sldMk cId="1748895431" sldId="322"/>
            <ac:picMk id="15" creationId="{9E926921-E419-1090-D7C1-19C5FFE265B2}"/>
          </ac:picMkLst>
        </pc:picChg>
      </pc:sldChg>
      <pc:sldChg chg="addSp delSp modSp new mod modClrScheme chgLayout">
        <pc:chgData name="Hordur Olafsson" userId="35673f1e-1533-427a-a84f-da77feac3cd7" providerId="ADAL" clId="{3F1835FD-8158-4143-9A33-23688D52DFFD}" dt="2022-10-05T12:48:00.244" v="872" actId="1076"/>
        <pc:sldMkLst>
          <pc:docMk/>
          <pc:sldMk cId="3323301442" sldId="323"/>
        </pc:sldMkLst>
        <pc:spChg chg="mod ord">
          <ac:chgData name="Hordur Olafsson" userId="35673f1e-1533-427a-a84f-da77feac3cd7" providerId="ADAL" clId="{3F1835FD-8158-4143-9A33-23688D52DFFD}" dt="2022-10-05T12:02:20.790" v="791" actId="700"/>
          <ac:spMkLst>
            <pc:docMk/>
            <pc:sldMk cId="3323301442" sldId="323"/>
            <ac:spMk id="2" creationId="{C42D6656-A4A5-F8C0-029F-BDFF40917098}"/>
          </ac:spMkLst>
        </pc:spChg>
        <pc:spChg chg="del">
          <ac:chgData name="Hordur Olafsson" userId="35673f1e-1533-427a-a84f-da77feac3cd7" providerId="ADAL" clId="{3F1835FD-8158-4143-9A33-23688D52DFFD}" dt="2022-10-05T11:57:19.610" v="774" actId="478"/>
          <ac:spMkLst>
            <pc:docMk/>
            <pc:sldMk cId="3323301442" sldId="323"/>
            <ac:spMk id="3" creationId="{1EDF4E3C-8C23-F6AD-21F6-0F23A8FEBC90}"/>
          </ac:spMkLst>
        </pc:spChg>
        <pc:spChg chg="del">
          <ac:chgData name="Hordur Olafsson" userId="35673f1e-1533-427a-a84f-da77feac3cd7" providerId="ADAL" clId="{3F1835FD-8158-4143-9A33-23688D52DFFD}" dt="2022-10-05T11:56:20.669" v="744" actId="931"/>
          <ac:spMkLst>
            <pc:docMk/>
            <pc:sldMk cId="3323301442" sldId="323"/>
            <ac:spMk id="4" creationId="{00ADD096-0C58-5A9D-76BF-C809F234DDAA}"/>
          </ac:spMkLst>
        </pc:spChg>
        <pc:spChg chg="add del mod">
          <ac:chgData name="Hordur Olafsson" userId="35673f1e-1533-427a-a84f-da77feac3cd7" providerId="ADAL" clId="{3F1835FD-8158-4143-9A33-23688D52DFFD}" dt="2022-10-05T11:57:27.761" v="776" actId="478"/>
          <ac:spMkLst>
            <pc:docMk/>
            <pc:sldMk cId="3323301442" sldId="323"/>
            <ac:spMk id="8" creationId="{04B4FA7A-586D-3943-B806-E64C855B4388}"/>
          </ac:spMkLst>
        </pc:spChg>
        <pc:spChg chg="add del">
          <ac:chgData name="Hordur Olafsson" userId="35673f1e-1533-427a-a84f-da77feac3cd7" providerId="ADAL" clId="{3F1835FD-8158-4143-9A33-23688D52DFFD}" dt="2022-10-05T11:57:46.085" v="778" actId="22"/>
          <ac:spMkLst>
            <pc:docMk/>
            <pc:sldMk cId="3323301442" sldId="323"/>
            <ac:spMk id="10" creationId="{FFFAE23C-7E37-940E-4753-768B3CCE6AB9}"/>
          </ac:spMkLst>
        </pc:spChg>
        <pc:spChg chg="add del mod ord">
          <ac:chgData name="Hordur Olafsson" userId="35673f1e-1533-427a-a84f-da77feac3cd7" providerId="ADAL" clId="{3F1835FD-8158-4143-9A33-23688D52DFFD}" dt="2022-10-05T12:02:23.181" v="792" actId="478"/>
          <ac:spMkLst>
            <pc:docMk/>
            <pc:sldMk cId="3323301442" sldId="323"/>
            <ac:spMk id="13" creationId="{3C961BE4-3C73-0665-8F0E-228851B035BF}"/>
          </ac:spMkLst>
        </pc:spChg>
        <pc:picChg chg="add del mod modCrop">
          <ac:chgData name="Hordur Olafsson" userId="35673f1e-1533-427a-a84f-da77feac3cd7" providerId="ADAL" clId="{3F1835FD-8158-4143-9A33-23688D52DFFD}" dt="2022-10-05T11:57:26.547" v="775" actId="478"/>
          <ac:picMkLst>
            <pc:docMk/>
            <pc:sldMk cId="3323301442" sldId="323"/>
            <ac:picMk id="6" creationId="{82F2C0BF-F1D5-7694-24C5-06A600BA0847}"/>
          </ac:picMkLst>
        </pc:picChg>
        <pc:picChg chg="add del mod">
          <ac:chgData name="Hordur Olafsson" userId="35673f1e-1533-427a-a84f-da77feac3cd7" providerId="ADAL" clId="{3F1835FD-8158-4143-9A33-23688D52DFFD}" dt="2022-10-05T12:01:39.243" v="785" actId="478"/>
          <ac:picMkLst>
            <pc:docMk/>
            <pc:sldMk cId="3323301442" sldId="323"/>
            <ac:picMk id="12" creationId="{B4379185-789E-D95F-0BCA-8A60D0072BA2}"/>
          </ac:picMkLst>
        </pc:picChg>
        <pc:picChg chg="add del mod">
          <ac:chgData name="Hordur Olafsson" userId="35673f1e-1533-427a-a84f-da77feac3cd7" providerId="ADAL" clId="{3F1835FD-8158-4143-9A33-23688D52DFFD}" dt="2022-10-05T12:44:48.829" v="816" actId="478"/>
          <ac:picMkLst>
            <pc:docMk/>
            <pc:sldMk cId="3323301442" sldId="323"/>
            <ac:picMk id="15" creationId="{C9C7CD63-3F74-3E87-723F-5DFF7742AF45}"/>
          </ac:picMkLst>
        </pc:picChg>
        <pc:picChg chg="add mod">
          <ac:chgData name="Hordur Olafsson" userId="35673f1e-1533-427a-a84f-da77feac3cd7" providerId="ADAL" clId="{3F1835FD-8158-4143-9A33-23688D52DFFD}" dt="2022-10-05T12:47:52.609" v="871" actId="1076"/>
          <ac:picMkLst>
            <pc:docMk/>
            <pc:sldMk cId="3323301442" sldId="323"/>
            <ac:picMk id="17" creationId="{0A5759B3-8FD4-DF7E-F7CE-7951B46A782F}"/>
          </ac:picMkLst>
        </pc:picChg>
        <pc:picChg chg="add mod">
          <ac:chgData name="Hordur Olafsson" userId="35673f1e-1533-427a-a84f-da77feac3cd7" providerId="ADAL" clId="{3F1835FD-8158-4143-9A33-23688D52DFFD}" dt="2022-10-05T12:48:00.244" v="872" actId="1076"/>
          <ac:picMkLst>
            <pc:docMk/>
            <pc:sldMk cId="3323301442" sldId="323"/>
            <ac:picMk id="19" creationId="{80346629-2125-4D32-1A06-1CBFBEEA672C}"/>
          </ac:picMkLst>
        </pc:picChg>
        <pc:picChg chg="add mod">
          <ac:chgData name="Hordur Olafsson" userId="35673f1e-1533-427a-a84f-da77feac3cd7" providerId="ADAL" clId="{3F1835FD-8158-4143-9A33-23688D52DFFD}" dt="2022-10-05T12:48:00.244" v="872" actId="1076"/>
          <ac:picMkLst>
            <pc:docMk/>
            <pc:sldMk cId="3323301442" sldId="323"/>
            <ac:picMk id="21" creationId="{85DBA8FB-6FE9-741F-2BB5-AB79186FE52C}"/>
          </ac:picMkLst>
        </pc:picChg>
        <pc:picChg chg="add mod">
          <ac:chgData name="Hordur Olafsson" userId="35673f1e-1533-427a-a84f-da77feac3cd7" providerId="ADAL" clId="{3F1835FD-8158-4143-9A33-23688D52DFFD}" dt="2022-10-05T12:48:00.244" v="872" actId="1076"/>
          <ac:picMkLst>
            <pc:docMk/>
            <pc:sldMk cId="3323301442" sldId="323"/>
            <ac:picMk id="23" creationId="{B8586160-2FE9-59CF-B502-A4EFEE0D77F7}"/>
          </ac:picMkLst>
        </pc:picChg>
        <pc:picChg chg="add mod">
          <ac:chgData name="Hordur Olafsson" userId="35673f1e-1533-427a-a84f-da77feac3cd7" providerId="ADAL" clId="{3F1835FD-8158-4143-9A33-23688D52DFFD}" dt="2022-10-05T12:48:00.244" v="872" actId="1076"/>
          <ac:picMkLst>
            <pc:docMk/>
            <pc:sldMk cId="3323301442" sldId="323"/>
            <ac:picMk id="25" creationId="{001E95AB-46BA-F5E1-B1DF-518C999CCDF0}"/>
          </ac:picMkLst>
        </pc:picChg>
        <pc:picChg chg="add mod">
          <ac:chgData name="Hordur Olafsson" userId="35673f1e-1533-427a-a84f-da77feac3cd7" providerId="ADAL" clId="{3F1835FD-8158-4143-9A33-23688D52DFFD}" dt="2022-10-05T12:48:00.244" v="872" actId="1076"/>
          <ac:picMkLst>
            <pc:docMk/>
            <pc:sldMk cId="3323301442" sldId="323"/>
            <ac:picMk id="27" creationId="{FAC11234-313A-6947-4805-D33FDC4B26D9}"/>
          </ac:picMkLst>
        </pc:picChg>
        <pc:picChg chg="add mod">
          <ac:chgData name="Hordur Olafsson" userId="35673f1e-1533-427a-a84f-da77feac3cd7" providerId="ADAL" clId="{3F1835FD-8158-4143-9A33-23688D52DFFD}" dt="2022-10-05T12:48:00.244" v="872" actId="1076"/>
          <ac:picMkLst>
            <pc:docMk/>
            <pc:sldMk cId="3323301442" sldId="323"/>
            <ac:picMk id="29" creationId="{04E98B66-C694-61BE-12B6-450E6F527251}"/>
          </ac:picMkLst>
        </pc:picChg>
      </pc:sldChg>
      <pc:sldChg chg="addSp delSp modSp new mod modTransition modClrScheme modAnim chgLayout">
        <pc:chgData name="Hordur Olafsson" userId="35673f1e-1533-427a-a84f-da77feac3cd7" providerId="ADAL" clId="{3F1835FD-8158-4143-9A33-23688D52DFFD}" dt="2022-10-05T16:26:35.983" v="2053"/>
        <pc:sldMkLst>
          <pc:docMk/>
          <pc:sldMk cId="1003393484" sldId="324"/>
        </pc:sldMkLst>
        <pc:spChg chg="add del mod">
          <ac:chgData name="Hordur Olafsson" userId="35673f1e-1533-427a-a84f-da77feac3cd7" providerId="ADAL" clId="{3F1835FD-8158-4143-9A33-23688D52DFFD}" dt="2022-10-05T15:35:41.599" v="1388"/>
          <ac:spMkLst>
            <pc:docMk/>
            <pc:sldMk cId="1003393484" sldId="324"/>
            <ac:spMk id="9" creationId="{5D758FDB-8C93-8B8E-7B71-5DB78B892C16}"/>
          </ac:spMkLst>
        </pc:spChg>
        <pc:spChg chg="add mod">
          <ac:chgData name="Hordur Olafsson" userId="35673f1e-1533-427a-a84f-da77feac3cd7" providerId="ADAL" clId="{3F1835FD-8158-4143-9A33-23688D52DFFD}" dt="2022-10-05T15:36:07.459" v="1416" actId="1076"/>
          <ac:spMkLst>
            <pc:docMk/>
            <pc:sldMk cId="1003393484" sldId="324"/>
            <ac:spMk id="10" creationId="{9C6B8748-463C-F27E-5C71-F386AA249633}"/>
          </ac:spMkLst>
        </pc:spChg>
        <pc:spChg chg="add mod">
          <ac:chgData name="Hordur Olafsson" userId="35673f1e-1533-427a-a84f-da77feac3cd7" providerId="ADAL" clId="{3F1835FD-8158-4143-9A33-23688D52DFFD}" dt="2022-10-05T15:36:24.319" v="1437" actId="207"/>
          <ac:spMkLst>
            <pc:docMk/>
            <pc:sldMk cId="1003393484" sldId="324"/>
            <ac:spMk id="11" creationId="{BA9BCB91-CA52-C510-F4C0-EEFECE273805}"/>
          </ac:spMkLst>
        </pc:spChg>
        <pc:spChg chg="add mod">
          <ac:chgData name="Hordur Olafsson" userId="35673f1e-1533-427a-a84f-da77feac3cd7" providerId="ADAL" clId="{3F1835FD-8158-4143-9A33-23688D52DFFD}" dt="2022-10-05T15:36:55.977" v="1449" actId="207"/>
          <ac:spMkLst>
            <pc:docMk/>
            <pc:sldMk cId="1003393484" sldId="324"/>
            <ac:spMk id="12" creationId="{2C2B29ED-1D67-FD0E-84F9-C04B0D034D20}"/>
          </ac:spMkLst>
        </pc:spChg>
        <pc:picChg chg="add del mod">
          <ac:chgData name="Hordur Olafsson" userId="35673f1e-1533-427a-a84f-da77feac3cd7" providerId="ADAL" clId="{3F1835FD-8158-4143-9A33-23688D52DFFD}" dt="2022-10-05T15:29:02.612" v="1359" actId="478"/>
          <ac:picMkLst>
            <pc:docMk/>
            <pc:sldMk cId="1003393484" sldId="324"/>
            <ac:picMk id="2" creationId="{8AB1BE6F-A19B-297C-94BC-3549E03DE1D7}"/>
          </ac:picMkLst>
        </pc:picChg>
        <pc:picChg chg="add mod">
          <ac:chgData name="Hordur Olafsson" userId="35673f1e-1533-427a-a84f-da77feac3cd7" providerId="ADAL" clId="{3F1835FD-8158-4143-9A33-23688D52DFFD}" dt="2022-10-05T15:35:27.652" v="1385" actId="1076"/>
          <ac:picMkLst>
            <pc:docMk/>
            <pc:sldMk cId="1003393484" sldId="324"/>
            <ac:picMk id="4" creationId="{BF9D9E40-4020-4EFE-0A25-B7D4086538F0}"/>
          </ac:picMkLst>
        </pc:picChg>
        <pc:picChg chg="add mod">
          <ac:chgData name="Hordur Olafsson" userId="35673f1e-1533-427a-a84f-da77feac3cd7" providerId="ADAL" clId="{3F1835FD-8158-4143-9A33-23688D52DFFD}" dt="2022-10-05T15:35:27.652" v="1385" actId="1076"/>
          <ac:picMkLst>
            <pc:docMk/>
            <pc:sldMk cId="1003393484" sldId="324"/>
            <ac:picMk id="6" creationId="{BC15E1D6-3D52-84A9-4215-7D736A37750E}"/>
          </ac:picMkLst>
        </pc:picChg>
        <pc:picChg chg="add mod">
          <ac:chgData name="Hordur Olafsson" userId="35673f1e-1533-427a-a84f-da77feac3cd7" providerId="ADAL" clId="{3F1835FD-8158-4143-9A33-23688D52DFFD}" dt="2022-10-05T15:35:27.652" v="1385" actId="1076"/>
          <ac:picMkLst>
            <pc:docMk/>
            <pc:sldMk cId="1003393484" sldId="324"/>
            <ac:picMk id="8" creationId="{A0E2032B-0677-8032-457E-DD15BA1CC4D3}"/>
          </ac:picMkLst>
        </pc:picChg>
      </pc:sldChg>
      <pc:sldChg chg="addSp delSp modSp new mod modTransition modAnim modNotesTx">
        <pc:chgData name="Hordur Olafsson" userId="35673f1e-1533-427a-a84f-da77feac3cd7" providerId="ADAL" clId="{3F1835FD-8158-4143-9A33-23688D52DFFD}" dt="2022-10-05T16:29:42.658" v="2081"/>
        <pc:sldMkLst>
          <pc:docMk/>
          <pc:sldMk cId="1840131142" sldId="325"/>
        </pc:sldMkLst>
        <pc:spChg chg="add mod">
          <ac:chgData name="Hordur Olafsson" userId="35673f1e-1533-427a-a84f-da77feac3cd7" providerId="ADAL" clId="{3F1835FD-8158-4143-9A33-23688D52DFFD}" dt="2022-10-05T15:51:40.607" v="1708" actId="404"/>
          <ac:spMkLst>
            <pc:docMk/>
            <pc:sldMk cId="1840131142" sldId="325"/>
            <ac:spMk id="2" creationId="{6DF9C092-0A5D-8F7D-330C-57621893B739}"/>
          </ac:spMkLst>
        </pc:spChg>
        <pc:spChg chg="add mod">
          <ac:chgData name="Hordur Olafsson" userId="35673f1e-1533-427a-a84f-da77feac3cd7" providerId="ADAL" clId="{3F1835FD-8158-4143-9A33-23688D52DFFD}" dt="2022-10-05T15:51:46.244" v="1709" actId="1076"/>
          <ac:spMkLst>
            <pc:docMk/>
            <pc:sldMk cId="1840131142" sldId="325"/>
            <ac:spMk id="4" creationId="{D412B945-47AA-9C31-4867-3CA075557739}"/>
          </ac:spMkLst>
        </pc:spChg>
        <pc:spChg chg="add mod">
          <ac:chgData name="Hordur Olafsson" userId="35673f1e-1533-427a-a84f-da77feac3cd7" providerId="ADAL" clId="{3F1835FD-8158-4143-9A33-23688D52DFFD}" dt="2022-10-05T15:51:51.549" v="1710" actId="1076"/>
          <ac:spMkLst>
            <pc:docMk/>
            <pc:sldMk cId="1840131142" sldId="325"/>
            <ac:spMk id="6" creationId="{B1ED804B-8F5E-5550-72DA-015E19C6E5E4}"/>
          </ac:spMkLst>
        </pc:spChg>
        <pc:spChg chg="add del mod">
          <ac:chgData name="Hordur Olafsson" userId="35673f1e-1533-427a-a84f-da77feac3cd7" providerId="ADAL" clId="{3F1835FD-8158-4143-9A33-23688D52DFFD}" dt="2022-10-05T15:48:19.241" v="1635" actId="478"/>
          <ac:spMkLst>
            <pc:docMk/>
            <pc:sldMk cId="1840131142" sldId="325"/>
            <ac:spMk id="8" creationId="{7BE72913-A460-E85A-851E-35D1AA620850}"/>
          </ac:spMkLst>
        </pc:spChg>
        <pc:spChg chg="add mod">
          <ac:chgData name="Hordur Olafsson" userId="35673f1e-1533-427a-a84f-da77feac3cd7" providerId="ADAL" clId="{3F1835FD-8158-4143-9A33-23688D52DFFD}" dt="2022-10-05T15:51:51.549" v="1710" actId="1076"/>
          <ac:spMkLst>
            <pc:docMk/>
            <pc:sldMk cId="1840131142" sldId="325"/>
            <ac:spMk id="9" creationId="{D3FF2D7B-9563-B1DE-E68A-3AB166F17065}"/>
          </ac:spMkLst>
        </pc:spChg>
        <pc:spChg chg="add mod">
          <ac:chgData name="Hordur Olafsson" userId="35673f1e-1533-427a-a84f-da77feac3cd7" providerId="ADAL" clId="{3F1835FD-8158-4143-9A33-23688D52DFFD}" dt="2022-10-05T15:51:55.920" v="1711" actId="1076"/>
          <ac:spMkLst>
            <pc:docMk/>
            <pc:sldMk cId="1840131142" sldId="325"/>
            <ac:spMk id="12" creationId="{A44713A7-F63B-9017-9B7F-BDC18B27EB08}"/>
          </ac:spMkLst>
        </pc:spChg>
        <pc:picChg chg="add mod">
          <ac:chgData name="Hordur Olafsson" userId="35673f1e-1533-427a-a84f-da77feac3cd7" providerId="ADAL" clId="{3F1835FD-8158-4143-9A33-23688D52DFFD}" dt="2022-10-05T15:51:55.920" v="1711" actId="1076"/>
          <ac:picMkLst>
            <pc:docMk/>
            <pc:sldMk cId="1840131142" sldId="325"/>
            <ac:picMk id="11" creationId="{ADBCC8B4-2714-A731-8010-89C4E5CF96D7}"/>
          </ac:picMkLst>
        </pc:picChg>
      </pc:sldChg>
      <pc:sldChg chg="addSp delSp modSp new mod modTransition modAnim modNotesTx">
        <pc:chgData name="Hordur Olafsson" userId="35673f1e-1533-427a-a84f-da77feac3cd7" providerId="ADAL" clId="{3F1835FD-8158-4143-9A33-23688D52DFFD}" dt="2022-10-05T16:30:07.313" v="2086"/>
        <pc:sldMkLst>
          <pc:docMk/>
          <pc:sldMk cId="3533715635" sldId="326"/>
        </pc:sldMkLst>
        <pc:spChg chg="del">
          <ac:chgData name="Hordur Olafsson" userId="35673f1e-1533-427a-a84f-da77feac3cd7" providerId="ADAL" clId="{3F1835FD-8158-4143-9A33-23688D52DFFD}" dt="2022-10-05T16:02:21.074" v="1778"/>
          <ac:spMkLst>
            <pc:docMk/>
            <pc:sldMk cId="3533715635" sldId="326"/>
            <ac:spMk id="2" creationId="{27A7D59A-0608-745D-F023-B660AD6FA376}"/>
          </ac:spMkLst>
        </pc:spChg>
        <pc:spChg chg="add mod">
          <ac:chgData name="Hordur Olafsson" userId="35673f1e-1533-427a-a84f-da77feac3cd7" providerId="ADAL" clId="{3F1835FD-8158-4143-9A33-23688D52DFFD}" dt="2022-10-05T16:05:22.205" v="1885" actId="207"/>
          <ac:spMkLst>
            <pc:docMk/>
            <pc:sldMk cId="3533715635" sldId="326"/>
            <ac:spMk id="6" creationId="{A1351452-B80A-248D-0333-76A17FE9F035}"/>
          </ac:spMkLst>
        </pc:spChg>
        <pc:spChg chg="add mod">
          <ac:chgData name="Hordur Olafsson" userId="35673f1e-1533-427a-a84f-da77feac3cd7" providerId="ADAL" clId="{3F1835FD-8158-4143-9A33-23688D52DFFD}" dt="2022-10-05T16:05:49.906" v="1903" actId="1076"/>
          <ac:spMkLst>
            <pc:docMk/>
            <pc:sldMk cId="3533715635" sldId="326"/>
            <ac:spMk id="7" creationId="{A01E1EE8-DF2B-35E3-E017-8C35779D260B}"/>
          </ac:spMkLst>
        </pc:spChg>
        <pc:picChg chg="add mod modCrop">
          <ac:chgData name="Hordur Olafsson" userId="35673f1e-1533-427a-a84f-da77feac3cd7" providerId="ADAL" clId="{3F1835FD-8158-4143-9A33-23688D52DFFD}" dt="2022-10-05T16:03:49.275" v="1800" actId="1076"/>
          <ac:picMkLst>
            <pc:docMk/>
            <pc:sldMk cId="3533715635" sldId="326"/>
            <ac:picMk id="4" creationId="{3F0E755A-3F24-E321-153A-D3C27FD7B695}"/>
          </ac:picMkLst>
        </pc:picChg>
        <pc:picChg chg="add mod modCrop">
          <ac:chgData name="Hordur Olafsson" userId="35673f1e-1533-427a-a84f-da77feac3cd7" providerId="ADAL" clId="{3F1835FD-8158-4143-9A33-23688D52DFFD}" dt="2022-10-05T16:03:56.382" v="1803" actId="732"/>
          <ac:picMkLst>
            <pc:docMk/>
            <pc:sldMk cId="3533715635" sldId="326"/>
            <ac:picMk id="5" creationId="{8CC4E2FC-338E-D1C8-6726-6B05340A3B43}"/>
          </ac:picMkLst>
        </pc:picChg>
        <pc:picChg chg="add mod">
          <ac:chgData name="Hordur Olafsson" userId="35673f1e-1533-427a-a84f-da77feac3cd7" providerId="ADAL" clId="{3F1835FD-8158-4143-9A33-23688D52DFFD}" dt="2022-10-05T16:06:32.983" v="1907" actId="1076"/>
          <ac:picMkLst>
            <pc:docMk/>
            <pc:sldMk cId="3533715635" sldId="326"/>
            <ac:picMk id="8" creationId="{95757BFA-5E02-D3D8-110F-61CF49FD428A}"/>
          </ac:picMkLst>
        </pc:picChg>
      </pc:sldChg>
      <pc:sldMasterChg chg="addSldLayout modSldLayout">
        <pc:chgData name="Hordur Olafsson" userId="35673f1e-1533-427a-a84f-da77feac3cd7" providerId="ADAL" clId="{3F1835FD-8158-4143-9A33-23688D52DFFD}" dt="2022-10-05T10:23:18.770" v="322" actId="6014"/>
        <pc:sldMasterMkLst>
          <pc:docMk/>
          <pc:sldMasterMk cId="3283444625" sldId="2147483648"/>
        </pc:sldMasterMkLst>
        <pc:sldLayoutChg chg="addSp delSp modSp mod">
          <pc:chgData name="Hordur Olafsson" userId="35673f1e-1533-427a-a84f-da77feac3cd7" providerId="ADAL" clId="{3F1835FD-8158-4143-9A33-23688D52DFFD}" dt="2022-10-05T09:56:43.309" v="39" actId="11529"/>
          <pc:sldLayoutMkLst>
            <pc:docMk/>
            <pc:sldMasterMk cId="3283444625" sldId="2147483648"/>
            <pc:sldLayoutMk cId="1800630161" sldId="2147483662"/>
          </pc:sldLayoutMkLst>
          <pc:spChg chg="add del">
            <ac:chgData name="Hordur Olafsson" userId="35673f1e-1533-427a-a84f-da77feac3cd7" providerId="ADAL" clId="{3F1835FD-8158-4143-9A33-23688D52DFFD}" dt="2022-10-05T09:56:43.309" v="39" actId="11529"/>
            <ac:spMkLst>
              <pc:docMk/>
              <pc:sldMasterMk cId="3283444625" sldId="2147483648"/>
              <pc:sldLayoutMk cId="1800630161" sldId="2147483662"/>
              <ac:spMk id="2" creationId="{E695E351-6C89-7B29-8D04-D36E4F7EF2F1}"/>
            </ac:spMkLst>
          </pc:spChg>
          <pc:spChg chg="add del mod">
            <ac:chgData name="Hordur Olafsson" userId="35673f1e-1533-427a-a84f-da77feac3cd7" providerId="ADAL" clId="{3F1835FD-8158-4143-9A33-23688D52DFFD}" dt="2022-10-05T09:56:43.309" v="39" actId="11529"/>
            <ac:spMkLst>
              <pc:docMk/>
              <pc:sldMasterMk cId="3283444625" sldId="2147483648"/>
              <pc:sldLayoutMk cId="1800630161" sldId="2147483662"/>
              <ac:spMk id="5" creationId="{C4305588-1F07-A8D1-A584-F738EF583488}"/>
            </ac:spMkLst>
          </pc:spChg>
          <pc:spChg chg="add del mod">
            <ac:chgData name="Hordur Olafsson" userId="35673f1e-1533-427a-a84f-da77feac3cd7" providerId="ADAL" clId="{3F1835FD-8158-4143-9A33-23688D52DFFD}" dt="2022-10-05T09:56:42.558" v="38" actId="11529"/>
            <ac:spMkLst>
              <pc:docMk/>
              <pc:sldMasterMk cId="3283444625" sldId="2147483648"/>
              <pc:sldLayoutMk cId="1800630161" sldId="2147483662"/>
              <ac:spMk id="6" creationId="{E60164C1-1EE3-1D4E-97F6-33358C2CB59D}"/>
            </ac:spMkLst>
          </pc:spChg>
          <pc:spChg chg="mod">
            <ac:chgData name="Hordur Olafsson" userId="35673f1e-1533-427a-a84f-da77feac3cd7" providerId="ADAL" clId="{3F1835FD-8158-4143-9A33-23688D52DFFD}" dt="2022-10-05T09:56:11.295" v="30"/>
            <ac:spMkLst>
              <pc:docMk/>
              <pc:sldMasterMk cId="3283444625" sldId="2147483648"/>
              <pc:sldLayoutMk cId="1800630161" sldId="2147483662"/>
              <ac:spMk id="7" creationId="{C6EB6BE5-3201-1437-8946-512CB85BC735}"/>
            </ac:spMkLst>
          </pc:spChg>
          <pc:spChg chg="mod">
            <ac:chgData name="Hordur Olafsson" userId="35673f1e-1533-427a-a84f-da77feac3cd7" providerId="ADAL" clId="{3F1835FD-8158-4143-9A33-23688D52DFFD}" dt="2022-10-05T09:56:11.295" v="30"/>
            <ac:spMkLst>
              <pc:docMk/>
              <pc:sldMasterMk cId="3283444625" sldId="2147483648"/>
              <pc:sldLayoutMk cId="1800630161" sldId="2147483662"/>
              <ac:spMk id="8" creationId="{FF092743-B969-BC54-E76D-333524747ABD}"/>
            </ac:spMkLst>
          </pc:spChg>
          <pc:spChg chg="mod">
            <ac:chgData name="Hordur Olafsson" userId="35673f1e-1533-427a-a84f-da77feac3cd7" providerId="ADAL" clId="{3F1835FD-8158-4143-9A33-23688D52DFFD}" dt="2022-10-05T09:56:10.845" v="29" actId="1076"/>
            <ac:spMkLst>
              <pc:docMk/>
              <pc:sldMasterMk cId="3283444625" sldId="2147483648"/>
              <pc:sldLayoutMk cId="1800630161" sldId="2147483662"/>
              <ac:spMk id="9" creationId="{8D380F66-B4D5-184D-94DB-90D0CF1B87FE}"/>
            </ac:spMkLst>
          </pc:spChg>
          <pc:spChg chg="mod">
            <ac:chgData name="Hordur Olafsson" userId="35673f1e-1533-427a-a84f-da77feac3cd7" providerId="ADAL" clId="{3F1835FD-8158-4143-9A33-23688D52DFFD}" dt="2022-10-05T09:56:11.295" v="30"/>
            <ac:spMkLst>
              <pc:docMk/>
              <pc:sldMasterMk cId="3283444625" sldId="2147483648"/>
              <pc:sldLayoutMk cId="1800630161" sldId="2147483662"/>
              <ac:spMk id="10" creationId="{B39D8225-6489-A41B-CA8E-A6730B5D2A47}"/>
            </ac:spMkLst>
          </pc:spChg>
          <pc:spChg chg="mod">
            <ac:chgData name="Hordur Olafsson" userId="35673f1e-1533-427a-a84f-da77feac3cd7" providerId="ADAL" clId="{3F1835FD-8158-4143-9A33-23688D52DFFD}" dt="2022-10-05T09:56:11.295" v="30"/>
            <ac:spMkLst>
              <pc:docMk/>
              <pc:sldMasterMk cId="3283444625" sldId="2147483648"/>
              <pc:sldLayoutMk cId="1800630161" sldId="2147483662"/>
              <ac:spMk id="11" creationId="{EEE4D035-8416-62DC-5C7A-A1BF6845A66E}"/>
            </ac:spMkLst>
          </pc:spChg>
          <pc:spChg chg="mod">
            <ac:chgData name="Hordur Olafsson" userId="35673f1e-1533-427a-a84f-da77feac3cd7" providerId="ADAL" clId="{3F1835FD-8158-4143-9A33-23688D52DFFD}" dt="2022-10-05T09:56:11.295" v="30"/>
            <ac:spMkLst>
              <pc:docMk/>
              <pc:sldMasterMk cId="3283444625" sldId="2147483648"/>
              <pc:sldLayoutMk cId="1800630161" sldId="2147483662"/>
              <ac:spMk id="13" creationId="{38454D84-7566-597E-EFBB-F75484872A18}"/>
            </ac:spMkLst>
          </pc:spChg>
          <pc:spChg chg="mod">
            <ac:chgData name="Hordur Olafsson" userId="35673f1e-1533-427a-a84f-da77feac3cd7" providerId="ADAL" clId="{3F1835FD-8158-4143-9A33-23688D52DFFD}" dt="2022-10-05T09:56:11.295" v="30"/>
            <ac:spMkLst>
              <pc:docMk/>
              <pc:sldMasterMk cId="3283444625" sldId="2147483648"/>
              <pc:sldLayoutMk cId="1800630161" sldId="2147483662"/>
              <ac:spMk id="20" creationId="{1BBEF88F-7C61-C4F2-1AA0-FFBE9A9CEF1E}"/>
            </ac:spMkLst>
          </pc:spChg>
          <pc:spChg chg="mod">
            <ac:chgData name="Hordur Olafsson" userId="35673f1e-1533-427a-a84f-da77feac3cd7" providerId="ADAL" clId="{3F1835FD-8158-4143-9A33-23688D52DFFD}" dt="2022-10-05T09:56:11.295" v="30"/>
            <ac:spMkLst>
              <pc:docMk/>
              <pc:sldMasterMk cId="3283444625" sldId="2147483648"/>
              <pc:sldLayoutMk cId="1800630161" sldId="2147483662"/>
              <ac:spMk id="21" creationId="{FD17DA37-5E19-1289-58B8-E3600529FE35}"/>
            </ac:spMkLst>
          </pc:spChg>
        </pc:sldLayoutChg>
        <pc:sldLayoutChg chg="addSp delSp modSp add mod replId modTransition">
          <pc:chgData name="Hordur Olafsson" userId="35673f1e-1533-427a-a84f-da77feac3cd7" providerId="ADAL" clId="{3F1835FD-8158-4143-9A33-23688D52DFFD}" dt="2022-10-05T10:23:18.770" v="322" actId="6014"/>
          <pc:sldLayoutMkLst>
            <pc:docMk/>
            <pc:sldMasterMk cId="3283444625" sldId="2147483648"/>
            <pc:sldLayoutMk cId="3269074520" sldId="2147483713"/>
          </pc:sldLayoutMkLst>
          <pc:spChg chg="add del">
            <ac:chgData name="Hordur Olafsson" userId="35673f1e-1533-427a-a84f-da77feac3cd7" providerId="ADAL" clId="{3F1835FD-8158-4143-9A33-23688D52DFFD}" dt="2022-10-05T10:23:05.783" v="318" actId="11529"/>
            <ac:spMkLst>
              <pc:docMk/>
              <pc:sldMasterMk cId="3283444625" sldId="2147483648"/>
              <pc:sldLayoutMk cId="3269074520" sldId="2147483713"/>
              <ac:spMk id="2" creationId="{A875DB4D-BE28-FE71-C71B-25DE7EE77DB8}"/>
            </ac:spMkLst>
          </pc:spChg>
          <pc:spChg chg="add mod">
            <ac:chgData name="Hordur Olafsson" userId="35673f1e-1533-427a-a84f-da77feac3cd7" providerId="ADAL" clId="{3F1835FD-8158-4143-9A33-23688D52DFFD}" dt="2022-10-05T10:23:12.909" v="321" actId="207"/>
            <ac:spMkLst>
              <pc:docMk/>
              <pc:sldMasterMk cId="3283444625" sldId="2147483648"/>
              <pc:sldLayoutMk cId="3269074520" sldId="2147483713"/>
              <ac:spMk id="3" creationId="{671C834C-A1A8-C72C-4439-934C1DE0497D}"/>
            </ac:spMkLst>
          </pc:spChg>
        </pc:sldLayoutChg>
      </pc:sldMasterChg>
    </pc:docChg>
  </pc:docChgLst>
  <pc:docChgLst>
    <pc:chgData name="Giada Pezzini" userId="8f905850-3877-4c4c-b898-2b81bf493e80" providerId="ADAL" clId="{5053D715-6C96-415A-9A62-1591A10526ED}"/>
    <pc:docChg chg="modSld">
      <pc:chgData name="Giada Pezzini" userId="8f905850-3877-4c4c-b898-2b81bf493e80" providerId="ADAL" clId="{5053D715-6C96-415A-9A62-1591A10526ED}" dt="2022-10-06T09:20:40.026" v="31" actId="2056"/>
      <pc:docMkLst>
        <pc:docMk/>
      </pc:docMkLst>
      <pc:sldChg chg="addCm">
        <pc:chgData name="Giada Pezzini" userId="8f905850-3877-4c4c-b898-2b81bf493e80" providerId="ADAL" clId="{5053D715-6C96-415A-9A62-1591A10526ED}" dt="2022-09-28T16:07:38.858" v="0"/>
        <pc:sldMkLst>
          <pc:docMk/>
          <pc:sldMk cId="3474820565" sldId="279"/>
        </pc:sldMkLst>
      </pc:sldChg>
      <pc:sldChg chg="addCm modCm">
        <pc:chgData name="Giada Pezzini" userId="8f905850-3877-4c4c-b898-2b81bf493e80" providerId="ADAL" clId="{5053D715-6C96-415A-9A62-1591A10526ED}" dt="2022-10-06T09:20:40.026" v="31" actId="2056"/>
        <pc:sldMkLst>
          <pc:docMk/>
          <pc:sldMk cId="221552918" sldId="280"/>
        </pc:sldMkLst>
      </pc:sldChg>
      <pc:sldChg chg="addCm">
        <pc:chgData name="Giada Pezzini" userId="8f905850-3877-4c4c-b898-2b81bf493e80" providerId="ADAL" clId="{5053D715-6C96-415A-9A62-1591A10526ED}" dt="2022-09-28T16:18:22.705" v="29"/>
        <pc:sldMkLst>
          <pc:docMk/>
          <pc:sldMk cId="2166090621" sldId="281"/>
        </pc:sldMkLst>
      </pc:sldChg>
      <pc:sldChg chg="modNotesTx">
        <pc:chgData name="Giada Pezzini" userId="8f905850-3877-4c4c-b898-2b81bf493e80" providerId="ADAL" clId="{5053D715-6C96-415A-9A62-1591A10526ED}" dt="2022-09-28T16:12:44.264" v="22" actId="20577"/>
        <pc:sldMkLst>
          <pc:docMk/>
          <pc:sldMk cId="126164487" sldId="285"/>
        </pc:sldMkLst>
      </pc:sldChg>
      <pc:sldChg chg="addCm">
        <pc:chgData name="Giada Pezzini" userId="8f905850-3877-4c4c-b898-2b81bf493e80" providerId="ADAL" clId="{5053D715-6C96-415A-9A62-1591A10526ED}" dt="2022-09-28T16:14:05.437" v="23"/>
        <pc:sldMkLst>
          <pc:docMk/>
          <pc:sldMk cId="2322386190" sldId="286"/>
        </pc:sldMkLst>
      </pc:sldChg>
      <pc:sldChg chg="addCm">
        <pc:chgData name="Giada Pezzini" userId="8f905850-3877-4c4c-b898-2b81bf493e80" providerId="ADAL" clId="{5053D715-6C96-415A-9A62-1591A10526ED}" dt="2022-09-28T16:14:43.169" v="24"/>
        <pc:sldMkLst>
          <pc:docMk/>
          <pc:sldMk cId="214624975" sldId="287"/>
        </pc:sldMkLst>
      </pc:sldChg>
      <pc:sldChg chg="addCm">
        <pc:chgData name="Giada Pezzini" userId="8f905850-3877-4c4c-b898-2b81bf493e80" providerId="ADAL" clId="{5053D715-6C96-415A-9A62-1591A10526ED}" dt="2022-09-28T16:15:59.107" v="25"/>
        <pc:sldMkLst>
          <pc:docMk/>
          <pc:sldMk cId="74155416" sldId="288"/>
        </pc:sldMkLst>
      </pc:sldChg>
      <pc:sldChg chg="addCm">
        <pc:chgData name="Giada Pezzini" userId="8f905850-3877-4c4c-b898-2b81bf493e80" providerId="ADAL" clId="{5053D715-6C96-415A-9A62-1591A10526ED}" dt="2022-09-28T16:16:27.166" v="26"/>
        <pc:sldMkLst>
          <pc:docMk/>
          <pc:sldMk cId="4218308316" sldId="289"/>
        </pc:sldMkLst>
      </pc:sldChg>
      <pc:sldChg chg="addCm">
        <pc:chgData name="Giada Pezzini" userId="8f905850-3877-4c4c-b898-2b81bf493e80" providerId="ADAL" clId="{5053D715-6C96-415A-9A62-1591A10526ED}" dt="2022-09-28T16:17:32.002" v="27"/>
        <pc:sldMkLst>
          <pc:docMk/>
          <pc:sldMk cId="1846821836" sldId="290"/>
        </pc:sldMkLst>
      </pc:sldChg>
      <pc:sldChg chg="addCm">
        <pc:chgData name="Giada Pezzini" userId="8f905850-3877-4c4c-b898-2b81bf493e80" providerId="ADAL" clId="{5053D715-6C96-415A-9A62-1591A10526ED}" dt="2022-09-28T16:18:00.235" v="28"/>
        <pc:sldMkLst>
          <pc:docMk/>
          <pc:sldMk cId="1306285674" sldId="296"/>
        </pc:sldMkLst>
      </pc:sldChg>
      <pc:sldChg chg="addCm modCm">
        <pc:chgData name="Giada Pezzini" userId="8f905850-3877-4c4c-b898-2b81bf493e80" providerId="ADAL" clId="{5053D715-6C96-415A-9A62-1591A10526ED}" dt="2022-09-28T16:19:35.118" v="30"/>
        <pc:sldMkLst>
          <pc:docMk/>
          <pc:sldMk cId="124100635" sldId="298"/>
        </pc:sldMkLst>
      </pc:sldChg>
    </pc:docChg>
  </pc:docChgLst>
  <pc:docChgLst>
    <pc:chgData name="Hordur Olafsson" userId="S::horduro@lsretail.com::35673f1e-1533-427a-a84f-da77feac3cd7" providerId="AD" clId="Web-{69E41351-82E2-F855-EC71-AFF02D35BD63}"/>
    <pc:docChg chg="modSld">
      <pc:chgData name="Hordur Olafsson" userId="S::horduro@lsretail.com::35673f1e-1533-427a-a84f-da77feac3cd7" providerId="AD" clId="Web-{69E41351-82E2-F855-EC71-AFF02D35BD63}" dt="2022-10-17T11:24:41.910" v="0"/>
      <pc:docMkLst>
        <pc:docMk/>
      </pc:docMkLst>
      <pc:sldChg chg="delSp">
        <pc:chgData name="Hordur Olafsson" userId="S::horduro@lsretail.com::35673f1e-1533-427a-a84f-da77feac3cd7" providerId="AD" clId="Web-{69E41351-82E2-F855-EC71-AFF02D35BD63}" dt="2022-10-17T11:24:41.910" v="0"/>
        <pc:sldMkLst>
          <pc:docMk/>
          <pc:sldMk cId="4119069397" sldId="297"/>
        </pc:sldMkLst>
        <pc:spChg chg="del">
          <ac:chgData name="Hordur Olafsson" userId="S::horduro@lsretail.com::35673f1e-1533-427a-a84f-da77feac3cd7" providerId="AD" clId="Web-{69E41351-82E2-F855-EC71-AFF02D35BD63}" dt="2022-10-17T11:24:41.910" v="0"/>
          <ac:spMkLst>
            <pc:docMk/>
            <pc:sldMk cId="4119069397" sldId="297"/>
            <ac:spMk id="2" creationId="{DC6F8D61-CA2A-D523-CB2E-4396CC06DB04}"/>
          </ac:spMkLst>
        </pc:spChg>
      </pc:sldChg>
    </pc:docChg>
  </pc:docChgLst>
</pc:chgInfo>
</file>

<file path=ppt/comments/modernComment_117_CF1D8D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055295-E486-4C07-9371-32B774EC18FC}" authorId="{EDEA326E-4574-2D6A-F1DF-E9BF266149E7}" status="resolved" created="2022-09-28T16:07:38.830" complete="100000">
    <pc:sldMkLst xmlns:pc="http://schemas.microsoft.com/office/powerpoint/2013/main/command">
      <pc:docMk/>
      <pc:sldMk cId="3474820565" sldId="279"/>
    </pc:sldMkLst>
    <p188:txBody>
      <a:bodyPr/>
      <a:lstStyle/>
      <a:p>
        <a:r>
          <a:rPr lang="en-US"/>
          <a:t>Some title suggestions
"An autonomous store running only on ScanPayGo?! Nær's story"
"How Nær runs cashierless stores with ScanPayGo"
"Nær, the store where ScanPayGo is the only POS"</a:t>
        </a:r>
      </a:p>
    </p188:txBody>
  </p188:cm>
</p188:cmLst>
</file>

<file path=ppt/comments/modernComment_118_D34A11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C4D670-5F65-4C19-BDC8-D4CA8503E1ED}" authorId="{EDEA326E-4574-2D6A-F1DF-E9BF266149E7}" status="resolved" created="2022-09-28T16:09:06.01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1552918" sldId="280"/>
      <ac:spMk id="4" creationId="{08E7C39D-9740-6CF3-07BB-1AFA50EEC641}"/>
    </ac:deMkLst>
    <p188:txBody>
      <a:bodyPr/>
      <a:lstStyle/>
      <a:p>
        <a:r>
          <a:rPr lang="en-US"/>
          <a:t>My suggestion would be to keep these text in the notes and minimize the text on slides</a:t>
        </a:r>
      </a:p>
    </p188:txBody>
  </p188:cm>
</p188:cmLst>
</file>

<file path=ppt/comments/modernComment_11F_CCAEAC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AADA23-75D8-4755-A3D7-7C9F01F46BDA}" authorId="{EDEA326E-4574-2D6A-F1DF-E9BF266149E7}" status="resolved" created="2022-09-28T16:14:43.135" complete="100000">
    <pc:sldMkLst xmlns:pc="http://schemas.microsoft.com/office/powerpoint/2013/main/command">
      <pc:docMk/>
      <pc:sldMk cId="214624975" sldId="287"/>
    </pc:sldMkLst>
    <p188:txBody>
      <a:bodyPr/>
      <a:lstStyle/>
      <a:p>
        <a:r>
          <a:rPr lang="en-US"/>
          <a:t>Here I'd also consider moving most of the text to notes, so people listen to you speak instead of reading the slide 😊</a:t>
        </a:r>
      </a:p>
    </p188:txBody>
  </p188:cm>
</p188:cmLst>
</file>

<file path=ppt/comments/modernComment_120_46B859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2E9015-37D9-4C54-9C78-741795B77F3E}" authorId="{EDEA326E-4574-2D6A-F1DF-E9BF266149E7}" created="2022-09-28T16:15:58.993">
    <pc:sldMkLst xmlns:pc="http://schemas.microsoft.com/office/powerpoint/2013/main/command">
      <pc:docMk/>
      <pc:sldMk cId="74155416" sldId="288"/>
    </pc:sldMkLst>
    <p188:replyLst>
      <p188:reply id="{2B464513-567E-4759-8369-F0A8D505CFF2}" authorId="{D6E11D80-6EC3-1E35-CD2C-57E669759E6A}" created="2022-10-04T19:33:06.090">
        <p188:txBody>
          <a:bodyPr/>
          <a:lstStyle/>
          <a:p>
            <a:r>
              <a:rPr lang="en-US"/>
              <a:t>Yes - that sounds really interesting… but I'm just not sure how… do we have any video yet to use, [@Giada Pezzini]?</a:t>
            </a:r>
          </a:p>
        </p188:txBody>
      </p188:reply>
      <p188:reply id="{FF40865D-192E-4F8A-9A41-7A6CE39AE417}" authorId="{97C923CD-9F35-1CDF-2971-790009FF78A7}" created="2022-10-05T07:06:13.619">
        <p188:txBody>
          <a:bodyPr/>
          <a:lstStyle/>
          <a:p>
            <a:r>
              <a:rPr lang="en-US"/>
              <a:t>[@Hordur Olafsson] , anything we can do with the footage you and Elli shot?</a:t>
            </a:r>
          </a:p>
        </p188:txBody>
      </p188:reply>
      <p188:reply id="{4978DB3B-7458-4902-B33B-E317779DFD6E}" authorId="{97C923CD-9F35-1CDF-2971-790009FF78A7}" created="2022-10-05T19:41:16.422">
        <p188:txBody>
          <a:bodyPr/>
          <a:lstStyle/>
          <a:p>
            <a:r>
              <a:rPr lang="en-US"/>
              <a:t>[@Hordur Olafsson] This looks awesome! :-D</a:t>
            </a:r>
          </a:p>
        </p188:txBody>
      </p188:reply>
    </p188:replyLst>
    <p188:txBody>
      <a:bodyPr/>
      <a:lstStyle/>
      <a:p>
        <a:r>
          <a:rPr lang="en-US"/>
          <a:t>I wonder if here you could show these points using a video instead of a picture with text?</a:t>
        </a:r>
      </a:p>
    </p188:txBody>
  </p188:cm>
</p188:cmLst>
</file>

<file path=ppt/comments/modernComment_121_FB6E46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96DAEAD-9B3B-4F7D-9EC4-D71B9FCD49CF}" authorId="{EDEA326E-4574-2D6A-F1DF-E9BF266149E7}" created="2022-09-28T16:16:27.069">
    <pc:sldMkLst xmlns:pc="http://schemas.microsoft.com/office/powerpoint/2013/main/command">
      <pc:docMk/>
      <pc:sldMk cId="4218308316" sldId="289"/>
    </pc:sldMkLst>
    <p188:txBody>
      <a:bodyPr/>
      <a:lstStyle/>
      <a:p>
        <a:r>
          <a:rPr lang="en-US"/>
          <a:t>Again, same suggestion about minimizing text on slide 😊</a:t>
        </a:r>
      </a:p>
    </p188:txBody>
  </p188:cm>
</p188:cmLst>
</file>

<file path=ppt/comments/modernComment_12C_A593A0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DDE870-AC2A-493F-B81E-41ECBC9DBCD8}" authorId="{EDEA326E-4574-2D6A-F1DF-E9BF266149E7}" status="resolved" created="2022-09-28T16:09:06.01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1552918" sldId="280"/>
      <ac:spMk id="4" creationId="{08E7C39D-9740-6CF3-07BB-1AFA50EEC641}"/>
    </ac:deMkLst>
    <p188:txBody>
      <a:bodyPr/>
      <a:lstStyle/>
      <a:p>
        <a:r>
          <a:rPr lang="en-US"/>
          <a:t>My suggestion would be to keep these text in the notes and minimize the text on slides</a:t>
        </a:r>
      </a:p>
    </p188:txBody>
  </p188:cm>
</p188:cmLst>
</file>

<file path=ppt/comments/modernComment_12D_E3567C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A1CFE2-AE25-4B2F-A944-205D9126A4DC}" authorId="{EDEA326E-4574-2D6A-F1DF-E9BF266149E7}" status="resolved" created="2022-09-28T16:09:06.01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1552918" sldId="280"/>
      <ac:spMk id="4" creationId="{08E7C39D-9740-6CF3-07BB-1AFA50EEC641}"/>
    </ac:deMkLst>
    <p188:txBody>
      <a:bodyPr/>
      <a:lstStyle/>
      <a:p>
        <a:r>
          <a:rPr lang="en-US"/>
          <a:t>My suggestion would be to keep these text in the notes and minimize the text on slides</a:t>
        </a:r>
      </a:p>
    </p188:txBody>
  </p188:cm>
</p188:cmLst>
</file>

<file path=ppt/comments/modernComment_12E_D605D1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5DC5D8-F903-44B9-A12A-927DFFEE6010}" authorId="{EDEA326E-4574-2D6A-F1DF-E9BF266149E7}" status="resolved" created="2022-09-28T16:17:31.881" complete="100000">
    <pc:sldMkLst xmlns:pc="http://schemas.microsoft.com/office/powerpoint/2013/main/command">
      <pc:docMk/>
      <pc:sldMk cId="1846821836" sldId="290"/>
    </pc:sldMkLst>
    <p188:txBody>
      <a:bodyPr/>
      <a:lstStyle/>
      <a:p>
        <a:r>
          <a:rPr lang="en-US"/>
          <a:t>Could be nice to have this on a couple of slides, with each learning having a visual element (icon or graph)</a:t>
        </a:r>
      </a:p>
    </p188:txBody>
  </p188:cm>
</p188:cmLst>
</file>

<file path=ppt/comments/modernComment_12F_A32814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2CEFD2-E5A7-4B9D-81EC-6FA40153DBC0}" authorId="{EDEA326E-4574-2D6A-F1DF-E9BF266149E7}" status="resolved" created="2022-09-28T16:17:31.881" complete="100000">
    <pc:sldMkLst xmlns:pc="http://schemas.microsoft.com/office/powerpoint/2013/main/command">
      <pc:docMk/>
      <pc:sldMk cId="1846821836" sldId="290"/>
    </pc:sldMkLst>
    <p188:txBody>
      <a:bodyPr/>
      <a:lstStyle/>
      <a:p>
        <a:r>
          <a:rPr lang="en-US"/>
          <a:t>Could be nice to have this on a couple of slides, with each learning having a visual element (icon or graph)</a:t>
        </a:r>
      </a:p>
    </p188:txBody>
  </p188:cm>
</p188:cmLst>
</file>

<file path=ppt/comments/modernComment_130_1A8E64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6C8D5D-F8EF-4776-97B1-F8DD7015E416}" authorId="{EDEA326E-4574-2D6A-F1DF-E9BF266149E7}" status="resolved" created="2022-09-28T16:17:31.881" complete="100000">
    <pc:sldMkLst xmlns:pc="http://schemas.microsoft.com/office/powerpoint/2013/main/command">
      <pc:docMk/>
      <pc:sldMk cId="1846821836" sldId="290"/>
    </pc:sldMkLst>
    <p188:txBody>
      <a:bodyPr/>
      <a:lstStyle/>
      <a:p>
        <a:r>
          <a:rPr lang="en-US"/>
          <a:t>Could be nice to have this on a couple of slides, with each learning having a visual element (icon or graph)</a:t>
        </a:r>
      </a:p>
    </p188:txBody>
  </p188:cm>
</p188:cmLst>
</file>

<file path=ppt/comments/modernComment_137_8C91ACC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8849D9-7CC6-4380-9905-B80FD24177CD}" authorId="{EDEA326E-4574-2D6A-F1DF-E9BF266149E7}" status="resolved" created="2022-09-28T16:17:31.881" complete="100000">
    <pc:sldMkLst xmlns:pc="http://schemas.microsoft.com/office/powerpoint/2013/main/command">
      <pc:docMk/>
      <pc:sldMk cId="1846821836" sldId="290"/>
    </pc:sldMkLst>
    <p188:txBody>
      <a:bodyPr/>
      <a:lstStyle/>
      <a:p>
        <a:r>
          <a:rPr lang="en-US"/>
          <a:t>Could be nice to have this on a couple of slides, with each learning having a visual element (icon or graph)</a:t>
        </a:r>
      </a:p>
    </p188:txBody>
  </p188:cm>
</p188:cmLst>
</file>

<file path=ppt/comments/modernComment_13A_23B3001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92F6DA-5C7D-4EDE-8498-DE11EC7976BA}" authorId="{EDEA326E-4574-2D6A-F1DF-E9BF266149E7}" status="resolved" created="2022-09-28T16:18:22.650">
    <pc:sldMkLst xmlns:pc="http://schemas.microsoft.com/office/powerpoint/2013/main/command">
      <pc:docMk/>
      <pc:sldMk cId="2166090621" sldId="281"/>
    </pc:sldMkLst>
    <p188:txBody>
      <a:bodyPr/>
      <a:lstStyle/>
      <a:p>
        <a:r>
          <a:rPr lang="en-US"/>
          <a:t>Again, this really works for some sort of infographic</a:t>
        </a:r>
      </a:p>
    </p188:txBody>
  </p188:cm>
</p188:cmLst>
</file>

<file path=ppt/comments/modernComment_13C_235208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679D1D1-CE46-4635-A6C4-C4719ACD61A5}" authorId="{EDEA326E-4574-2D6A-F1DF-E9BF266149E7}" status="resolved" created="2022-09-28T16:18:22.650">
    <pc:sldMkLst xmlns:pc="http://schemas.microsoft.com/office/powerpoint/2013/main/command">
      <pc:docMk/>
      <pc:sldMk cId="2166090621" sldId="281"/>
    </pc:sldMkLst>
    <p188:txBody>
      <a:bodyPr/>
      <a:lstStyle/>
      <a:p>
        <a:r>
          <a:rPr lang="en-US"/>
          <a:t>Again, this really works for some sort of infographic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6E5A9-A8D6-4680-9DAB-F67348DB651A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DAC4-E099-4F4E-A886-7C6412034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2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02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47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40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09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5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19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0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9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5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47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7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1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36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60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12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30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04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48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72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20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93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0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5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5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7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2DAC4-E099-4F4E-A886-7C64120348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5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C834C-A1A8-C72C-4439-934C1DE04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907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713" r:id="rId10"/>
    <p:sldLayoutId id="2147483664" r:id="rId11"/>
    <p:sldLayoutId id="2147483665" r:id="rId12"/>
    <p:sldLayoutId id="2147483650" r:id="rId13"/>
    <p:sldLayoutId id="2147483651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F_CCAEACF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microsoft.com/office/2018/10/relationships/comments" Target="../comments/modernComment_120_46B859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1_FB6E46DC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microsoft.com/office/2018/10/relationships/comments" Target="../comments/modernComment_117_CF1D8DD5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E_D605D18C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F_A328148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0_1A8E646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7_8C91ACC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5" Type="http://schemas.openxmlformats.org/officeDocument/2006/relationships/image" Target="../media/image3.pn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A_23B3001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C_235208C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4qG7IAuR4Y8?feature=oembed" TargetMode="Externa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D34A1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C_A593A03D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E3567C4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ign on a stone wall&#10;&#10;Description automatically generated with low confidence">
            <a:extLst>
              <a:ext uri="{FF2B5EF4-FFF2-40B4-BE49-F238E27FC236}">
                <a16:creationId xmlns:a16="http://schemas.microsoft.com/office/drawing/2014/main" id="{8A41F8E5-880A-BE30-7E8A-8641F5E545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B52B4A4-3DE4-44BA-C5DC-DAB668540F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0336" y="128336"/>
            <a:ext cx="1947969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engine, cockpit&#10;&#10;Description automatically generated">
            <a:extLst>
              <a:ext uri="{FF2B5EF4-FFF2-40B4-BE49-F238E27FC236}">
                <a16:creationId xmlns:a16="http://schemas.microsoft.com/office/drawing/2014/main" id="{3E6F3511-EB71-04E3-06E9-BAC9DF5A7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BBA0C-42E4-1C3B-B731-75859BF03D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032" y="4558610"/>
            <a:ext cx="1144390" cy="1142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86951-FDAE-0FA8-04C1-A9F1456AA8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678" y="3077431"/>
            <a:ext cx="1586614" cy="6490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6CBA85-8A7C-19C6-4FA8-E194698A4BF6}"/>
              </a:ext>
            </a:extLst>
          </p:cNvPr>
          <p:cNvGrpSpPr/>
          <p:nvPr/>
        </p:nvGrpSpPr>
        <p:grpSpPr>
          <a:xfrm>
            <a:off x="7921254" y="988828"/>
            <a:ext cx="1318437" cy="737697"/>
            <a:chOff x="701749" y="4439093"/>
            <a:chExt cx="2232837" cy="12493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233C0A-1A0A-FEE6-85C3-4924038E927C}"/>
                </a:ext>
              </a:extLst>
            </p:cNvPr>
            <p:cNvSpPr/>
            <p:nvPr/>
          </p:nvSpPr>
          <p:spPr>
            <a:xfrm>
              <a:off x="701749" y="4439093"/>
              <a:ext cx="2232837" cy="1249326"/>
            </a:xfrm>
            <a:prstGeom prst="rect">
              <a:avLst/>
            </a:prstGeom>
            <a:solidFill>
              <a:srgbClr val="135B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4F20E12B-017D-437C-B4ED-8DEE86F7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5404" y="4806015"/>
              <a:ext cx="1325526" cy="515482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8EF0F1E0-6288-327A-96DF-BF62998ECE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0336" y="128336"/>
            <a:ext cx="1947969" cy="802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EA1C9C-5ED3-C3C0-89F7-69A68CEA6A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678" y="3104465"/>
            <a:ext cx="1586614" cy="6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B4FC7-E869-D08F-ADCC-D36A0553B1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878501"/>
            <a:ext cx="7772400" cy="1727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F55B2-CFC0-820F-AA9E-719B2AFE0DB5}"/>
              </a:ext>
            </a:extLst>
          </p:cNvPr>
          <p:cNvSpPr txBox="1"/>
          <p:nvPr/>
        </p:nvSpPr>
        <p:spPr>
          <a:xfrm>
            <a:off x="701749" y="1662897"/>
            <a:ext cx="141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1800" b="1" kern="1200" baseline="300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Go live </a:t>
            </a:r>
            <a:r>
              <a:rPr lang="en-US" sz="1400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Jan/Feb/Mar</a:t>
            </a:r>
            <a:endParaRPr lang="en-US" sz="1800" kern="1200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AF2AA-1F63-54B5-2491-600F0033927C}"/>
              </a:ext>
            </a:extLst>
          </p:cNvPr>
          <p:cNvSpPr txBox="1"/>
          <p:nvPr/>
        </p:nvSpPr>
        <p:spPr>
          <a:xfrm>
            <a:off x="3009014" y="3725613"/>
            <a:ext cx="1648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800" b="1" kern="1200" baseline="300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Go live </a:t>
            </a:r>
            <a:r>
              <a:rPr lang="en-US" sz="1400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22.04</a:t>
            </a:r>
            <a:endParaRPr lang="en-US" sz="1800" kern="1200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E5A1E-27AB-EA1D-63BE-463BEA74A85F}"/>
              </a:ext>
            </a:extLst>
          </p:cNvPr>
          <p:cNvSpPr txBox="1"/>
          <p:nvPr/>
        </p:nvSpPr>
        <p:spPr>
          <a:xfrm>
            <a:off x="4522383" y="1184431"/>
            <a:ext cx="1648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BC prod.</a:t>
            </a:r>
            <a:b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02.05</a:t>
            </a:r>
            <a:endParaRPr lang="en-US" sz="1800" kern="1200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56ED82-ABCF-AE7C-84D9-28563507ADBA}"/>
              </a:ext>
            </a:extLst>
          </p:cNvPr>
          <p:cNvSpPr txBox="1"/>
          <p:nvPr/>
        </p:nvSpPr>
        <p:spPr>
          <a:xfrm>
            <a:off x="6028661" y="3725613"/>
            <a:ext cx="1648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1800" b="1" kern="1200" baseline="300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UAT</a:t>
            </a:r>
            <a:b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30.05</a:t>
            </a:r>
            <a:endParaRPr lang="en-US" sz="1800" kern="1200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8BBF6-60A8-0AEE-B6CA-96767E1C4082}"/>
              </a:ext>
            </a:extLst>
          </p:cNvPr>
          <p:cNvSpPr txBox="1"/>
          <p:nvPr/>
        </p:nvSpPr>
        <p:spPr>
          <a:xfrm>
            <a:off x="7542033" y="1184431"/>
            <a:ext cx="1648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800" b="1" kern="1200" baseline="300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Go live </a:t>
            </a:r>
            <a:r>
              <a:rPr lang="en-US" sz="1400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19.06</a:t>
            </a:r>
            <a:endParaRPr lang="en-US" sz="1800" kern="1200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C3B6C-8B3F-CBA9-7CF5-B6E68B135F99}"/>
              </a:ext>
            </a:extLst>
          </p:cNvPr>
          <p:cNvSpPr txBox="1"/>
          <p:nvPr/>
        </p:nvSpPr>
        <p:spPr>
          <a:xfrm>
            <a:off x="10096500" y="3043749"/>
            <a:ext cx="1397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>
                <a:solidFill>
                  <a:srgbClr val="26B1A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Finally!</a:t>
            </a:r>
          </a:p>
          <a:p>
            <a:pPr algn="ctr"/>
            <a:r>
              <a:rPr lang="en-US" sz="1800" b="1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 live</a:t>
            </a:r>
          </a:p>
          <a:p>
            <a:pPr algn="ctr"/>
            <a:r>
              <a:rPr lang="en-US" sz="1400" kern="12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20.07</a:t>
            </a:r>
            <a:endParaRPr lang="en-US" sz="1800" kern="1200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CE6F2-46D9-B34F-6BC4-1CCACAEB9C5A}"/>
              </a:ext>
            </a:extLst>
          </p:cNvPr>
          <p:cNvSpPr txBox="1"/>
          <p:nvPr/>
        </p:nvSpPr>
        <p:spPr>
          <a:xfrm>
            <a:off x="701749" y="1662896"/>
            <a:ext cx="141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1800" b="1" strike="sngStrike" kern="1200" baseline="300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US" sz="1800" b="1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Go live </a:t>
            </a:r>
            <a:r>
              <a:rPr lang="en-US" sz="1400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Jan/Feb/Mar</a:t>
            </a:r>
            <a:endParaRPr lang="en-US" sz="1800" strike="sngStrike" kern="1200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9A0D8-7785-7D40-E727-93644E1176DA}"/>
              </a:ext>
            </a:extLst>
          </p:cNvPr>
          <p:cNvSpPr txBox="1"/>
          <p:nvPr/>
        </p:nvSpPr>
        <p:spPr>
          <a:xfrm>
            <a:off x="3009014" y="3725613"/>
            <a:ext cx="1648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800" b="1" strike="sngStrike" kern="1200" baseline="300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en-US" sz="1800" b="1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Go live </a:t>
            </a:r>
            <a:r>
              <a:rPr lang="en-US" sz="1400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22.04</a:t>
            </a:r>
            <a:endParaRPr lang="en-US" sz="1800" strike="sngStrike" kern="1200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B563D-1C80-1BAB-3C1B-2A862685FE16}"/>
              </a:ext>
            </a:extLst>
          </p:cNvPr>
          <p:cNvSpPr txBox="1"/>
          <p:nvPr/>
        </p:nvSpPr>
        <p:spPr>
          <a:xfrm>
            <a:off x="7542033" y="1184430"/>
            <a:ext cx="1648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800" b="1" strike="sngStrike" kern="1200" baseline="300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1800" b="1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Go live </a:t>
            </a:r>
            <a:r>
              <a:rPr lang="en-US" sz="1400" strike="sngStrike" kern="12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19.06</a:t>
            </a:r>
            <a:endParaRPr lang="en-US" sz="1800" strike="sngStrike" kern="1200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45C614A-3CAA-7B79-5D73-194D33A94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2313" y="2178081"/>
            <a:ext cx="865668" cy="86566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E926921-E419-1090-D7C1-19C5FFE265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60664" y="2645037"/>
            <a:ext cx="3252300" cy="517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9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DF9BC-7679-7E48-CD3C-F3EB72A51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Our Pilot process – weekly UAT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FF2DD-6D8D-23AF-58A8-B769FF21E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/>
              <a:t>App had been released but…</a:t>
            </a:r>
          </a:p>
          <a:p>
            <a:pPr marL="0" indent="0">
              <a:buNone/>
            </a:pPr>
            <a:r>
              <a:rPr lang="en-US"/>
              <a:t>   …was not ready to go into production</a:t>
            </a:r>
          </a:p>
          <a:p>
            <a:r>
              <a:rPr lang="en-US"/>
              <a:t>The weekly UAT group</a:t>
            </a:r>
          </a:p>
          <a:p>
            <a:r>
              <a:rPr lang="en-US"/>
              <a:t>Payment integration</a:t>
            </a:r>
          </a:p>
          <a:p>
            <a:r>
              <a:rPr lang="en-US"/>
              <a:t>Numerous innocent/independent testers from within LS Retail + other</a:t>
            </a:r>
          </a:p>
          <a:p>
            <a:r>
              <a:rPr lang="en-US"/>
              <a:t>The first “in-production” version live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C7D6E-E9A4-DA91-2ABC-C13C78A609EE}"/>
              </a:ext>
            </a:extLst>
          </p:cNvPr>
          <p:cNvSpPr txBox="1"/>
          <p:nvPr/>
        </p:nvSpPr>
        <p:spPr>
          <a:xfrm>
            <a:off x="-7088" y="4788878"/>
            <a:ext cx="1219908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>
                <a:solidFill>
                  <a:srgbClr val="6056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have only </a:t>
            </a:r>
            <a:r>
              <a:rPr lang="en-US" sz="2800" b="1">
                <a:solidFill>
                  <a:srgbClr val="6056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</a:t>
            </a:r>
            <a:r>
              <a:rPr lang="en-US" sz="2800">
                <a:solidFill>
                  <a:srgbClr val="6056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opportunity to succeed with the customer</a:t>
            </a:r>
          </a:p>
          <a:p>
            <a:pPr lvl="1" algn="ctr"/>
            <a:r>
              <a:rPr lang="en-US"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that fails you are less likely to get them back</a:t>
            </a:r>
          </a:p>
        </p:txBody>
      </p:sp>
    </p:spTree>
    <p:extLst>
      <p:ext uri="{BB962C8B-B14F-4D97-AF65-F5344CB8AC3E}">
        <p14:creationId xmlns:p14="http://schemas.microsoft.com/office/powerpoint/2010/main" val="2146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cluttered, several&#10;&#10;Description automatically generated">
            <a:extLst>
              <a:ext uri="{FF2B5EF4-FFF2-40B4-BE49-F238E27FC236}">
                <a16:creationId xmlns:a16="http://schemas.microsoft.com/office/drawing/2014/main" id="{80346629-2125-4D32-1A06-1CBFBEEA67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77" y="1499192"/>
            <a:ext cx="1029676" cy="2235552"/>
          </a:xfrm>
          <a:prstGeom prst="rect">
            <a:avLst/>
          </a:prstGeom>
        </p:spPr>
      </p:pic>
      <p:pic>
        <p:nvPicPr>
          <p:cNvPr id="21" name="Picture 2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5DBA8FB-6FE9-741F-2BB5-AB79186FE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355" y="1499191"/>
            <a:ext cx="1029676" cy="2235553"/>
          </a:xfrm>
          <a:prstGeom prst="rect">
            <a:avLst/>
          </a:prstGeom>
        </p:spPr>
      </p:pic>
      <p:pic>
        <p:nvPicPr>
          <p:cNvPr id="23" name="Picture 2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586160-2FE9-59CF-B502-A4EFEE0D77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833" y="1499192"/>
            <a:ext cx="1029676" cy="2235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2D6656-A4A5-F8C0-029F-BDFF4091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App was developed</a:t>
            </a:r>
          </a:p>
        </p:txBody>
      </p:sp>
      <p:pic>
        <p:nvPicPr>
          <p:cNvPr id="25" name="Picture 2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01E95AB-46BA-F5E1-B1DF-518C999CCD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76" y="3911422"/>
            <a:ext cx="1029676" cy="2235553"/>
          </a:xfrm>
          <a:prstGeom prst="rect">
            <a:avLst/>
          </a:prstGeom>
        </p:spPr>
      </p:pic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FAC11234-313A-6947-4805-D33FDC4B26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355" y="3911423"/>
            <a:ext cx="1029676" cy="2235554"/>
          </a:xfrm>
          <a:prstGeom prst="rect">
            <a:avLst/>
          </a:prstGeom>
        </p:spPr>
      </p:pic>
      <p:pic>
        <p:nvPicPr>
          <p:cNvPr id="29" name="Picture 2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4E98B66-C694-61BE-12B6-450E6F5272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833" y="3911422"/>
            <a:ext cx="1029675" cy="2235552"/>
          </a:xfrm>
          <a:prstGeom prst="rect">
            <a:avLst/>
          </a:prstGeom>
        </p:spPr>
      </p:pic>
      <p:pic>
        <p:nvPicPr>
          <p:cNvPr id="17" name="Picture 1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A5759B3-8FD4-DF7E-F7CE-7951B46A78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966" y="935929"/>
            <a:ext cx="7455158" cy="54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red apple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A51638A-664D-D705-0A04-5620FA30C3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8546">
            <a:off x="7430354" y="1953498"/>
            <a:ext cx="1035870" cy="1025389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773FBAD6-E146-4985-ABEC-86D022AB1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8" t="-3930" r="-917"/>
          <a:stretch/>
        </p:blipFill>
        <p:spPr>
          <a:xfrm rot="18900000">
            <a:off x="5747421" y="1132115"/>
            <a:ext cx="5156790" cy="7127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BC92CD-8814-CBEB-624C-D54D772DE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Into this live version</a:t>
            </a:r>
          </a:p>
        </p:txBody>
      </p:sp>
      <p:pic>
        <p:nvPicPr>
          <p:cNvPr id="26" name="Picture 25" descr="A jar of peanut butter&#10;&#10;Description automatically generated with medium confidence">
            <a:extLst>
              <a:ext uri="{FF2B5EF4-FFF2-40B4-BE49-F238E27FC236}">
                <a16:creationId xmlns:a16="http://schemas.microsoft.com/office/drawing/2014/main" id="{743F31B8-D70C-F486-8DED-05449A54E2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6090">
            <a:off x="10925235" y="5029212"/>
            <a:ext cx="914313" cy="1466408"/>
          </a:xfrm>
          <a:prstGeom prst="rect">
            <a:avLst/>
          </a:prstGeom>
        </p:spPr>
      </p:pic>
      <p:pic>
        <p:nvPicPr>
          <p:cNvPr id="27" name="Picture 26" descr="A red apple with a green stem&#10;&#10;Description automatically generated with medium confidence">
            <a:extLst>
              <a:ext uri="{FF2B5EF4-FFF2-40B4-BE49-F238E27FC236}">
                <a16:creationId xmlns:a16="http://schemas.microsoft.com/office/drawing/2014/main" id="{4FD77D76-E090-59B5-DA9F-4D1C19958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53656">
            <a:off x="11030681" y="2529173"/>
            <a:ext cx="1089132" cy="810837"/>
          </a:xfrm>
          <a:prstGeom prst="rect">
            <a:avLst/>
          </a:prstGeom>
        </p:spPr>
      </p:pic>
      <p:pic>
        <p:nvPicPr>
          <p:cNvPr id="29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31CE61-F668-5DFD-2DAA-0B75CCEA0F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127" y="2466193"/>
            <a:ext cx="4297690" cy="4297689"/>
          </a:xfrm>
          <a:prstGeom prst="rect">
            <a:avLst/>
          </a:prstGeom>
        </p:spPr>
      </p:pic>
      <p:pic>
        <p:nvPicPr>
          <p:cNvPr id="30" name="Picture 29" descr="A picture containing person, cellphone, standing, yellow&#10;&#10;Description automatically generated">
            <a:extLst>
              <a:ext uri="{FF2B5EF4-FFF2-40B4-BE49-F238E27FC236}">
                <a16:creationId xmlns:a16="http://schemas.microsoft.com/office/drawing/2014/main" id="{06D4BD00-0DD6-92CF-E996-F9BAF1898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551" y="4695850"/>
            <a:ext cx="1672028" cy="3039361"/>
          </a:xfrm>
          <a:prstGeom prst="rect">
            <a:avLst/>
          </a:prstGeom>
        </p:spPr>
      </p:pic>
      <p:pic>
        <p:nvPicPr>
          <p:cNvPr id="31" name="Picture 30" descr="A person smiling and holding a phone&#10;&#10;Description automatically generated with low confidence">
            <a:extLst>
              <a:ext uri="{FF2B5EF4-FFF2-40B4-BE49-F238E27FC236}">
                <a16:creationId xmlns:a16="http://schemas.microsoft.com/office/drawing/2014/main" id="{C871C6AD-5C09-EDB6-495F-40AA1D9910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962" y="4695850"/>
            <a:ext cx="2151623" cy="3039361"/>
          </a:xfrm>
          <a:prstGeom prst="rect">
            <a:avLst/>
          </a:prstGeom>
        </p:spPr>
      </p:pic>
      <p:pic>
        <p:nvPicPr>
          <p:cNvPr id="47" name="Picture Placeholder 46" descr="A couple of hands holding cell phones&#10;&#10;Description automatically generated with low confidence">
            <a:extLst>
              <a:ext uri="{FF2B5EF4-FFF2-40B4-BE49-F238E27FC236}">
                <a16:creationId xmlns:a16="http://schemas.microsoft.com/office/drawing/2014/main" id="{A0AD84B8-FCEE-AB13-EA59-CDA849BDC3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96145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, ceiling, colorful&#10;&#10;Description automatically generated">
            <a:extLst>
              <a:ext uri="{FF2B5EF4-FFF2-40B4-BE49-F238E27FC236}">
                <a16:creationId xmlns:a16="http://schemas.microsoft.com/office/drawing/2014/main" id="{3CF6BAA7-0611-916B-2338-834925ACCB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92187" y="992187"/>
            <a:ext cx="6858000" cy="48736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F87C0E5-489F-CA28-67B1-F984CB5D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used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28F18-C307-E8E7-7079-BB29DF8F6B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You can only open the door with a timed QR code from the app</a:t>
            </a:r>
          </a:p>
          <a:p>
            <a:r>
              <a:rPr lang="en-US" dirty="0"/>
              <a:t>HD Security cameras with sensor technology</a:t>
            </a:r>
          </a:p>
          <a:p>
            <a:r>
              <a:rPr lang="en-US" dirty="0"/>
              <a:t>Connected to the Icelandic social security number registry – every individual with the app is recognized</a:t>
            </a:r>
          </a:p>
          <a:p>
            <a:r>
              <a:rPr lang="en-US" dirty="0"/>
              <a:t>No LS Central POS device in store</a:t>
            </a:r>
          </a:p>
          <a:p>
            <a:r>
              <a:rPr lang="en-US" dirty="0"/>
              <a:t>All scanning, opening, checkout and payment process in the SPG app</a:t>
            </a:r>
          </a:p>
          <a:p>
            <a:r>
              <a:rPr lang="en-US" dirty="0"/>
              <a:t>Further additions planned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SPG walkthrough 1" descr="SPG walkthrough 1">
            <a:hlinkClick r:id="" action="ppaction://media"/>
            <a:extLst>
              <a:ext uri="{FF2B5EF4-FFF2-40B4-BE49-F238E27FC236}">
                <a16:creationId xmlns:a16="http://schemas.microsoft.com/office/drawing/2014/main" id="{D73A816B-8DAB-9772-9B32-9E83D85CD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432" y="-25289"/>
            <a:ext cx="4919540" cy="69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scene, marketplace, store&#10;&#10;Description automatically generated">
            <a:extLst>
              <a:ext uri="{FF2B5EF4-FFF2-40B4-BE49-F238E27FC236}">
                <a16:creationId xmlns:a16="http://schemas.microsoft.com/office/drawing/2014/main" id="{680A0BD1-E6F5-2E23-5EEF-13F5E52781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5E618B-FD85-EC82-3E52-4ADC0141A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 person present for at least 2-3 hours per day – their role is to:</a:t>
            </a:r>
          </a:p>
          <a:p>
            <a:pPr lvl="1"/>
            <a:r>
              <a:rPr lang="en-US"/>
              <a:t>Receive goods</a:t>
            </a:r>
          </a:p>
          <a:p>
            <a:pPr lvl="1"/>
            <a:r>
              <a:rPr lang="en-US"/>
              <a:t>Replenish stock</a:t>
            </a:r>
          </a:p>
          <a:p>
            <a:pPr lvl="1"/>
            <a:r>
              <a:rPr lang="en-US"/>
              <a:t>Make sure that the store looks good</a:t>
            </a:r>
          </a:p>
          <a:p>
            <a:pPr lvl="1"/>
            <a:r>
              <a:rPr lang="en-US"/>
              <a:t>Review the fresh goods</a:t>
            </a:r>
          </a:p>
          <a:p>
            <a:r>
              <a:rPr lang="en-US"/>
              <a:t>Vendors replenish stock themselves in some cases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903BF1D-480D-090E-DD1B-1A136D16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are the daily operations?</a:t>
            </a:r>
          </a:p>
        </p:txBody>
      </p:sp>
    </p:spTree>
    <p:extLst>
      <p:ext uri="{BB962C8B-B14F-4D97-AF65-F5344CB8AC3E}">
        <p14:creationId xmlns:p14="http://schemas.microsoft.com/office/powerpoint/2010/main" val="1296660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picture containing indoor, bedclothes, colorful, several&#10;&#10;Description automatically generated">
            <a:extLst>
              <a:ext uri="{FF2B5EF4-FFF2-40B4-BE49-F238E27FC236}">
                <a16:creationId xmlns:a16="http://schemas.microsoft.com/office/drawing/2014/main" id="{12AAE5AC-9A77-635A-7860-438DE14048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2F0BA-0CF2-4F72-A41D-70E1D33D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/>
              <a:t>Learnings</a:t>
            </a:r>
            <a:br>
              <a:rPr lang="en-US"/>
            </a:br>
            <a:r>
              <a:rPr lang="en-US" sz="3100" b="0">
                <a:solidFill>
                  <a:schemeClr val="bg1"/>
                </a:solidFill>
              </a:rPr>
              <a:t>What are the take aways for LS Retail 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1DB25-A6E9-B517-C17D-9754923A9B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755648"/>
            <a:ext cx="6638262" cy="5027168"/>
          </a:xfrm>
        </p:spPr>
        <p:txBody>
          <a:bodyPr>
            <a:normAutofit/>
          </a:bodyPr>
          <a:lstStyle/>
          <a:p>
            <a:r>
              <a:rPr lang="en-US" sz="3200"/>
              <a:t>UAT is key </a:t>
            </a:r>
          </a:p>
          <a:p>
            <a:r>
              <a:rPr lang="en-US" sz="3200"/>
              <a:t>Close relationship with retailer</a:t>
            </a:r>
          </a:p>
          <a:p>
            <a:r>
              <a:rPr lang="en-US" sz="3200"/>
              <a:t>UI has been </a:t>
            </a:r>
            <a:r>
              <a:rPr lang="en-US" sz="3200" b="1"/>
              <a:t>very well</a:t>
            </a:r>
            <a:r>
              <a:rPr lang="en-US" sz="3200"/>
              <a:t> accepted</a:t>
            </a:r>
          </a:p>
        </p:txBody>
      </p:sp>
    </p:spTree>
    <p:extLst>
      <p:ext uri="{BB962C8B-B14F-4D97-AF65-F5344CB8AC3E}">
        <p14:creationId xmlns:p14="http://schemas.microsoft.com/office/powerpoint/2010/main" val="42183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6CD75A2B-A7A0-798D-BEE2-250DEC95C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8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EA389E-94B5-FCAE-0722-A3AE81BEF238}"/>
              </a:ext>
            </a:extLst>
          </p:cNvPr>
          <p:cNvSpPr txBox="1"/>
          <p:nvPr/>
        </p:nvSpPr>
        <p:spPr>
          <a:xfrm>
            <a:off x="425303" y="416073"/>
            <a:ext cx="38702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Payment process is pain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249C8F-369B-E0B4-96D7-E3B8C132A9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2711"/>
            <a:ext cx="5279951" cy="316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21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A2EA728-3D09-B326-0A47-1FA838C135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98" y="405321"/>
            <a:ext cx="4291605" cy="432839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6C913-DA18-226F-C1EB-37B2820BD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/>
              <a:t>Sigurður</a:t>
            </a:r>
            <a:r>
              <a:rPr lang="en-US"/>
              <a:t> Ari </a:t>
            </a:r>
            <a:r>
              <a:rPr lang="en-US" err="1"/>
              <a:t>Sigurjónsson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C6F32-78AF-46B9-1298-3366DC1726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Director of Business Development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3E19D4-5B1F-5BF0-3473-BCC560141D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6AB70-9941-6B3B-C79D-A6834EF6D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9033" y="2479536"/>
            <a:ext cx="6397536" cy="1932807"/>
          </a:xfrm>
        </p:spPr>
        <p:txBody>
          <a:bodyPr/>
          <a:lstStyle/>
          <a:p>
            <a:r>
              <a:rPr lang="en-US" sz="3600"/>
              <a:t>An autonomous store running only on </a:t>
            </a:r>
            <a:r>
              <a:rPr lang="en-US" sz="3600" err="1"/>
              <a:t>ScanPayGo</a:t>
            </a:r>
            <a:r>
              <a:rPr lang="en-US" sz="3600"/>
              <a:t>! </a:t>
            </a:r>
          </a:p>
          <a:p>
            <a:r>
              <a:rPr lang="en-US">
                <a:solidFill>
                  <a:srgbClr val="F6C36F"/>
                </a:solidFill>
              </a:rPr>
              <a:t>The </a:t>
            </a:r>
            <a:r>
              <a:rPr lang="en-US" err="1">
                <a:solidFill>
                  <a:srgbClr val="F6C36F"/>
                </a:solidFill>
              </a:rPr>
              <a:t>Nær</a:t>
            </a:r>
            <a:r>
              <a:rPr lang="en-US">
                <a:solidFill>
                  <a:srgbClr val="F6C36F"/>
                </a:solidFill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D69C65-5CB8-B608-0E1E-8C426A307E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6EB9C-77CA-2EE6-42FB-A967D24D6198}"/>
              </a:ext>
            </a:extLst>
          </p:cNvPr>
          <p:cNvSpPr txBox="1"/>
          <p:nvPr/>
        </p:nvSpPr>
        <p:spPr>
          <a:xfrm>
            <a:off x="4589721" y="169868"/>
            <a:ext cx="8530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Young people really embrace the concept</a:t>
            </a:r>
            <a:endParaRPr lang="en-IS" sz="5400" b="1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57E9551-6E50-A84E-BF96-F2489BD3C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214" y="169868"/>
            <a:ext cx="2080866" cy="85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05548"/>
      </p:ext>
    </p:extLst>
  </p:cSld>
  <p:clrMapOvr>
    <a:masterClrMapping/>
  </p:clrMapOvr>
  <p:transition spd="slow">
    <p:push dir="r"/>
  </p:transition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2">
            <a:extLst>
              <a:ext uri="{FF2B5EF4-FFF2-40B4-BE49-F238E27FC236}">
                <a16:creationId xmlns:a16="http://schemas.microsoft.com/office/drawing/2014/main" id="{B45A051C-DB3B-1D96-DC1A-9E72E43F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122" y="2783437"/>
            <a:ext cx="3937354" cy="27543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5300">
                <a:solidFill>
                  <a:srgbClr val="105B4D"/>
                </a:solidFill>
              </a:rPr>
              <a:t>90% </a:t>
            </a:r>
            <a:br>
              <a:rPr lang="en-US"/>
            </a:br>
            <a:r>
              <a:rPr lang="en-US">
                <a:solidFill>
                  <a:srgbClr val="EF4F21"/>
                </a:solidFill>
              </a:rPr>
              <a:t>are iPhone users!</a:t>
            </a:r>
          </a:p>
        </p:txBody>
      </p:sp>
      <p:pic>
        <p:nvPicPr>
          <p:cNvPr id="4" name="Picture 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09BE75A-D00A-81BD-DE73-683FF32F87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263" y="603504"/>
            <a:ext cx="4118617" cy="565099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0F92DA8-118F-F682-A50D-50C897103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435" y="1510967"/>
            <a:ext cx="2400728" cy="9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2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A2EE54-E60B-3C10-66BF-7E3F0C6311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>
          <a:xfrm>
            <a:off x="-85618" y="-48160"/>
            <a:ext cx="12363236" cy="69543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36AD7-7F17-D594-061A-1DF99077E418}"/>
              </a:ext>
            </a:extLst>
          </p:cNvPr>
          <p:cNvSpPr txBox="1"/>
          <p:nvPr/>
        </p:nvSpPr>
        <p:spPr>
          <a:xfrm>
            <a:off x="2982074" y="4192527"/>
            <a:ext cx="62312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Shop at all hours</a:t>
            </a:r>
            <a:br>
              <a:rPr lang="en-US"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24/7 standby phone</a:t>
            </a:r>
            <a:endParaRPr lang="en-I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8A0B56C-2C46-797F-0DFA-29A99662A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0336" y="128336"/>
            <a:ext cx="1947969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39428"/>
      </p:ext>
    </p:extLst>
  </p:cSld>
  <p:clrMapOvr>
    <a:masterClrMapping/>
  </p:clrMapOvr>
  <p:transition spd="slow">
    <p:push dir="d"/>
  </p:transition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, ground, sign&#10;&#10;Description automatically generated">
            <a:extLst>
              <a:ext uri="{FF2B5EF4-FFF2-40B4-BE49-F238E27FC236}">
                <a16:creationId xmlns:a16="http://schemas.microsoft.com/office/drawing/2014/main" id="{8A17EC78-9EE6-FD6D-331F-120F251DB9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1E7195-3139-0708-FD84-E4726AFB9821}"/>
              </a:ext>
            </a:extLst>
          </p:cNvPr>
          <p:cNvSpPr/>
          <p:nvPr/>
        </p:nvSpPr>
        <p:spPr>
          <a:xfrm rot="10800000">
            <a:off x="0" y="-1"/>
            <a:ext cx="12192000" cy="2815119"/>
          </a:xfrm>
          <a:prstGeom prst="rect">
            <a:avLst/>
          </a:prstGeom>
          <a:gradFill>
            <a:gsLst>
              <a:gs pos="0">
                <a:srgbClr val="361D5C">
                  <a:alpha val="0"/>
                </a:srgbClr>
              </a:gs>
              <a:gs pos="98000">
                <a:srgbClr val="200C3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D882BB-E880-70A4-36AD-30DEBADE3D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3187" y="764295"/>
            <a:ext cx="9445625" cy="588963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pPr algn="ctr"/>
            <a:r>
              <a:rPr lang="en-US" sz="4400"/>
              <a:t>Modern marketing approach</a:t>
            </a:r>
            <a:br>
              <a:rPr lang="en-US" sz="4800"/>
            </a:br>
            <a:r>
              <a:rPr lang="en-US" b="0">
                <a:solidFill>
                  <a:srgbClr val="F6C36F"/>
                </a:solidFill>
              </a:rPr>
              <a:t>low cost</a:t>
            </a:r>
            <a:endParaRPr lang="en-US" sz="4800" b="0">
              <a:solidFill>
                <a:srgbClr val="F6C36F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8B9D0E6-CD3E-5913-2894-A01FA5C7A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0336" y="128336"/>
            <a:ext cx="1947969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BF9D9E40-4020-4EFE-0A25-B7D4086538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2" y="1592495"/>
            <a:ext cx="3698558" cy="2751548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BC15E1D6-3D52-84A9-4215-7D736A3775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060" y="704437"/>
            <a:ext cx="3233363" cy="3639606"/>
          </a:xfrm>
          <a:prstGeom prst="rect">
            <a:avLst/>
          </a:prstGeom>
        </p:spPr>
      </p:pic>
      <p:pic>
        <p:nvPicPr>
          <p:cNvPr id="8" name="Picture 7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A0E2032B-0677-8032-457E-DD15BA1CC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604" y="1470209"/>
            <a:ext cx="2650162" cy="2873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6B8748-463C-F27E-5C71-F386AA249633}"/>
              </a:ext>
            </a:extLst>
          </p:cNvPr>
          <p:cNvSpPr txBox="1"/>
          <p:nvPr/>
        </p:nvSpPr>
        <p:spPr>
          <a:xfrm>
            <a:off x="3923015" y="4680730"/>
            <a:ext cx="4345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32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printed 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BCB91-CA52-C510-F4C0-EEFECE273805}"/>
              </a:ext>
            </a:extLst>
          </p:cNvPr>
          <p:cNvSpPr txBox="1"/>
          <p:nvPr/>
        </p:nvSpPr>
        <p:spPr>
          <a:xfrm>
            <a:off x="214044" y="4680730"/>
            <a:ext cx="4345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3200" b="1">
                <a:solidFill>
                  <a:srgbClr val="26B1A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TV campaign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2B29ED-1D67-FD0E-84F9-C04B0D034D20}"/>
              </a:ext>
            </a:extLst>
          </p:cNvPr>
          <p:cNvSpPr txBox="1"/>
          <p:nvPr/>
        </p:nvSpPr>
        <p:spPr>
          <a:xfrm>
            <a:off x="7885700" y="4680730"/>
            <a:ext cx="4345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32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radio ads</a:t>
            </a:r>
          </a:p>
        </p:txBody>
      </p:sp>
    </p:spTree>
    <p:extLst>
      <p:ext uri="{BB962C8B-B14F-4D97-AF65-F5344CB8AC3E}">
        <p14:creationId xmlns:p14="http://schemas.microsoft.com/office/powerpoint/2010/main" val="1003393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16E00-23C2-2331-648D-B04A009EA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3"/>
          <a:stretch/>
        </p:blipFill>
        <p:spPr>
          <a:xfrm>
            <a:off x="1973179" y="1080306"/>
            <a:ext cx="8272596" cy="4646726"/>
          </a:xfrm>
          <a:prstGeom prst="rect">
            <a:avLst/>
          </a:prstGeom>
        </p:spPr>
      </p:pic>
      <p:pic>
        <p:nvPicPr>
          <p:cNvPr id="4" name="Picture 3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F9DA4397-43AA-06CB-2BB6-E85A10794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10" y="898358"/>
            <a:ext cx="10171379" cy="71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7188"/>
      </p:ext>
    </p:extLst>
  </p:cSld>
  <p:clrMapOvr>
    <a:masterClrMapping/>
  </p:clrMapOvr>
  <p:transition spd="slow">
    <p:push/>
  </p:transition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C7B52-7139-74E8-B166-9B7AA3E92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Interesting takeaways from their experience</a:t>
            </a:r>
          </a:p>
        </p:txBody>
      </p:sp>
    </p:spTree>
    <p:extLst>
      <p:ext uri="{BB962C8B-B14F-4D97-AF65-F5344CB8AC3E}">
        <p14:creationId xmlns:p14="http://schemas.microsoft.com/office/powerpoint/2010/main" val="324610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DF9C092-0A5D-8F7D-330C-57621893B739}"/>
              </a:ext>
            </a:extLst>
          </p:cNvPr>
          <p:cNvSpPr/>
          <p:nvPr/>
        </p:nvSpPr>
        <p:spPr>
          <a:xfrm>
            <a:off x="5053393" y="1004059"/>
            <a:ext cx="2085214" cy="2085214"/>
          </a:xfrm>
          <a:prstGeom prst="ellipse">
            <a:avLst/>
          </a:prstGeom>
          <a:solidFill>
            <a:srgbClr val="F6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sz="48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90%</a:t>
            </a:r>
          </a:p>
          <a:p>
            <a:pPr algn="ctr"/>
            <a:r>
              <a:rPr lang="en-GB" sz="20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en-IS" sz="20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 sales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2B945-47AA-9C31-4867-3CA075557739}"/>
              </a:ext>
            </a:extLst>
          </p:cNvPr>
          <p:cNvSpPr txBox="1"/>
          <p:nvPr/>
        </p:nvSpPr>
        <p:spPr>
          <a:xfrm>
            <a:off x="2980362" y="3277384"/>
            <a:ext cx="62312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7:00-24:00</a:t>
            </a:r>
            <a:endParaRPr lang="en-IS" sz="280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D804B-8F5E-5550-72DA-015E19C6E5E4}"/>
              </a:ext>
            </a:extLst>
          </p:cNvPr>
          <p:cNvSpPr txBox="1"/>
          <p:nvPr/>
        </p:nvSpPr>
        <p:spPr>
          <a:xfrm>
            <a:off x="1089060" y="3906891"/>
            <a:ext cx="41584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26B1A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Most sales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16:00-18:00 and 21:00-23:00</a:t>
            </a:r>
            <a:endParaRPr lang="en-I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F2D7B-9563-B1DE-E68A-3AB166F17065}"/>
              </a:ext>
            </a:extLst>
          </p:cNvPr>
          <p:cNvSpPr txBox="1"/>
          <p:nvPr/>
        </p:nvSpPr>
        <p:spPr>
          <a:xfrm>
            <a:off x="6661937" y="3906891"/>
            <a:ext cx="47269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26B1A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Morning shopping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 fast and small</a:t>
            </a:r>
            <a:endParaRPr lang="en-IS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DBCC8B4-2714-A731-8010-89C4E5CF96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8481" y="5165647"/>
            <a:ext cx="613878" cy="6138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4713A7-F63B-9017-9B7F-BDC18B27EB08}"/>
              </a:ext>
            </a:extLst>
          </p:cNvPr>
          <p:cNvSpPr txBox="1"/>
          <p:nvPr/>
        </p:nvSpPr>
        <p:spPr>
          <a:xfrm>
            <a:off x="7653394" y="5885812"/>
            <a:ext cx="27440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Mostly energy drinks</a:t>
            </a:r>
            <a:endParaRPr lang="en-IS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311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7E82BCAC-2DD5-4223-324C-0D2F25D28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36474" cy="6858000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80C30D5-989F-CCB3-045C-89D90C87B4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474" y="0"/>
            <a:ext cx="11255526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42DA39-B7DD-58FA-1826-3F8864974C13}"/>
              </a:ext>
            </a:extLst>
          </p:cNvPr>
          <p:cNvSpPr txBox="1"/>
          <p:nvPr/>
        </p:nvSpPr>
        <p:spPr>
          <a:xfrm>
            <a:off x="578778" y="406937"/>
            <a:ext cx="65497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</a:t>
            </a:r>
          </a:p>
          <a:p>
            <a:r>
              <a:rPr lang="en-US" sz="80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retention </a:t>
            </a:r>
          </a:p>
          <a:p>
            <a:r>
              <a:rPr lang="en-US" sz="80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rate </a:t>
            </a:r>
            <a:endParaRPr lang="en-IS" sz="8000" b="1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5B2EE2-B934-4EEC-4A20-A212F0544D30}"/>
              </a:ext>
            </a:extLst>
          </p:cNvPr>
          <p:cNvSpPr txBox="1"/>
          <p:nvPr/>
        </p:nvSpPr>
        <p:spPr>
          <a:xfrm>
            <a:off x="2987596" y="3125975"/>
            <a:ext cx="5331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+70% </a:t>
            </a:r>
            <a:r>
              <a:rPr lang="en-US" sz="280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their shoppers have done more than 3 purchases</a:t>
            </a:r>
            <a:endParaRPr lang="en-IS" sz="2800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AD2D5B3-1ABB-90F2-9716-BA63F685BA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0336" y="128336"/>
            <a:ext cx="1947969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6077"/>
      </p:ext>
    </p:extLst>
  </p:cSld>
  <p:clrMapOvr>
    <a:masterClrMapping/>
  </p:clrMapOvr>
  <p:transition spd="slow"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C13D7A-DB8F-C4A4-6B9B-D3F5B3ECA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757" y="-433138"/>
            <a:ext cx="6327808" cy="140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33527"/>
      </p:ext>
    </p:extLst>
  </p:cSld>
  <p:clrMapOvr>
    <a:masterClrMapping/>
  </p:clrMapOvr>
  <p:transition spd="slow">
    <p:cover dir="u"/>
  </p:transition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B411603-5D6D-102C-D7E3-C1462B9F9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94"/>
          <a:stretch/>
        </p:blipFill>
        <p:spPr>
          <a:xfrm>
            <a:off x="2888511" y="606056"/>
            <a:ext cx="9303489" cy="6251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DA0929-DBC0-80D0-A61B-126D5C789F4B}"/>
              </a:ext>
            </a:extLst>
          </p:cNvPr>
          <p:cNvSpPr txBox="1"/>
          <p:nvPr/>
        </p:nvSpPr>
        <p:spPr>
          <a:xfrm>
            <a:off x="730102" y="891770"/>
            <a:ext cx="41041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8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 to start?</a:t>
            </a:r>
          </a:p>
        </p:txBody>
      </p:sp>
    </p:spTree>
    <p:extLst>
      <p:ext uri="{BB962C8B-B14F-4D97-AF65-F5344CB8AC3E}">
        <p14:creationId xmlns:p14="http://schemas.microsoft.com/office/powerpoint/2010/main" val="106194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C13D7A-DB8F-C4A4-6B9B-D3F5B3ECA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096" y="-5823285"/>
            <a:ext cx="6327808" cy="140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8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Diagram&#10;&#10;Description automatically generated">
            <a:extLst>
              <a:ext uri="{FF2B5EF4-FFF2-40B4-BE49-F238E27FC236}">
                <a16:creationId xmlns:a16="http://schemas.microsoft.com/office/drawing/2014/main" id="{3F0E755A-3F24-E321-153A-D3C27FD7B6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679" y="0"/>
            <a:ext cx="11044321" cy="6858000"/>
          </a:xfrm>
        </p:spPr>
      </p:pic>
      <p:pic>
        <p:nvPicPr>
          <p:cNvPr id="5" name="Picture Placeholder 3" descr="Diagram&#10;&#10;Description automatically generated">
            <a:extLst>
              <a:ext uri="{FF2B5EF4-FFF2-40B4-BE49-F238E27FC236}">
                <a16:creationId xmlns:a16="http://schemas.microsoft.com/office/drawing/2014/main" id="{8CC4E2FC-338E-D1C8-6726-6B05340A3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14767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51452-B80A-248D-0333-76A17FE9F035}"/>
              </a:ext>
            </a:extLst>
          </p:cNvPr>
          <p:cNvSpPr txBox="1"/>
          <p:nvPr/>
        </p:nvSpPr>
        <p:spPr>
          <a:xfrm>
            <a:off x="578778" y="406937"/>
            <a:ext cx="65497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Current</a:t>
            </a:r>
          </a:p>
          <a:p>
            <a:r>
              <a:rPr lang="en-US" sz="66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obstacles</a:t>
            </a:r>
            <a:endParaRPr lang="en-IS" sz="6600" b="1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E1EE8-DF2B-35E3-E017-8C35779D260B}"/>
              </a:ext>
            </a:extLst>
          </p:cNvPr>
          <p:cNvSpPr txBox="1"/>
          <p:nvPr/>
        </p:nvSpPr>
        <p:spPr>
          <a:xfrm>
            <a:off x="578778" y="3990522"/>
            <a:ext cx="65497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Logistics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Adaption of app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 feature not implemented</a:t>
            </a:r>
            <a:endParaRPr lang="en-IS" sz="3600">
              <a:solidFill>
                <a:srgbClr val="351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757BFA-5E02-D3D8-110F-61CF49FD42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0336" y="128336"/>
            <a:ext cx="1947969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156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CB57-3C58-AE25-DDFF-E1AA0CE5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is next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0D308-3F79-E82E-BB5E-14443783B9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Where to open the next store?</a:t>
            </a:r>
          </a:p>
          <a:p>
            <a:r>
              <a:rPr lang="en-US"/>
              <a:t>Fully utilize Member management</a:t>
            </a:r>
          </a:p>
          <a:p>
            <a:r>
              <a:rPr lang="en-US"/>
              <a:t>Take in Mobile Inventory for counting</a:t>
            </a:r>
          </a:p>
          <a:p>
            <a:r>
              <a:rPr lang="en-US"/>
              <a:t>LS Insight for reporting</a:t>
            </a:r>
          </a:p>
          <a:p>
            <a:r>
              <a:rPr lang="en-US"/>
              <a:t>SaaS </a:t>
            </a:r>
          </a:p>
        </p:txBody>
      </p:sp>
      <p:pic>
        <p:nvPicPr>
          <p:cNvPr id="6" name="Picture 2" descr="Fréttir | NÆR - Klár verslun Urriðaholti | Verslunartækni og Geiri">
            <a:extLst>
              <a:ext uri="{FF2B5EF4-FFF2-40B4-BE49-F238E27FC236}">
                <a16:creationId xmlns:a16="http://schemas.microsoft.com/office/drawing/2014/main" id="{EEC112F9-90FB-A7CA-5B65-D9EA4BE032B0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3106AA57-9A8A-6FA7-F02D-2C2CCDC9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647" y="4075610"/>
            <a:ext cx="2134471" cy="21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1986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DA4E1D4B-AAC6-DA72-21B1-5939AC4E56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6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26AECD-3ECE-1531-C58F-86C11C8A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US" sz="3600"/>
              <a:t>Develop a mobile strategy for your retail chain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6B4046-F640-107E-DF95-22428E5918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755710" cy="5379846"/>
          </a:xfrm>
        </p:spPr>
        <p:txBody>
          <a:bodyPr>
            <a:normAutofit/>
          </a:bodyPr>
          <a:lstStyle/>
          <a:p>
            <a:r>
              <a:rPr lang="en-US" sz="3200"/>
              <a:t>Understand your customers</a:t>
            </a:r>
          </a:p>
          <a:p>
            <a:r>
              <a:rPr lang="en-US" sz="3200"/>
              <a:t>Focus on the customer experience</a:t>
            </a:r>
          </a:p>
          <a:p>
            <a:r>
              <a:rPr lang="en-US" sz="3200"/>
              <a:t>Carry out SWOT and competitor analysis </a:t>
            </a:r>
          </a:p>
          <a:p>
            <a:r>
              <a:rPr lang="en-US" sz="3200"/>
              <a:t>Look at the big picture</a:t>
            </a:r>
          </a:p>
          <a:p>
            <a:r>
              <a:rPr lang="en-US" sz="3200"/>
              <a:t>Get key stakeholders onboard</a:t>
            </a:r>
          </a:p>
        </p:txBody>
      </p:sp>
      <p:pic>
        <p:nvPicPr>
          <p:cNvPr id="3" name="Picture 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3E7DBA25-B6DA-1F8F-7893-8A508AE35E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052" y="1858152"/>
            <a:ext cx="8236983" cy="499984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C6CA1E-D904-7D77-BEB3-0690B0672E6A}"/>
              </a:ext>
            </a:extLst>
          </p:cNvPr>
          <p:cNvSpPr/>
          <p:nvPr/>
        </p:nvSpPr>
        <p:spPr>
          <a:xfrm>
            <a:off x="9385233" y="3523934"/>
            <a:ext cx="2017295" cy="2017295"/>
          </a:xfrm>
          <a:prstGeom prst="ellipse">
            <a:avLst/>
          </a:prstGeom>
          <a:solidFill>
            <a:srgbClr val="F6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sz="20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Read the blog!</a:t>
            </a:r>
          </a:p>
        </p:txBody>
      </p:sp>
    </p:spTree>
    <p:extLst>
      <p:ext uri="{BB962C8B-B14F-4D97-AF65-F5344CB8AC3E}">
        <p14:creationId xmlns:p14="http://schemas.microsoft.com/office/powerpoint/2010/main" val="731039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0EAE2C-CF2D-5757-5268-C2EC00A8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6816055" cy="588637"/>
          </a:xfrm>
        </p:spPr>
        <p:txBody>
          <a:bodyPr anchor="t">
            <a:normAutofit/>
          </a:bodyPr>
          <a:lstStyle/>
          <a:p>
            <a:r>
              <a:rPr lang="en-US"/>
              <a:t>The </a:t>
            </a:r>
            <a:r>
              <a:rPr lang="en-US" err="1"/>
              <a:t>Nær</a:t>
            </a:r>
            <a:r>
              <a:rPr lang="en-US"/>
              <a:t> concept – startup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A1C4E-64F4-2FF0-4A09-4873F1906275}"/>
              </a:ext>
            </a:extLst>
          </p:cNvPr>
          <p:cNvSpPr txBox="1"/>
          <p:nvPr/>
        </p:nvSpPr>
        <p:spPr>
          <a:xfrm>
            <a:off x="2441944" y="2828836"/>
            <a:ext cx="73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32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Nær</a:t>
            </a:r>
          </a:p>
          <a:p>
            <a:r>
              <a:rPr lang="en-IS" sz="32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a.</a:t>
            </a:r>
          </a:p>
          <a:p>
            <a:r>
              <a:rPr lang="en-I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(í meiri nálægð) closer; nearer; closer in;</a:t>
            </a:r>
          </a:p>
        </p:txBody>
      </p:sp>
    </p:spTree>
    <p:extLst>
      <p:ext uri="{BB962C8B-B14F-4D97-AF65-F5344CB8AC3E}">
        <p14:creationId xmlns:p14="http://schemas.microsoft.com/office/powerpoint/2010/main" val="2215529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A4C535E0-DD57-DE5A-6FC9-6475D1038D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BF45F5C-221C-712E-33C7-5AD5093F25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0336" y="128336"/>
            <a:ext cx="1947969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54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sky, building, house&#10;&#10;Description automatically generated">
            <a:extLst>
              <a:ext uri="{FF2B5EF4-FFF2-40B4-BE49-F238E27FC236}">
                <a16:creationId xmlns:a16="http://schemas.microsoft.com/office/drawing/2014/main" id="{D8B2188E-58C1-A33D-CB98-F8B1DE0A30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E16475F-6968-E09F-164A-35BFBD538F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0336" y="128336"/>
            <a:ext cx="1947969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959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BAC46A1-A324-46EA-4A01-45C58F23E0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177" y="880666"/>
            <a:ext cx="4543646" cy="53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1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105745-97E3-80CB-B1EB-724F1C12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Next steps – would </a:t>
            </a:r>
            <a:r>
              <a:rPr lang="en-GB"/>
              <a:t>it work?</a:t>
            </a:r>
            <a:endParaRPr lang="en-I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CB412E-0666-7FA2-FF82-31BF7C1DDC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188639" cy="5073650"/>
          </a:xfrm>
        </p:spPr>
        <p:txBody>
          <a:bodyPr/>
          <a:lstStyle/>
          <a:p>
            <a:r>
              <a:rPr lang="en-GB"/>
              <a:t>LS Retail would support their SPG app journey but…</a:t>
            </a:r>
          </a:p>
          <a:p>
            <a:r>
              <a:rPr lang="en-GB"/>
              <a:t>…they needed an LS Retail partner to work with</a:t>
            </a:r>
          </a:p>
          <a:p>
            <a:r>
              <a:rPr lang="en-GB" b="1"/>
              <a:t>NVL</a:t>
            </a:r>
            <a:br>
              <a:rPr lang="en-GB"/>
            </a:br>
            <a:r>
              <a:rPr lang="en-GB"/>
              <a:t>recently became a partner, but with extensive experience. Especially in grocery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IS"/>
          </a:p>
        </p:txBody>
      </p:sp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3890A42-DA14-0F3C-D075-130BCB01EB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852" y="1937343"/>
            <a:ext cx="6771857" cy="45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61554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945F3FDB0DBF41A9833473BDB41180" ma:contentTypeVersion="4" ma:contentTypeDescription="Create a new document." ma:contentTypeScope="" ma:versionID="ac6dc0762533aff804a4ce58443c198d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1fc7a2221b766737c98b260abb73d58a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BCD01C-733A-4592-AE6B-9279FA03F1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f23f5-1514-4a81-a8c5-dff8abde87b9"/>
    <ds:schemaRef ds:uri="733dd6f4-91c4-473d-857f-c58c6fb3a4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733dd6f4-91c4-473d-857f-c58c6fb3a4f2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79f23f5-1514-4a81-a8c5-dff8abde87b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2022</Template>
  <TotalTime>944</TotalTime>
  <Words>509</Words>
  <Application>Microsoft Office PowerPoint</Application>
  <PresentationFormat>Widescreen</PresentationFormat>
  <Paragraphs>123</Paragraphs>
  <Slides>34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Segoe UI</vt:lpstr>
      <vt:lpstr>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PowerPoint Presentation</vt:lpstr>
      <vt:lpstr>Develop a mobile strategy for your retail chain</vt:lpstr>
      <vt:lpstr>The Nær concept – startup</vt:lpstr>
      <vt:lpstr>PowerPoint Presentation</vt:lpstr>
      <vt:lpstr>PowerPoint Presentation</vt:lpstr>
      <vt:lpstr>PowerPoint Presentation</vt:lpstr>
      <vt:lpstr>Next steps – would it work?</vt:lpstr>
      <vt:lpstr>PowerPoint Presentation</vt:lpstr>
      <vt:lpstr>PowerPoint Presentation</vt:lpstr>
      <vt:lpstr>PowerPoint Presentation</vt:lpstr>
      <vt:lpstr>Our Pilot process – weekly UAT</vt:lpstr>
      <vt:lpstr>App was developed</vt:lpstr>
      <vt:lpstr>Into this live version</vt:lpstr>
      <vt:lpstr>Technology used</vt:lpstr>
      <vt:lpstr>What are the daily operations?</vt:lpstr>
      <vt:lpstr>Learnings What are the take aways for LS Retail </vt:lpstr>
      <vt:lpstr>PowerPoint Presentation</vt:lpstr>
      <vt:lpstr>PowerPoint Presentation</vt:lpstr>
      <vt:lpstr>90%  are iPhone users!</vt:lpstr>
      <vt:lpstr>PowerPoint Presentation</vt:lpstr>
      <vt:lpstr>Modern marketing approach low cost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next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Sigurður  Ari Sigurjónsson</dc:creator>
  <cp:lastModifiedBy>Bjorn Jonsson</cp:lastModifiedBy>
  <cp:revision>1</cp:revision>
  <dcterms:created xsi:type="dcterms:W3CDTF">2022-09-07T13:36:10Z</dcterms:created>
  <dcterms:modified xsi:type="dcterms:W3CDTF">2022-11-07T06:46:12Z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0x0101005A52F7B8C3E0894B899CDD506A16461A</vt:lpwstr>
  </property>
  <property fmtid="{D5CDD505-2E9C-101B-9397-08002B2CF9AE}" pid="3" name="_dlc_DocIdItemGuid">
    <vt:lpwstr>c1ba7755-03e4-4373-a2c6-e3291bf0ac95</vt:lpwstr>
  </property>
</Properties>
</file>