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723" r:id="rId6"/>
    <p:sldMasterId id="2147483735" r:id="rId7"/>
    <p:sldMasterId id="2147483745" r:id="rId8"/>
    <p:sldMasterId id="2147483794" r:id="rId9"/>
    <p:sldMasterId id="2147483812" r:id="rId10"/>
  </p:sldMasterIdLst>
  <p:notesMasterIdLst>
    <p:notesMasterId r:id="rId47"/>
  </p:notesMasterIdLst>
  <p:sldIdLst>
    <p:sldId id="299" r:id="rId11"/>
    <p:sldId id="302" r:id="rId12"/>
    <p:sldId id="304" r:id="rId13"/>
    <p:sldId id="305" r:id="rId14"/>
    <p:sldId id="307" r:id="rId15"/>
    <p:sldId id="308" r:id="rId16"/>
    <p:sldId id="310" r:id="rId17"/>
    <p:sldId id="311" r:id="rId18"/>
    <p:sldId id="312" r:id="rId19"/>
    <p:sldId id="313" r:id="rId20"/>
    <p:sldId id="323" r:id="rId21"/>
    <p:sldId id="314" r:id="rId22"/>
    <p:sldId id="309" r:id="rId23"/>
    <p:sldId id="316" r:id="rId24"/>
    <p:sldId id="317" r:id="rId25"/>
    <p:sldId id="318" r:id="rId26"/>
    <p:sldId id="319" r:id="rId27"/>
    <p:sldId id="320" r:id="rId28"/>
    <p:sldId id="301" r:id="rId29"/>
    <p:sldId id="325" r:id="rId30"/>
    <p:sldId id="326" r:id="rId31"/>
    <p:sldId id="327" r:id="rId32"/>
    <p:sldId id="328" r:id="rId33"/>
    <p:sldId id="330" r:id="rId34"/>
    <p:sldId id="331" r:id="rId35"/>
    <p:sldId id="332" r:id="rId36"/>
    <p:sldId id="333" r:id="rId37"/>
    <p:sldId id="334" r:id="rId38"/>
    <p:sldId id="335" r:id="rId39"/>
    <p:sldId id="336" r:id="rId40"/>
    <p:sldId id="341" r:id="rId41"/>
    <p:sldId id="337" r:id="rId42"/>
    <p:sldId id="338" r:id="rId43"/>
    <p:sldId id="324" r:id="rId44"/>
    <p:sldId id="343" r:id="rId45"/>
    <p:sldId id="342" r:id="rId46"/>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17138E-E308-C940-A345-391241ED4264}">
          <p14:sldIdLst>
            <p14:sldId id="299"/>
            <p14:sldId id="302"/>
            <p14:sldId id="304"/>
            <p14:sldId id="305"/>
            <p14:sldId id="307"/>
            <p14:sldId id="308"/>
            <p14:sldId id="310"/>
            <p14:sldId id="311"/>
            <p14:sldId id="312"/>
            <p14:sldId id="313"/>
            <p14:sldId id="323"/>
            <p14:sldId id="314"/>
            <p14:sldId id="309"/>
            <p14:sldId id="316"/>
            <p14:sldId id="317"/>
            <p14:sldId id="318"/>
            <p14:sldId id="319"/>
            <p14:sldId id="320"/>
            <p14:sldId id="301"/>
            <p14:sldId id="325"/>
            <p14:sldId id="326"/>
            <p14:sldId id="327"/>
            <p14:sldId id="328"/>
            <p14:sldId id="330"/>
            <p14:sldId id="331"/>
            <p14:sldId id="332"/>
            <p14:sldId id="333"/>
            <p14:sldId id="334"/>
            <p14:sldId id="335"/>
            <p14:sldId id="336"/>
            <p14:sldId id="341"/>
            <p14:sldId id="337"/>
            <p14:sldId id="338"/>
            <p14:sldId id="324"/>
            <p14:sldId id="343"/>
            <p14:sldId id="342"/>
          </p14:sldIdLst>
        </p14:section>
        <p14:section name="Logos/Graphics/icons" id="{BCA7F062-8348-B443-A70D-D066310A6DE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BC6E"/>
    <a:srgbClr val="341C5C"/>
    <a:srgbClr val="3DBCB5"/>
    <a:srgbClr val="20706E"/>
    <a:srgbClr val="665CC6"/>
    <a:srgbClr val="BABAE6"/>
    <a:srgbClr val="403FA4"/>
    <a:srgbClr val="5C3E8C"/>
    <a:srgbClr val="F4F2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9B70F2-108F-4140-9873-9188A59B5418}" v="5" dt="2026-01-15T11:17:13.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97" autoAdjust="0"/>
  </p:normalViewPr>
  <p:slideViewPr>
    <p:cSldViewPr snapToGrid="0">
      <p:cViewPr varScale="1">
        <p:scale>
          <a:sx n="84" d="100"/>
          <a:sy n="84" d="100"/>
        </p:scale>
        <p:origin x="1596"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Vazquez" userId="S::alejandrova@lsretail.com::37305020-e960-42a8-8ec7-a672ace352e5" providerId="AD" clId="Web-{1E1121BC-CAE4-9B4C-9DF5-F05CAC764092}"/>
    <pc:docChg chg="modSld">
      <pc:chgData name="Alejandro Vazquez" userId="S::alejandrova@lsretail.com::37305020-e960-42a8-8ec7-a672ace352e5" providerId="AD" clId="Web-{1E1121BC-CAE4-9B4C-9DF5-F05CAC764092}" dt="2026-01-12T22:18:30.177" v="1570"/>
      <pc:docMkLst>
        <pc:docMk/>
      </pc:docMkLst>
      <pc:sldChg chg="modSp">
        <pc:chgData name="Alejandro Vazquez" userId="S::alejandrova@lsretail.com::37305020-e960-42a8-8ec7-a672ace352e5" providerId="AD" clId="Web-{1E1121BC-CAE4-9B4C-9DF5-F05CAC764092}" dt="2026-01-12T21:09:12.388" v="257" actId="20577"/>
        <pc:sldMkLst>
          <pc:docMk/>
          <pc:sldMk cId="1240826640" sldId="301"/>
        </pc:sldMkLst>
        <pc:spChg chg="mod">
          <ac:chgData name="Alejandro Vazquez" userId="S::alejandrova@lsretail.com::37305020-e960-42a8-8ec7-a672ace352e5" providerId="AD" clId="Web-{1E1121BC-CAE4-9B4C-9DF5-F05CAC764092}" dt="2026-01-12T21:09:12.388" v="257" actId="20577"/>
          <ac:spMkLst>
            <pc:docMk/>
            <pc:sldMk cId="1240826640" sldId="301"/>
            <ac:spMk id="8" creationId="{5EE05ECC-0E14-5604-5826-28AED97ECB83}"/>
          </ac:spMkLst>
        </pc:spChg>
      </pc:sldChg>
      <pc:sldChg chg="modNotes">
        <pc:chgData name="Alejandro Vazquez" userId="S::alejandrova@lsretail.com::37305020-e960-42a8-8ec7-a672ace352e5" providerId="AD" clId="Web-{1E1121BC-CAE4-9B4C-9DF5-F05CAC764092}" dt="2026-01-12T22:16:51.388" v="1485"/>
        <pc:sldMkLst>
          <pc:docMk/>
          <pc:sldMk cId="2705573692" sldId="304"/>
        </pc:sldMkLst>
      </pc:sldChg>
      <pc:sldChg chg="modNotes">
        <pc:chgData name="Alejandro Vazquez" userId="S::alejandrova@lsretail.com::37305020-e960-42a8-8ec7-a672ace352e5" providerId="AD" clId="Web-{1E1121BC-CAE4-9B4C-9DF5-F05CAC764092}" dt="2026-01-12T20:51:41.770" v="68"/>
        <pc:sldMkLst>
          <pc:docMk/>
          <pc:sldMk cId="1641449726" sldId="305"/>
        </pc:sldMkLst>
      </pc:sldChg>
      <pc:sldChg chg="modNotes">
        <pc:chgData name="Alejandro Vazquez" userId="S::alejandrova@lsretail.com::37305020-e960-42a8-8ec7-a672ace352e5" providerId="AD" clId="Web-{1E1121BC-CAE4-9B4C-9DF5-F05CAC764092}" dt="2026-01-12T20:53:39.871" v="143"/>
        <pc:sldMkLst>
          <pc:docMk/>
          <pc:sldMk cId="643613187" sldId="307"/>
        </pc:sldMkLst>
      </pc:sldChg>
      <pc:sldChg chg="modNotes">
        <pc:chgData name="Alejandro Vazquez" userId="S::alejandrova@lsretail.com::37305020-e960-42a8-8ec7-a672ace352e5" providerId="AD" clId="Web-{1E1121BC-CAE4-9B4C-9DF5-F05CAC764092}" dt="2026-01-12T22:17:57.972" v="1566"/>
        <pc:sldMkLst>
          <pc:docMk/>
          <pc:sldMk cId="2265670016" sldId="308"/>
        </pc:sldMkLst>
      </pc:sldChg>
      <pc:sldChg chg="modNotes">
        <pc:chgData name="Alejandro Vazquez" userId="S::alejandrova@lsretail.com::37305020-e960-42a8-8ec7-a672ace352e5" providerId="AD" clId="Web-{1E1121BC-CAE4-9B4C-9DF5-F05CAC764092}" dt="2026-01-12T20:59:08.131" v="202"/>
        <pc:sldMkLst>
          <pc:docMk/>
          <pc:sldMk cId="2838734821" sldId="310"/>
        </pc:sldMkLst>
      </pc:sldChg>
      <pc:sldChg chg="modNotes">
        <pc:chgData name="Alejandro Vazquez" userId="S::alejandrova@lsretail.com::37305020-e960-42a8-8ec7-a672ace352e5" providerId="AD" clId="Web-{1E1121BC-CAE4-9B4C-9DF5-F05CAC764092}" dt="2026-01-12T20:59:41.288" v="203"/>
        <pc:sldMkLst>
          <pc:docMk/>
          <pc:sldMk cId="2891320646" sldId="311"/>
        </pc:sldMkLst>
      </pc:sldChg>
      <pc:sldChg chg="modNotes">
        <pc:chgData name="Alejandro Vazquez" userId="S::alejandrova@lsretail.com::37305020-e960-42a8-8ec7-a672ace352e5" providerId="AD" clId="Web-{1E1121BC-CAE4-9B4C-9DF5-F05CAC764092}" dt="2026-01-12T21:00:16.117" v="211"/>
        <pc:sldMkLst>
          <pc:docMk/>
          <pc:sldMk cId="1671856034" sldId="312"/>
        </pc:sldMkLst>
      </pc:sldChg>
      <pc:sldChg chg="modNotes">
        <pc:chgData name="Alejandro Vazquez" userId="S::alejandrova@lsretail.com::37305020-e960-42a8-8ec7-a672ace352e5" providerId="AD" clId="Web-{1E1121BC-CAE4-9B4C-9DF5-F05CAC764092}" dt="2026-01-12T21:01:50.259" v="226"/>
        <pc:sldMkLst>
          <pc:docMk/>
          <pc:sldMk cId="3129587026" sldId="313"/>
        </pc:sldMkLst>
      </pc:sldChg>
      <pc:sldChg chg="modNotes">
        <pc:chgData name="Alejandro Vazquez" userId="S::alejandrova@lsretail.com::37305020-e960-42a8-8ec7-a672ace352e5" providerId="AD" clId="Web-{1E1121BC-CAE4-9B4C-9DF5-F05CAC764092}" dt="2026-01-12T21:04:16.199" v="242"/>
        <pc:sldMkLst>
          <pc:docMk/>
          <pc:sldMk cId="3514128593" sldId="314"/>
        </pc:sldMkLst>
      </pc:sldChg>
      <pc:sldChg chg="modNotes">
        <pc:chgData name="Alejandro Vazquez" userId="S::alejandrova@lsretail.com::37305020-e960-42a8-8ec7-a672ace352e5" providerId="AD" clId="Web-{1E1121BC-CAE4-9B4C-9DF5-F05CAC764092}" dt="2026-01-12T22:18:26.583" v="1569"/>
        <pc:sldMkLst>
          <pc:docMk/>
          <pc:sldMk cId="3237815920" sldId="317"/>
        </pc:sldMkLst>
      </pc:sldChg>
      <pc:sldChg chg="modNotes">
        <pc:chgData name="Alejandro Vazquez" userId="S::alejandrova@lsretail.com::37305020-e960-42a8-8ec7-a672ace352e5" providerId="AD" clId="Web-{1E1121BC-CAE4-9B4C-9DF5-F05CAC764092}" dt="2026-01-12T22:18:30.177" v="1570"/>
        <pc:sldMkLst>
          <pc:docMk/>
          <pc:sldMk cId="2851251865" sldId="318"/>
        </pc:sldMkLst>
      </pc:sldChg>
      <pc:sldChg chg="modNotes">
        <pc:chgData name="Alejandro Vazquez" userId="S::alejandrova@lsretail.com::37305020-e960-42a8-8ec7-a672ace352e5" providerId="AD" clId="Web-{1E1121BC-CAE4-9B4C-9DF5-F05CAC764092}" dt="2026-01-12T21:03:31.104" v="233"/>
        <pc:sldMkLst>
          <pc:docMk/>
          <pc:sldMk cId="4219287793" sldId="323"/>
        </pc:sldMkLst>
      </pc:sldChg>
      <pc:sldChg chg="modNotes">
        <pc:chgData name="Alejandro Vazquez" userId="S::alejandrova@lsretail.com::37305020-e960-42a8-8ec7-a672ace352e5" providerId="AD" clId="Web-{1E1121BC-CAE4-9B4C-9DF5-F05CAC764092}" dt="2026-01-12T22:07:54.682" v="868"/>
        <pc:sldMkLst>
          <pc:docMk/>
          <pc:sldMk cId="3975329198" sldId="325"/>
        </pc:sldMkLst>
      </pc:sldChg>
      <pc:sldChg chg="modNotes">
        <pc:chgData name="Alejandro Vazquez" userId="S::alejandrova@lsretail.com::37305020-e960-42a8-8ec7-a672ace352e5" providerId="AD" clId="Web-{1E1121BC-CAE4-9B4C-9DF5-F05CAC764092}" dt="2026-01-12T22:13:37.734" v="1293"/>
        <pc:sldMkLst>
          <pc:docMk/>
          <pc:sldMk cId="3928992004" sldId="326"/>
        </pc:sldMkLst>
      </pc:sldChg>
      <pc:sldChg chg="modNotes">
        <pc:chgData name="Alejandro Vazquez" userId="S::alejandrova@lsretail.com::37305020-e960-42a8-8ec7-a672ace352e5" providerId="AD" clId="Web-{1E1121BC-CAE4-9B4C-9DF5-F05CAC764092}" dt="2026-01-12T22:13:20.171" v="1261"/>
        <pc:sldMkLst>
          <pc:docMk/>
          <pc:sldMk cId="548780731" sldId="327"/>
        </pc:sldMkLst>
      </pc:sldChg>
      <pc:sldChg chg="modNotes">
        <pc:chgData name="Alejandro Vazquez" userId="S::alejandrova@lsretail.com::37305020-e960-42a8-8ec7-a672ace352e5" providerId="AD" clId="Web-{1E1121BC-CAE4-9B4C-9DF5-F05CAC764092}" dt="2026-01-12T22:14:17.547" v="1368"/>
        <pc:sldMkLst>
          <pc:docMk/>
          <pc:sldMk cId="2039030991" sldId="328"/>
        </pc:sldMkLst>
      </pc:sldChg>
      <pc:sldChg chg="modNotes">
        <pc:chgData name="Alejandro Vazquez" userId="S::alejandrova@lsretail.com::37305020-e960-42a8-8ec7-a672ace352e5" providerId="AD" clId="Web-{1E1121BC-CAE4-9B4C-9DF5-F05CAC764092}" dt="2026-01-12T22:14:44.049" v="1395"/>
        <pc:sldMkLst>
          <pc:docMk/>
          <pc:sldMk cId="2419097892" sldId="330"/>
        </pc:sldMkLst>
      </pc:sldChg>
      <pc:sldChg chg="modNotes">
        <pc:chgData name="Alejandro Vazquez" userId="S::alejandrova@lsretail.com::37305020-e960-42a8-8ec7-a672ace352e5" providerId="AD" clId="Web-{1E1121BC-CAE4-9B4C-9DF5-F05CAC764092}" dt="2026-01-12T22:15:17.380" v="1440"/>
        <pc:sldMkLst>
          <pc:docMk/>
          <pc:sldMk cId="1027320791" sldId="332"/>
        </pc:sldMkLst>
      </pc:sldChg>
      <pc:sldChg chg="modNotes">
        <pc:chgData name="Alejandro Vazquez" userId="S::alejandrova@lsretail.com::37305020-e960-42a8-8ec7-a672ace352e5" providerId="AD" clId="Web-{1E1121BC-CAE4-9B4C-9DF5-F05CAC764092}" dt="2026-01-12T21:31:20.848" v="398"/>
        <pc:sldMkLst>
          <pc:docMk/>
          <pc:sldMk cId="811987634" sldId="338"/>
        </pc:sldMkLst>
      </pc:sldChg>
    </pc:docChg>
  </pc:docChgLst>
  <pc:docChgLst>
    <pc:chgData name="Bjorn Jonsson" userId="0ba677ab-dff8-4d69-911d-adef4ed2de49" providerId="ADAL" clId="{BF00A7A5-7872-48E3-A157-DE2E00D5CCC8}"/>
    <pc:docChg chg="custSel addSld delSld modSld sldOrd modSection">
      <pc:chgData name="Bjorn Jonsson" userId="0ba677ab-dff8-4d69-911d-adef4ed2de49" providerId="ADAL" clId="{BF00A7A5-7872-48E3-A157-DE2E00D5CCC8}" dt="2026-01-15T11:19:55.970" v="518" actId="47"/>
      <pc:docMkLst>
        <pc:docMk/>
      </pc:docMkLst>
      <pc:sldChg chg="del">
        <pc:chgData name="Bjorn Jonsson" userId="0ba677ab-dff8-4d69-911d-adef4ed2de49" providerId="ADAL" clId="{BF00A7A5-7872-48E3-A157-DE2E00D5CCC8}" dt="2026-01-15T11:19:45.602" v="512" actId="47"/>
        <pc:sldMkLst>
          <pc:docMk/>
          <pc:sldMk cId="2270077022" sldId="258"/>
        </pc:sldMkLst>
      </pc:sldChg>
      <pc:sldChg chg="del">
        <pc:chgData name="Bjorn Jonsson" userId="0ba677ab-dff8-4d69-911d-adef4ed2de49" providerId="ADAL" clId="{BF00A7A5-7872-48E3-A157-DE2E00D5CCC8}" dt="2026-01-15T11:19:48.229" v="514" actId="47"/>
        <pc:sldMkLst>
          <pc:docMk/>
          <pc:sldMk cId="703724713" sldId="262"/>
        </pc:sldMkLst>
      </pc:sldChg>
      <pc:sldChg chg="del">
        <pc:chgData name="Bjorn Jonsson" userId="0ba677ab-dff8-4d69-911d-adef4ed2de49" providerId="ADAL" clId="{BF00A7A5-7872-48E3-A157-DE2E00D5CCC8}" dt="2026-01-15T11:19:49.243" v="515" actId="47"/>
        <pc:sldMkLst>
          <pc:docMk/>
          <pc:sldMk cId="1069272341" sldId="263"/>
        </pc:sldMkLst>
      </pc:sldChg>
      <pc:sldChg chg="del">
        <pc:chgData name="Bjorn Jonsson" userId="0ba677ab-dff8-4d69-911d-adef4ed2de49" providerId="ADAL" clId="{BF00A7A5-7872-48E3-A157-DE2E00D5CCC8}" dt="2026-01-15T11:19:50.324" v="516" actId="47"/>
        <pc:sldMkLst>
          <pc:docMk/>
          <pc:sldMk cId="4167333918" sldId="264"/>
        </pc:sldMkLst>
      </pc:sldChg>
      <pc:sldChg chg="del">
        <pc:chgData name="Bjorn Jonsson" userId="0ba677ab-dff8-4d69-911d-adef4ed2de49" providerId="ADAL" clId="{BF00A7A5-7872-48E3-A157-DE2E00D5CCC8}" dt="2026-01-15T11:19:47.029" v="513" actId="47"/>
        <pc:sldMkLst>
          <pc:docMk/>
          <pc:sldMk cId="1298593079" sldId="265"/>
        </pc:sldMkLst>
      </pc:sldChg>
      <pc:sldChg chg="del">
        <pc:chgData name="Bjorn Jonsson" userId="0ba677ab-dff8-4d69-911d-adef4ed2de49" providerId="ADAL" clId="{BF00A7A5-7872-48E3-A157-DE2E00D5CCC8}" dt="2026-01-15T11:19:51.210" v="517" actId="47"/>
        <pc:sldMkLst>
          <pc:docMk/>
          <pc:sldMk cId="3070821726" sldId="273"/>
        </pc:sldMkLst>
      </pc:sldChg>
      <pc:sldChg chg="del">
        <pc:chgData name="Bjorn Jonsson" userId="0ba677ab-dff8-4d69-911d-adef4ed2de49" providerId="ADAL" clId="{BF00A7A5-7872-48E3-A157-DE2E00D5CCC8}" dt="2026-01-15T11:19:55.970" v="518" actId="47"/>
        <pc:sldMkLst>
          <pc:docMk/>
          <pc:sldMk cId="2872924889" sldId="274"/>
        </pc:sldMkLst>
      </pc:sldChg>
      <pc:sldChg chg="del">
        <pc:chgData name="Bjorn Jonsson" userId="0ba677ab-dff8-4d69-911d-adef4ed2de49" providerId="ADAL" clId="{BF00A7A5-7872-48E3-A157-DE2E00D5CCC8}" dt="2026-01-15T11:19:55.970" v="518" actId="47"/>
        <pc:sldMkLst>
          <pc:docMk/>
          <pc:sldMk cId="1840856922" sldId="275"/>
        </pc:sldMkLst>
      </pc:sldChg>
      <pc:sldChg chg="del">
        <pc:chgData name="Bjorn Jonsson" userId="0ba677ab-dff8-4d69-911d-adef4ed2de49" providerId="ADAL" clId="{BF00A7A5-7872-48E3-A157-DE2E00D5CCC8}" dt="2026-01-15T11:19:55.970" v="518" actId="47"/>
        <pc:sldMkLst>
          <pc:docMk/>
          <pc:sldMk cId="114958360" sldId="276"/>
        </pc:sldMkLst>
      </pc:sldChg>
      <pc:sldChg chg="del">
        <pc:chgData name="Bjorn Jonsson" userId="0ba677ab-dff8-4d69-911d-adef4ed2de49" providerId="ADAL" clId="{BF00A7A5-7872-48E3-A157-DE2E00D5CCC8}" dt="2026-01-15T11:19:55.970" v="518" actId="47"/>
        <pc:sldMkLst>
          <pc:docMk/>
          <pc:sldMk cId="2895607024" sldId="277"/>
        </pc:sldMkLst>
      </pc:sldChg>
      <pc:sldChg chg="del">
        <pc:chgData name="Bjorn Jonsson" userId="0ba677ab-dff8-4d69-911d-adef4ed2de49" providerId="ADAL" clId="{BF00A7A5-7872-48E3-A157-DE2E00D5CCC8}" dt="2026-01-15T11:19:55.970" v="518" actId="47"/>
        <pc:sldMkLst>
          <pc:docMk/>
          <pc:sldMk cId="1698763586" sldId="278"/>
        </pc:sldMkLst>
      </pc:sldChg>
      <pc:sldChg chg="modNotes">
        <pc:chgData name="Bjorn Jonsson" userId="0ba677ab-dff8-4d69-911d-adef4ed2de49" providerId="ADAL" clId="{BF00A7A5-7872-48E3-A157-DE2E00D5CCC8}" dt="2026-01-15T02:28:44.867" v="13" actId="368"/>
        <pc:sldMkLst>
          <pc:docMk/>
          <pc:sldMk cId="1422170678" sldId="302"/>
        </pc:sldMkLst>
      </pc:sldChg>
      <pc:sldChg chg="modNotes">
        <pc:chgData name="Bjorn Jonsson" userId="0ba677ab-dff8-4d69-911d-adef4ed2de49" providerId="ADAL" clId="{BF00A7A5-7872-48E3-A157-DE2E00D5CCC8}" dt="2026-01-15T02:28:44.888" v="15" actId="368"/>
        <pc:sldMkLst>
          <pc:docMk/>
          <pc:sldMk cId="2705573692" sldId="304"/>
        </pc:sldMkLst>
      </pc:sldChg>
      <pc:sldChg chg="modNotes">
        <pc:chgData name="Bjorn Jonsson" userId="0ba677ab-dff8-4d69-911d-adef4ed2de49" providerId="ADAL" clId="{BF00A7A5-7872-48E3-A157-DE2E00D5CCC8}" dt="2026-01-15T02:28:44.894" v="17" actId="368"/>
        <pc:sldMkLst>
          <pc:docMk/>
          <pc:sldMk cId="1641449726" sldId="305"/>
        </pc:sldMkLst>
      </pc:sldChg>
      <pc:sldChg chg="modNotes">
        <pc:chgData name="Bjorn Jonsson" userId="0ba677ab-dff8-4d69-911d-adef4ed2de49" providerId="ADAL" clId="{BF00A7A5-7872-48E3-A157-DE2E00D5CCC8}" dt="2026-01-15T02:28:44.904" v="19" actId="368"/>
        <pc:sldMkLst>
          <pc:docMk/>
          <pc:sldMk cId="643613187" sldId="307"/>
        </pc:sldMkLst>
      </pc:sldChg>
      <pc:sldChg chg="modNotes">
        <pc:chgData name="Bjorn Jonsson" userId="0ba677ab-dff8-4d69-911d-adef4ed2de49" providerId="ADAL" clId="{BF00A7A5-7872-48E3-A157-DE2E00D5CCC8}" dt="2026-01-15T02:28:44.910" v="21" actId="368"/>
        <pc:sldMkLst>
          <pc:docMk/>
          <pc:sldMk cId="2265670016" sldId="308"/>
        </pc:sldMkLst>
      </pc:sldChg>
      <pc:sldChg chg="modNotes">
        <pc:chgData name="Bjorn Jonsson" userId="0ba677ab-dff8-4d69-911d-adef4ed2de49" providerId="ADAL" clId="{BF00A7A5-7872-48E3-A157-DE2E00D5CCC8}" dt="2026-01-15T02:28:44.955" v="35" actId="368"/>
        <pc:sldMkLst>
          <pc:docMk/>
          <pc:sldMk cId="3151309311" sldId="309"/>
        </pc:sldMkLst>
      </pc:sldChg>
      <pc:sldChg chg="modNotes">
        <pc:chgData name="Bjorn Jonsson" userId="0ba677ab-dff8-4d69-911d-adef4ed2de49" providerId="ADAL" clId="{BF00A7A5-7872-48E3-A157-DE2E00D5CCC8}" dt="2026-01-15T02:28:44.920" v="23" actId="368"/>
        <pc:sldMkLst>
          <pc:docMk/>
          <pc:sldMk cId="2838734821" sldId="310"/>
        </pc:sldMkLst>
      </pc:sldChg>
      <pc:sldChg chg="modNotes">
        <pc:chgData name="Bjorn Jonsson" userId="0ba677ab-dff8-4d69-911d-adef4ed2de49" providerId="ADAL" clId="{BF00A7A5-7872-48E3-A157-DE2E00D5CCC8}" dt="2026-01-15T02:28:44.925" v="25" actId="368"/>
        <pc:sldMkLst>
          <pc:docMk/>
          <pc:sldMk cId="2891320646" sldId="311"/>
        </pc:sldMkLst>
      </pc:sldChg>
      <pc:sldChg chg="modNotes">
        <pc:chgData name="Bjorn Jonsson" userId="0ba677ab-dff8-4d69-911d-adef4ed2de49" providerId="ADAL" clId="{BF00A7A5-7872-48E3-A157-DE2E00D5CCC8}" dt="2026-01-15T02:28:44.934" v="27" actId="368"/>
        <pc:sldMkLst>
          <pc:docMk/>
          <pc:sldMk cId="1671856034" sldId="312"/>
        </pc:sldMkLst>
      </pc:sldChg>
      <pc:sldChg chg="modNotes">
        <pc:chgData name="Bjorn Jonsson" userId="0ba677ab-dff8-4d69-911d-adef4ed2de49" providerId="ADAL" clId="{BF00A7A5-7872-48E3-A157-DE2E00D5CCC8}" dt="2026-01-15T02:28:44.940" v="29" actId="368"/>
        <pc:sldMkLst>
          <pc:docMk/>
          <pc:sldMk cId="3129587026" sldId="313"/>
        </pc:sldMkLst>
      </pc:sldChg>
      <pc:sldChg chg="modNotes">
        <pc:chgData name="Bjorn Jonsson" userId="0ba677ab-dff8-4d69-911d-adef4ed2de49" providerId="ADAL" clId="{BF00A7A5-7872-48E3-A157-DE2E00D5CCC8}" dt="2026-01-15T02:28:44.951" v="33" actId="368"/>
        <pc:sldMkLst>
          <pc:docMk/>
          <pc:sldMk cId="3514128593" sldId="314"/>
        </pc:sldMkLst>
      </pc:sldChg>
      <pc:sldChg chg="modNotes">
        <pc:chgData name="Bjorn Jonsson" userId="0ba677ab-dff8-4d69-911d-adef4ed2de49" providerId="ADAL" clId="{BF00A7A5-7872-48E3-A157-DE2E00D5CCC8}" dt="2026-01-15T02:28:44.962" v="37" actId="368"/>
        <pc:sldMkLst>
          <pc:docMk/>
          <pc:sldMk cId="3369352670" sldId="316"/>
        </pc:sldMkLst>
      </pc:sldChg>
      <pc:sldChg chg="modNotes">
        <pc:chgData name="Bjorn Jonsson" userId="0ba677ab-dff8-4d69-911d-adef4ed2de49" providerId="ADAL" clId="{BF00A7A5-7872-48E3-A157-DE2E00D5CCC8}" dt="2026-01-15T02:28:44.972" v="39" actId="368"/>
        <pc:sldMkLst>
          <pc:docMk/>
          <pc:sldMk cId="3237815920" sldId="317"/>
        </pc:sldMkLst>
      </pc:sldChg>
      <pc:sldChg chg="modNotes">
        <pc:chgData name="Bjorn Jonsson" userId="0ba677ab-dff8-4d69-911d-adef4ed2de49" providerId="ADAL" clId="{BF00A7A5-7872-48E3-A157-DE2E00D5CCC8}" dt="2026-01-15T02:28:44.980" v="41" actId="368"/>
        <pc:sldMkLst>
          <pc:docMk/>
          <pc:sldMk cId="2851251865" sldId="318"/>
        </pc:sldMkLst>
      </pc:sldChg>
      <pc:sldChg chg="modNotes">
        <pc:chgData name="Bjorn Jonsson" userId="0ba677ab-dff8-4d69-911d-adef4ed2de49" providerId="ADAL" clId="{BF00A7A5-7872-48E3-A157-DE2E00D5CCC8}" dt="2026-01-15T02:28:44.989" v="43" actId="368"/>
        <pc:sldMkLst>
          <pc:docMk/>
          <pc:sldMk cId="3415261660" sldId="319"/>
        </pc:sldMkLst>
      </pc:sldChg>
      <pc:sldChg chg="modNotes">
        <pc:chgData name="Bjorn Jonsson" userId="0ba677ab-dff8-4d69-911d-adef4ed2de49" providerId="ADAL" clId="{BF00A7A5-7872-48E3-A157-DE2E00D5CCC8}" dt="2026-01-15T02:28:44.994" v="45" actId="368"/>
        <pc:sldMkLst>
          <pc:docMk/>
          <pc:sldMk cId="3124290534" sldId="320"/>
        </pc:sldMkLst>
      </pc:sldChg>
      <pc:sldChg chg="modNotes">
        <pc:chgData name="Bjorn Jonsson" userId="0ba677ab-dff8-4d69-911d-adef4ed2de49" providerId="ADAL" clId="{BF00A7A5-7872-48E3-A157-DE2E00D5CCC8}" dt="2026-01-15T02:28:44.947" v="31" actId="368"/>
        <pc:sldMkLst>
          <pc:docMk/>
          <pc:sldMk cId="4219287793" sldId="323"/>
        </pc:sldMkLst>
      </pc:sldChg>
      <pc:sldChg chg="modNotes">
        <pc:chgData name="Bjorn Jonsson" userId="0ba677ab-dff8-4d69-911d-adef4ed2de49" providerId="ADAL" clId="{BF00A7A5-7872-48E3-A157-DE2E00D5CCC8}" dt="2026-01-15T02:28:45.076" v="73" actId="368"/>
        <pc:sldMkLst>
          <pc:docMk/>
          <pc:sldMk cId="2846646653" sldId="324"/>
        </pc:sldMkLst>
      </pc:sldChg>
      <pc:sldChg chg="modNotes">
        <pc:chgData name="Bjorn Jonsson" userId="0ba677ab-dff8-4d69-911d-adef4ed2de49" providerId="ADAL" clId="{BF00A7A5-7872-48E3-A157-DE2E00D5CCC8}" dt="2026-01-15T02:28:45.003" v="47" actId="368"/>
        <pc:sldMkLst>
          <pc:docMk/>
          <pc:sldMk cId="3975329198" sldId="325"/>
        </pc:sldMkLst>
      </pc:sldChg>
      <pc:sldChg chg="modNotes">
        <pc:chgData name="Bjorn Jonsson" userId="0ba677ab-dff8-4d69-911d-adef4ed2de49" providerId="ADAL" clId="{BF00A7A5-7872-48E3-A157-DE2E00D5CCC8}" dt="2026-01-15T02:28:45.008" v="49" actId="368"/>
        <pc:sldMkLst>
          <pc:docMk/>
          <pc:sldMk cId="3928992004" sldId="326"/>
        </pc:sldMkLst>
      </pc:sldChg>
      <pc:sldChg chg="modNotes">
        <pc:chgData name="Bjorn Jonsson" userId="0ba677ab-dff8-4d69-911d-adef4ed2de49" providerId="ADAL" clId="{BF00A7A5-7872-48E3-A157-DE2E00D5CCC8}" dt="2026-01-15T02:28:45.012" v="51" actId="368"/>
        <pc:sldMkLst>
          <pc:docMk/>
          <pc:sldMk cId="548780731" sldId="327"/>
        </pc:sldMkLst>
      </pc:sldChg>
      <pc:sldChg chg="modNotes">
        <pc:chgData name="Bjorn Jonsson" userId="0ba677ab-dff8-4d69-911d-adef4ed2de49" providerId="ADAL" clId="{BF00A7A5-7872-48E3-A157-DE2E00D5CCC8}" dt="2026-01-15T02:28:45.018" v="53" actId="368"/>
        <pc:sldMkLst>
          <pc:docMk/>
          <pc:sldMk cId="2039030991" sldId="328"/>
        </pc:sldMkLst>
      </pc:sldChg>
      <pc:sldChg chg="modNotes">
        <pc:chgData name="Bjorn Jonsson" userId="0ba677ab-dff8-4d69-911d-adef4ed2de49" providerId="ADAL" clId="{BF00A7A5-7872-48E3-A157-DE2E00D5CCC8}" dt="2026-01-15T02:28:45.026" v="55" actId="368"/>
        <pc:sldMkLst>
          <pc:docMk/>
          <pc:sldMk cId="2419097892" sldId="330"/>
        </pc:sldMkLst>
      </pc:sldChg>
      <pc:sldChg chg="modNotes">
        <pc:chgData name="Bjorn Jonsson" userId="0ba677ab-dff8-4d69-911d-adef4ed2de49" providerId="ADAL" clId="{BF00A7A5-7872-48E3-A157-DE2E00D5CCC8}" dt="2026-01-15T02:28:45.035" v="57" actId="368"/>
        <pc:sldMkLst>
          <pc:docMk/>
          <pc:sldMk cId="2194411471" sldId="331"/>
        </pc:sldMkLst>
      </pc:sldChg>
      <pc:sldChg chg="modNotes">
        <pc:chgData name="Bjorn Jonsson" userId="0ba677ab-dff8-4d69-911d-adef4ed2de49" providerId="ADAL" clId="{BF00A7A5-7872-48E3-A157-DE2E00D5CCC8}" dt="2026-01-15T02:28:45.041" v="59" actId="368"/>
        <pc:sldMkLst>
          <pc:docMk/>
          <pc:sldMk cId="1027320791" sldId="332"/>
        </pc:sldMkLst>
      </pc:sldChg>
      <pc:sldChg chg="modNotes">
        <pc:chgData name="Bjorn Jonsson" userId="0ba677ab-dff8-4d69-911d-adef4ed2de49" providerId="ADAL" clId="{BF00A7A5-7872-48E3-A157-DE2E00D5CCC8}" dt="2026-01-15T02:28:45.044" v="61" actId="368"/>
        <pc:sldMkLst>
          <pc:docMk/>
          <pc:sldMk cId="4105789373" sldId="334"/>
        </pc:sldMkLst>
      </pc:sldChg>
      <pc:sldChg chg="modNotes">
        <pc:chgData name="Bjorn Jonsson" userId="0ba677ab-dff8-4d69-911d-adef4ed2de49" providerId="ADAL" clId="{BF00A7A5-7872-48E3-A157-DE2E00D5CCC8}" dt="2026-01-15T02:28:45.052" v="63" actId="368"/>
        <pc:sldMkLst>
          <pc:docMk/>
          <pc:sldMk cId="2327193824" sldId="335"/>
        </pc:sldMkLst>
      </pc:sldChg>
      <pc:sldChg chg="modNotes">
        <pc:chgData name="Bjorn Jonsson" userId="0ba677ab-dff8-4d69-911d-adef4ed2de49" providerId="ADAL" clId="{BF00A7A5-7872-48E3-A157-DE2E00D5CCC8}" dt="2026-01-15T02:28:45.056" v="65" actId="368"/>
        <pc:sldMkLst>
          <pc:docMk/>
          <pc:sldMk cId="430589981" sldId="336"/>
        </pc:sldMkLst>
      </pc:sldChg>
      <pc:sldChg chg="modNotes">
        <pc:chgData name="Bjorn Jonsson" userId="0ba677ab-dff8-4d69-911d-adef4ed2de49" providerId="ADAL" clId="{BF00A7A5-7872-48E3-A157-DE2E00D5CCC8}" dt="2026-01-15T02:28:45.069" v="69" actId="368"/>
        <pc:sldMkLst>
          <pc:docMk/>
          <pc:sldMk cId="2602466319" sldId="337"/>
        </pc:sldMkLst>
      </pc:sldChg>
      <pc:sldChg chg="modNotes">
        <pc:chgData name="Bjorn Jonsson" userId="0ba677ab-dff8-4d69-911d-adef4ed2de49" providerId="ADAL" clId="{BF00A7A5-7872-48E3-A157-DE2E00D5CCC8}" dt="2026-01-15T02:28:45.073" v="71" actId="368"/>
        <pc:sldMkLst>
          <pc:docMk/>
          <pc:sldMk cId="811987634" sldId="338"/>
        </pc:sldMkLst>
      </pc:sldChg>
      <pc:sldChg chg="modNotes">
        <pc:chgData name="Bjorn Jonsson" userId="0ba677ab-dff8-4d69-911d-adef4ed2de49" providerId="ADAL" clId="{BF00A7A5-7872-48E3-A157-DE2E00D5CCC8}" dt="2026-01-15T02:28:45.060" v="67" actId="368"/>
        <pc:sldMkLst>
          <pc:docMk/>
          <pc:sldMk cId="4200906402" sldId="341"/>
        </pc:sldMkLst>
      </pc:sldChg>
      <pc:sldChg chg="addSp delSp modSp add mod modNotes">
        <pc:chgData name="Bjorn Jonsson" userId="0ba677ab-dff8-4d69-911d-adef4ed2de49" providerId="ADAL" clId="{BF00A7A5-7872-48E3-A157-DE2E00D5CCC8}" dt="2026-01-15T02:28:45.082" v="75" actId="368"/>
        <pc:sldMkLst>
          <pc:docMk/>
          <pc:sldMk cId="2251665292" sldId="342"/>
        </pc:sldMkLst>
        <pc:spChg chg="mod">
          <ac:chgData name="Bjorn Jonsson" userId="0ba677ab-dff8-4d69-911d-adef4ed2de49" providerId="ADAL" clId="{BF00A7A5-7872-48E3-A157-DE2E00D5CCC8}" dt="2026-01-14T23:36:54.896" v="9" actId="20577"/>
          <ac:spMkLst>
            <pc:docMk/>
            <pc:sldMk cId="2251665292" sldId="342"/>
            <ac:spMk id="2" creationId="{376D6BE0-D400-9D4B-2F16-0BAFB8AD5EE3}"/>
          </ac:spMkLst>
        </pc:spChg>
        <pc:spChg chg="add del mod">
          <ac:chgData name="Bjorn Jonsson" userId="0ba677ab-dff8-4d69-911d-adef4ed2de49" providerId="ADAL" clId="{BF00A7A5-7872-48E3-A157-DE2E00D5CCC8}" dt="2026-01-14T23:37:10.403" v="11" actId="478"/>
          <ac:spMkLst>
            <pc:docMk/>
            <pc:sldMk cId="2251665292" sldId="342"/>
            <ac:spMk id="4" creationId="{33966F52-8FE1-C473-7D16-8F3C93C450B4}"/>
          </ac:spMkLst>
        </pc:spChg>
        <pc:spChg chg="del">
          <ac:chgData name="Bjorn Jonsson" userId="0ba677ab-dff8-4d69-911d-adef4ed2de49" providerId="ADAL" clId="{BF00A7A5-7872-48E3-A157-DE2E00D5CCC8}" dt="2026-01-14T23:36:58.375" v="10" actId="478"/>
          <ac:spMkLst>
            <pc:docMk/>
            <pc:sldMk cId="2251665292" sldId="342"/>
            <ac:spMk id="5" creationId="{9CB77D4D-3298-2430-E09D-F187D33C5608}"/>
          </ac:spMkLst>
        </pc:spChg>
      </pc:sldChg>
      <pc:sldChg chg="modSp new mod ord">
        <pc:chgData name="Bjorn Jonsson" userId="0ba677ab-dff8-4d69-911d-adef4ed2de49" providerId="ADAL" clId="{BF00A7A5-7872-48E3-A157-DE2E00D5CCC8}" dt="2026-01-15T11:18:31.476" v="511" actId="6549"/>
        <pc:sldMkLst>
          <pc:docMk/>
          <pc:sldMk cId="3215974409" sldId="343"/>
        </pc:sldMkLst>
        <pc:spChg chg="mod">
          <ac:chgData name="Bjorn Jonsson" userId="0ba677ab-dff8-4d69-911d-adef4ed2de49" providerId="ADAL" clId="{BF00A7A5-7872-48E3-A157-DE2E00D5CCC8}" dt="2026-01-15T10:55:29.264" v="143" actId="6549"/>
          <ac:spMkLst>
            <pc:docMk/>
            <pc:sldMk cId="3215974409" sldId="343"/>
            <ac:spMk id="2" creationId="{E63F2D1C-4A19-B04D-85C3-F61F061582AA}"/>
          </ac:spMkLst>
        </pc:spChg>
        <pc:spChg chg="mod">
          <ac:chgData name="Bjorn Jonsson" userId="0ba677ab-dff8-4d69-911d-adef4ed2de49" providerId="ADAL" clId="{BF00A7A5-7872-48E3-A157-DE2E00D5CCC8}" dt="2026-01-15T11:18:31.476" v="511" actId="6549"/>
          <ac:spMkLst>
            <pc:docMk/>
            <pc:sldMk cId="3215974409" sldId="343"/>
            <ac:spMk id="3" creationId="{BBC35B7D-C7CD-48E4-9AAD-4B79425946A0}"/>
          </ac:spMkLst>
        </pc:spChg>
      </pc:sldChg>
    </pc:docChg>
  </pc:docChgLst>
  <pc:docChgLst>
    <pc:chgData name="Alejandro Vazquez" userId="S::alejandrova@lsretail.com::37305020-e960-42a8-8ec7-a672ace352e5" providerId="AD" clId="Web-{8A971E78-BCE4-5927-4BF3-CC9443C1B7AE}"/>
    <pc:docChg chg="modSld">
      <pc:chgData name="Alejandro Vazquez" userId="S::alejandrova@lsretail.com::37305020-e960-42a8-8ec7-a672ace352e5" providerId="AD" clId="Web-{8A971E78-BCE4-5927-4BF3-CC9443C1B7AE}" dt="2026-01-12T13:59:29.615" v="13"/>
      <pc:docMkLst>
        <pc:docMk/>
      </pc:docMkLst>
      <pc:sldChg chg="modNotes">
        <pc:chgData name="Alejandro Vazquez" userId="S::alejandrova@lsretail.com::37305020-e960-42a8-8ec7-a672ace352e5" providerId="AD" clId="Web-{8A971E78-BCE4-5927-4BF3-CC9443C1B7AE}" dt="2026-01-12T13:59:29.615" v="13"/>
        <pc:sldMkLst>
          <pc:docMk/>
          <pc:sldMk cId="3975329198" sldId="325"/>
        </pc:sldMkLst>
      </pc:sldChg>
    </pc:docChg>
  </pc:docChgLst>
  <pc:docChgLst>
    <pc:chgData name="Wojciech Januszauskas" userId="283006d7-7365-4ce6-9b04-25a42527db96" providerId="ADAL" clId="{8337D1BB-7533-50FC-A738-64EB67116F67}"/>
    <pc:docChg chg="undo custSel addSld delSld modSld modSection">
      <pc:chgData name="Wojciech Januszauskas" userId="283006d7-7365-4ce6-9b04-25a42527db96" providerId="ADAL" clId="{8337D1BB-7533-50FC-A738-64EB67116F67}" dt="2026-01-12T15:23:22.270" v="262" actId="1036"/>
      <pc:docMkLst>
        <pc:docMk/>
      </pc:docMkLst>
      <pc:sldChg chg="addSp modSp mod">
        <pc:chgData name="Wojciech Januszauskas" userId="283006d7-7365-4ce6-9b04-25a42527db96" providerId="ADAL" clId="{8337D1BB-7533-50FC-A738-64EB67116F67}" dt="2026-01-12T14:40:49.423" v="2" actId="1076"/>
        <pc:sldMkLst>
          <pc:docMk/>
          <pc:sldMk cId="1240826640" sldId="301"/>
        </pc:sldMkLst>
        <pc:spChg chg="add mod">
          <ac:chgData name="Wojciech Januszauskas" userId="283006d7-7365-4ce6-9b04-25a42527db96" providerId="ADAL" clId="{8337D1BB-7533-50FC-A738-64EB67116F67}" dt="2026-01-12T14:40:49.423" v="2" actId="1076"/>
          <ac:spMkLst>
            <pc:docMk/>
            <pc:sldMk cId="1240826640" sldId="301"/>
            <ac:spMk id="6" creationId="{A3260482-B276-3A55-360E-240A5A328174}"/>
          </ac:spMkLst>
        </pc:spChg>
        <pc:spChg chg="add mod">
          <ac:chgData name="Wojciech Januszauskas" userId="283006d7-7365-4ce6-9b04-25a42527db96" providerId="ADAL" clId="{8337D1BB-7533-50FC-A738-64EB67116F67}" dt="2026-01-12T14:40:42.752" v="1" actId="1076"/>
          <ac:spMkLst>
            <pc:docMk/>
            <pc:sldMk cId="1240826640" sldId="301"/>
            <ac:spMk id="7" creationId="{65A6C2AE-8A2D-0674-BC0E-6BB72FEC6759}"/>
          </ac:spMkLst>
        </pc:spChg>
        <pc:picChg chg="add mod">
          <ac:chgData name="Wojciech Januszauskas" userId="283006d7-7365-4ce6-9b04-25a42527db96" providerId="ADAL" clId="{8337D1BB-7533-50FC-A738-64EB67116F67}" dt="2026-01-12T14:40:42.752" v="1" actId="1076"/>
          <ac:picMkLst>
            <pc:docMk/>
            <pc:sldMk cId="1240826640" sldId="301"/>
            <ac:picMk id="2" creationId="{B111E6E4-7407-2969-F235-60F21B28D4C1}"/>
          </ac:picMkLst>
        </pc:picChg>
        <pc:picChg chg="add mod">
          <ac:chgData name="Wojciech Januszauskas" userId="283006d7-7365-4ce6-9b04-25a42527db96" providerId="ADAL" clId="{8337D1BB-7533-50FC-A738-64EB67116F67}" dt="2026-01-12T14:40:42.752" v="1" actId="1076"/>
          <ac:picMkLst>
            <pc:docMk/>
            <pc:sldMk cId="1240826640" sldId="301"/>
            <ac:picMk id="3" creationId="{FC085E47-B1C5-91BA-01ED-2C4B79FCCA00}"/>
          </ac:picMkLst>
        </pc:picChg>
        <pc:picChg chg="add mod">
          <ac:chgData name="Wojciech Januszauskas" userId="283006d7-7365-4ce6-9b04-25a42527db96" providerId="ADAL" clId="{8337D1BB-7533-50FC-A738-64EB67116F67}" dt="2026-01-12T14:40:42.752" v="1" actId="1076"/>
          <ac:picMkLst>
            <pc:docMk/>
            <pc:sldMk cId="1240826640" sldId="301"/>
            <ac:picMk id="4" creationId="{055C4902-3028-3611-725A-7622951C791F}"/>
          </ac:picMkLst>
        </pc:picChg>
        <pc:picChg chg="add mod">
          <ac:chgData name="Wojciech Januszauskas" userId="283006d7-7365-4ce6-9b04-25a42527db96" providerId="ADAL" clId="{8337D1BB-7533-50FC-A738-64EB67116F67}" dt="2026-01-12T14:40:49.423" v="2" actId="1076"/>
          <ac:picMkLst>
            <pc:docMk/>
            <pc:sldMk cId="1240826640" sldId="301"/>
            <ac:picMk id="5" creationId="{7860BF52-7176-4E06-E6A1-EFD7D4B82377}"/>
          </ac:picMkLst>
        </pc:picChg>
      </pc:sldChg>
      <pc:sldChg chg="addSp delSp modSp mod">
        <pc:chgData name="Wojciech Januszauskas" userId="283006d7-7365-4ce6-9b04-25a42527db96" providerId="ADAL" clId="{8337D1BB-7533-50FC-A738-64EB67116F67}" dt="2026-01-12T15:23:22.270" v="262" actId="1036"/>
        <pc:sldMkLst>
          <pc:docMk/>
          <pc:sldMk cId="2265670016" sldId="308"/>
        </pc:sldMkLst>
        <pc:spChg chg="add del mod">
          <ac:chgData name="Wojciech Januszauskas" userId="283006d7-7365-4ce6-9b04-25a42527db96" providerId="ADAL" clId="{8337D1BB-7533-50FC-A738-64EB67116F67}" dt="2026-01-12T15:23:22.270" v="262" actId="1036"/>
          <ac:spMkLst>
            <pc:docMk/>
            <pc:sldMk cId="2265670016" sldId="308"/>
            <ac:spMk id="3" creationId="{35B3B8FA-E812-1ECC-F17F-D4CEC8BE5DA0}"/>
          </ac:spMkLst>
        </pc:spChg>
        <pc:spChg chg="add del mod">
          <ac:chgData name="Wojciech Januszauskas" userId="283006d7-7365-4ce6-9b04-25a42527db96" providerId="ADAL" clId="{8337D1BB-7533-50FC-A738-64EB67116F67}" dt="2026-01-12T15:23:22.270" v="262" actId="1036"/>
          <ac:spMkLst>
            <pc:docMk/>
            <pc:sldMk cId="2265670016" sldId="308"/>
            <ac:spMk id="4" creationId="{A885ED47-5205-37F1-4555-2F3D17937ADE}"/>
          </ac:spMkLst>
        </pc:spChg>
        <pc:spChg chg="mod">
          <ac:chgData name="Wojciech Januszauskas" userId="283006d7-7365-4ce6-9b04-25a42527db96" providerId="ADAL" clId="{8337D1BB-7533-50FC-A738-64EB67116F67}" dt="2026-01-12T15:23:20.210" v="258" actId="1076"/>
          <ac:spMkLst>
            <pc:docMk/>
            <pc:sldMk cId="2265670016" sldId="308"/>
            <ac:spMk id="5" creationId="{5AF146FE-455A-EAE8-267E-DF09EEB22EE6}"/>
          </ac:spMkLst>
        </pc:spChg>
        <pc:spChg chg="add del mod">
          <ac:chgData name="Wojciech Januszauskas" userId="283006d7-7365-4ce6-9b04-25a42527db96" providerId="ADAL" clId="{8337D1BB-7533-50FC-A738-64EB67116F67}" dt="2026-01-12T15:23:22.270" v="262" actId="1036"/>
          <ac:spMkLst>
            <pc:docMk/>
            <pc:sldMk cId="2265670016" sldId="308"/>
            <ac:spMk id="6" creationId="{F606246D-DE0D-5D71-C47F-DD63C02DC3A2}"/>
          </ac:spMkLst>
        </pc:spChg>
      </pc:sldChg>
      <pc:sldChg chg="modSp mod">
        <pc:chgData name="Wojciech Januszauskas" userId="283006d7-7365-4ce6-9b04-25a42527db96" providerId="ADAL" clId="{8337D1BB-7533-50FC-A738-64EB67116F67}" dt="2026-01-12T15:22:06.541" v="244" actId="207"/>
        <pc:sldMkLst>
          <pc:docMk/>
          <pc:sldMk cId="2846646653" sldId="324"/>
        </pc:sldMkLst>
        <pc:spChg chg="mod">
          <ac:chgData name="Wojciech Januszauskas" userId="283006d7-7365-4ce6-9b04-25a42527db96" providerId="ADAL" clId="{8337D1BB-7533-50FC-A738-64EB67116F67}" dt="2026-01-12T15:22:06.541" v="244" actId="207"/>
          <ac:spMkLst>
            <pc:docMk/>
            <pc:sldMk cId="2846646653" sldId="324"/>
            <ac:spMk id="5" creationId="{D1B9119C-B3BA-B9A1-F6A0-1A650A25B199}"/>
          </ac:spMkLst>
        </pc:spChg>
      </pc:sldChg>
      <pc:sldChg chg="modAnim">
        <pc:chgData name="Wojciech Januszauskas" userId="283006d7-7365-4ce6-9b04-25a42527db96" providerId="ADAL" clId="{8337D1BB-7533-50FC-A738-64EB67116F67}" dt="2026-01-12T15:15:09.135" v="19"/>
        <pc:sldMkLst>
          <pc:docMk/>
          <pc:sldMk cId="430589981" sldId="336"/>
        </pc:sldMkLst>
      </pc:sldChg>
      <pc:sldChg chg="modSp mod">
        <pc:chgData name="Wojciech Januszauskas" userId="283006d7-7365-4ce6-9b04-25a42527db96" providerId="ADAL" clId="{8337D1BB-7533-50FC-A738-64EB67116F67}" dt="2026-01-12T14:43:06.160" v="3" actId="113"/>
        <pc:sldMkLst>
          <pc:docMk/>
          <pc:sldMk cId="811987634" sldId="338"/>
        </pc:sldMkLst>
        <pc:spChg chg="mod">
          <ac:chgData name="Wojciech Januszauskas" userId="283006d7-7365-4ce6-9b04-25a42527db96" providerId="ADAL" clId="{8337D1BB-7533-50FC-A738-64EB67116F67}" dt="2026-01-12T14:43:06.160" v="3" actId="113"/>
          <ac:spMkLst>
            <pc:docMk/>
            <pc:sldMk cId="811987634" sldId="338"/>
            <ac:spMk id="6" creationId="{F5FBFF96-AF15-3191-BB33-594372A2E41D}"/>
          </ac:spMkLst>
        </pc:spChg>
      </pc:sldChg>
      <pc:sldChg chg="addSp modSp mod modTransition setBg">
        <pc:chgData name="Wojciech Januszauskas" userId="283006d7-7365-4ce6-9b04-25a42527db96" providerId="ADAL" clId="{8337D1BB-7533-50FC-A738-64EB67116F67}" dt="2026-01-12T15:21:39.575" v="243"/>
        <pc:sldMkLst>
          <pc:docMk/>
          <pc:sldMk cId="4200906402" sldId="341"/>
        </pc:sldMkLst>
        <pc:spChg chg="add mod">
          <ac:chgData name="Wojciech Januszauskas" userId="283006d7-7365-4ce6-9b04-25a42527db96" providerId="ADAL" clId="{8337D1BB-7533-50FC-A738-64EB67116F67}" dt="2026-01-12T15:21:28.282" v="241" actId="167"/>
          <ac:spMkLst>
            <pc:docMk/>
            <pc:sldMk cId="4200906402" sldId="341"/>
            <ac:spMk id="2" creationId="{9585A926-38C8-B03C-35E8-19ABF09214EC}"/>
          </ac:spMkLst>
        </pc:spChg>
        <pc:spChg chg="mod">
          <ac:chgData name="Wojciech Januszauskas" userId="283006d7-7365-4ce6-9b04-25a42527db96" providerId="ADAL" clId="{8337D1BB-7533-50FC-A738-64EB67116F67}" dt="2026-01-12T15:19:09.416" v="226" actId="1076"/>
          <ac:spMkLst>
            <pc:docMk/>
            <pc:sldMk cId="4200906402" sldId="341"/>
            <ac:spMk id="3" creationId="{42D46731-59E9-B5B6-E0B6-1B22FE1BB281}"/>
          </ac:spMkLst>
        </pc:spChg>
        <pc:spChg chg="add mod">
          <ac:chgData name="Wojciech Januszauskas" userId="283006d7-7365-4ce6-9b04-25a42527db96" providerId="ADAL" clId="{8337D1BB-7533-50FC-A738-64EB67116F67}" dt="2026-01-12T15:21:28.282" v="241" actId="167"/>
          <ac:spMkLst>
            <pc:docMk/>
            <pc:sldMk cId="4200906402" sldId="341"/>
            <ac:spMk id="4" creationId="{F3ECD85C-1744-7475-699F-A48E953FB172}"/>
          </ac:spMkLst>
        </pc:spChg>
        <pc:spChg chg="mod">
          <ac:chgData name="Wojciech Januszauskas" userId="283006d7-7365-4ce6-9b04-25a42527db96" providerId="ADAL" clId="{8337D1BB-7533-50FC-A738-64EB67116F67}" dt="2026-01-12T15:17:00.057" v="26" actId="207"/>
          <ac:spMkLst>
            <pc:docMk/>
            <pc:sldMk cId="4200906402" sldId="341"/>
            <ac:spMk id="5" creationId="{7769EE04-504B-D569-7864-0399CCA6C473}"/>
          </ac:spMkLst>
        </pc:spChg>
        <pc:spChg chg="mod">
          <ac:chgData name="Wojciech Januszauskas" userId="283006d7-7365-4ce6-9b04-25a42527db96" providerId="ADAL" clId="{8337D1BB-7533-50FC-A738-64EB67116F67}" dt="2026-01-12T15:17:00.057" v="26" actId="207"/>
          <ac:spMkLst>
            <pc:docMk/>
            <pc:sldMk cId="4200906402" sldId="341"/>
            <ac:spMk id="6" creationId="{CB3B9E0C-0DA7-1443-1B91-CAEF4A3CDDC1}"/>
          </ac:spMkLst>
        </pc:spChg>
        <pc:spChg chg="mod">
          <ac:chgData name="Wojciech Januszauskas" userId="283006d7-7365-4ce6-9b04-25a42527db96" providerId="ADAL" clId="{8337D1BB-7533-50FC-A738-64EB67116F67}" dt="2026-01-12T15:19:09.416" v="226" actId="1076"/>
          <ac:spMkLst>
            <pc:docMk/>
            <pc:sldMk cId="4200906402" sldId="341"/>
            <ac:spMk id="7" creationId="{3707B973-F1BD-8EDD-A58F-25351A35860F}"/>
          </ac:spMkLst>
        </pc:spChg>
        <pc:spChg chg="mod">
          <ac:chgData name="Wojciech Januszauskas" userId="283006d7-7365-4ce6-9b04-25a42527db96" providerId="ADAL" clId="{8337D1BB-7533-50FC-A738-64EB67116F67}" dt="2026-01-12T15:17:00.057" v="26" actId="207"/>
          <ac:spMkLst>
            <pc:docMk/>
            <pc:sldMk cId="4200906402" sldId="341"/>
            <ac:spMk id="8" creationId="{44FAF9C5-FE71-6237-0BF9-18A97B9580D7}"/>
          </ac:spMkLst>
        </pc:spChg>
        <pc:spChg chg="mod">
          <ac:chgData name="Wojciech Januszauskas" userId="283006d7-7365-4ce6-9b04-25a42527db96" providerId="ADAL" clId="{8337D1BB-7533-50FC-A738-64EB67116F67}" dt="2026-01-12T15:17:00.057" v="26" actId="207"/>
          <ac:spMkLst>
            <pc:docMk/>
            <pc:sldMk cId="4200906402" sldId="341"/>
            <ac:spMk id="9" creationId="{1A181E44-D48F-4F3D-46D9-75B4AEA461EA}"/>
          </ac:spMkLst>
        </pc:spChg>
        <pc:spChg chg="mod">
          <ac:chgData name="Wojciech Januszauskas" userId="283006d7-7365-4ce6-9b04-25a42527db96" providerId="ADAL" clId="{8337D1BB-7533-50FC-A738-64EB67116F67}" dt="2026-01-12T15:17:00.057" v="26" actId="207"/>
          <ac:spMkLst>
            <pc:docMk/>
            <pc:sldMk cId="4200906402" sldId="341"/>
            <ac:spMk id="10" creationId="{A08536CB-32B7-A844-A10A-660F93273987}"/>
          </ac:spMkLst>
        </pc:spChg>
        <pc:spChg chg="add mod">
          <ac:chgData name="Wojciech Januszauskas" userId="283006d7-7365-4ce6-9b04-25a42527db96" providerId="ADAL" clId="{8337D1BB-7533-50FC-A738-64EB67116F67}" dt="2026-01-12T15:21:28.282" v="241" actId="167"/>
          <ac:spMkLst>
            <pc:docMk/>
            <pc:sldMk cId="4200906402" sldId="341"/>
            <ac:spMk id="11" creationId="{8880ED4E-BAF4-4825-3E6D-62CA65A47DE9}"/>
          </ac:spMkLst>
        </pc:spChg>
        <pc:spChg chg="mod">
          <ac:chgData name="Wojciech Januszauskas" userId="283006d7-7365-4ce6-9b04-25a42527db96" providerId="ADAL" clId="{8337D1BB-7533-50FC-A738-64EB67116F67}" dt="2026-01-12T15:19:09.416" v="226" actId="1076"/>
          <ac:spMkLst>
            <pc:docMk/>
            <pc:sldMk cId="4200906402" sldId="341"/>
            <ac:spMk id="12" creationId="{72228D4D-083B-EFB4-FE1B-CEF135151E6C}"/>
          </ac:spMkLst>
        </pc:spChg>
        <pc:spChg chg="mod">
          <ac:chgData name="Wojciech Januszauskas" userId="283006d7-7365-4ce6-9b04-25a42527db96" providerId="ADAL" clId="{8337D1BB-7533-50FC-A738-64EB67116F67}" dt="2026-01-12T15:21:05.872" v="240" actId="14100"/>
          <ac:spMkLst>
            <pc:docMk/>
            <pc:sldMk cId="4200906402" sldId="341"/>
            <ac:spMk id="14" creationId="{146B2B5B-9EA7-12C8-4A1D-2C03026AB8F1}"/>
          </ac:spMkLst>
        </pc:spChg>
        <pc:spChg chg="mod">
          <ac:chgData name="Wojciech Januszauskas" userId="283006d7-7365-4ce6-9b04-25a42527db96" providerId="ADAL" clId="{8337D1BB-7533-50FC-A738-64EB67116F67}" dt="2026-01-12T15:19:09.416" v="226" actId="1076"/>
          <ac:spMkLst>
            <pc:docMk/>
            <pc:sldMk cId="4200906402" sldId="341"/>
            <ac:spMk id="15" creationId="{FC3AC564-E4E2-1491-DA80-3278903C7ADD}"/>
          </ac:spMkLst>
        </pc:spChg>
        <pc:spChg chg="mod">
          <ac:chgData name="Wojciech Januszauskas" userId="283006d7-7365-4ce6-9b04-25a42527db96" providerId="ADAL" clId="{8337D1BB-7533-50FC-A738-64EB67116F67}" dt="2026-01-12T15:19:09.416" v="226" actId="1076"/>
          <ac:spMkLst>
            <pc:docMk/>
            <pc:sldMk cId="4200906402" sldId="341"/>
            <ac:spMk id="18" creationId="{3BC4B1C1-1BCF-C674-368C-47CA3989FD6A}"/>
          </ac:spMkLst>
        </pc:spChg>
        <pc:spChg chg="mod">
          <ac:chgData name="Wojciech Januszauskas" userId="283006d7-7365-4ce6-9b04-25a42527db96" providerId="ADAL" clId="{8337D1BB-7533-50FC-A738-64EB67116F67}" dt="2026-01-12T15:19:09.416" v="226" actId="1076"/>
          <ac:spMkLst>
            <pc:docMk/>
            <pc:sldMk cId="4200906402" sldId="341"/>
            <ac:spMk id="19" creationId="{3B6046CE-09B2-2B55-270F-E2A749456D5C}"/>
          </ac:spMkLst>
        </pc:spChg>
        <pc:spChg chg="add mod">
          <ac:chgData name="Wojciech Januszauskas" userId="283006d7-7365-4ce6-9b04-25a42527db96" providerId="ADAL" clId="{8337D1BB-7533-50FC-A738-64EB67116F67}" dt="2026-01-12T15:21:28.282" v="241" actId="167"/>
          <ac:spMkLst>
            <pc:docMk/>
            <pc:sldMk cId="4200906402" sldId="341"/>
            <ac:spMk id="21" creationId="{3AA9FDE9-5318-7B7F-AA61-37E35C7F1970}"/>
          </ac:spMkLst>
        </pc:spChg>
        <pc:spChg chg="add mod">
          <ac:chgData name="Wojciech Januszauskas" userId="283006d7-7365-4ce6-9b04-25a42527db96" providerId="ADAL" clId="{8337D1BB-7533-50FC-A738-64EB67116F67}" dt="2026-01-12T15:21:28.282" v="241" actId="167"/>
          <ac:spMkLst>
            <pc:docMk/>
            <pc:sldMk cId="4200906402" sldId="341"/>
            <ac:spMk id="22" creationId="{0DEF2658-8FB4-948D-F2A3-73B3AE0B638E}"/>
          </ac:spMkLst>
        </pc:spChg>
        <pc:spChg chg="add mod">
          <ac:chgData name="Wojciech Januszauskas" userId="283006d7-7365-4ce6-9b04-25a42527db96" providerId="ADAL" clId="{8337D1BB-7533-50FC-A738-64EB67116F67}" dt="2026-01-12T15:21:28.282" v="241" actId="167"/>
          <ac:spMkLst>
            <pc:docMk/>
            <pc:sldMk cId="4200906402" sldId="341"/>
            <ac:spMk id="23" creationId="{E750406A-5768-616B-8EBC-5B77019BE794}"/>
          </ac:spMkLst>
        </pc:spChg>
        <pc:spChg chg="add mod">
          <ac:chgData name="Wojciech Januszauskas" userId="283006d7-7365-4ce6-9b04-25a42527db96" providerId="ADAL" clId="{8337D1BB-7533-50FC-A738-64EB67116F67}" dt="2026-01-12T15:21:28.282" v="241" actId="167"/>
          <ac:spMkLst>
            <pc:docMk/>
            <pc:sldMk cId="4200906402" sldId="341"/>
            <ac:spMk id="24" creationId="{55E60C69-F6A6-4C28-DF23-FD3BE1F41C55}"/>
          </ac:spMkLst>
        </pc:spChg>
      </pc:sldChg>
    </pc:docChg>
  </pc:docChgLst>
  <pc:docChgLst>
    <pc:chgData name="Alejandro Vazquez" userId="37305020-e960-42a8-8ec7-a672ace352e5" providerId="ADAL" clId="{32CED1CC-48A6-418F-9F7B-82849F324A1B}"/>
    <pc:docChg chg="delSld modSld modSection">
      <pc:chgData name="Alejandro Vazquez" userId="37305020-e960-42a8-8ec7-a672ace352e5" providerId="ADAL" clId="{32CED1CC-48A6-418F-9F7B-82849F324A1B}" dt="2026-01-13T07:52:01.670" v="18" actId="20577"/>
      <pc:docMkLst>
        <pc:docMk/>
      </pc:docMkLst>
      <pc:sldChg chg="modNotesTx">
        <pc:chgData name="Alejandro Vazquez" userId="37305020-e960-42a8-8ec7-a672ace352e5" providerId="ADAL" clId="{32CED1CC-48A6-418F-9F7B-82849F324A1B}" dt="2026-01-13T07:52:01.670" v="18" actId="20577"/>
        <pc:sldMkLst>
          <pc:docMk/>
          <pc:sldMk cId="2846646653" sldId="324"/>
        </pc:sldMkLst>
      </pc:sldChg>
    </pc:docChg>
  </pc:docChgLst>
  <pc:docChgLst>
    <pc:chgData name="Urdur Anna Bjornsdottir" userId="75a0066e-fea1-4153-a356-05f494bd3cd0" providerId="ADAL" clId="{1943DB8F-7FE9-4788-847E-93B7C6F86EAD}"/>
    <pc:docChg chg="custSel modSld">
      <pc:chgData name="Urdur Anna Bjornsdottir" userId="75a0066e-fea1-4153-a356-05f494bd3cd0" providerId="ADAL" clId="{1943DB8F-7FE9-4788-847E-93B7C6F86EAD}" dt="2026-01-13T07:47:55.472" v="5144" actId="20577"/>
      <pc:docMkLst>
        <pc:docMk/>
      </pc:docMkLst>
      <pc:sldChg chg="modSp mod modAnim modNotesTx">
        <pc:chgData name="Urdur Anna Bjornsdottir" userId="75a0066e-fea1-4153-a356-05f494bd3cd0" providerId="ADAL" clId="{1943DB8F-7FE9-4788-847E-93B7C6F86EAD}" dt="2026-01-13T07:47:21.528" v="5139" actId="20577"/>
        <pc:sldMkLst>
          <pc:docMk/>
          <pc:sldMk cId="4105789373" sldId="334"/>
        </pc:sldMkLst>
        <pc:spChg chg="mod">
          <ac:chgData name="Urdur Anna Bjornsdottir" userId="75a0066e-fea1-4153-a356-05f494bd3cd0" providerId="ADAL" clId="{1943DB8F-7FE9-4788-847E-93B7C6F86EAD}" dt="2026-01-12T21:58:39.403" v="5121" actId="113"/>
          <ac:spMkLst>
            <pc:docMk/>
            <pc:sldMk cId="4105789373" sldId="334"/>
            <ac:spMk id="3" creationId="{8A2CC271-E0B1-CCEF-1EC7-68C50C24C9E5}"/>
          </ac:spMkLst>
        </pc:spChg>
      </pc:sldChg>
      <pc:sldChg chg="modNotesTx">
        <pc:chgData name="Urdur Anna Bjornsdottir" userId="75a0066e-fea1-4153-a356-05f494bd3cd0" providerId="ADAL" clId="{1943DB8F-7FE9-4788-847E-93B7C6F86EAD}" dt="2026-01-12T16:32:46.265" v="3094" actId="20577"/>
        <pc:sldMkLst>
          <pc:docMk/>
          <pc:sldMk cId="2327193824" sldId="335"/>
        </pc:sldMkLst>
      </pc:sldChg>
      <pc:sldChg chg="modAnim modNotesTx">
        <pc:chgData name="Urdur Anna Bjornsdottir" userId="75a0066e-fea1-4153-a356-05f494bd3cd0" providerId="ADAL" clId="{1943DB8F-7FE9-4788-847E-93B7C6F86EAD}" dt="2026-01-13T07:47:55.472" v="5144" actId="20577"/>
        <pc:sldMkLst>
          <pc:docMk/>
          <pc:sldMk cId="430589981" sldId="336"/>
        </pc:sldMkLst>
      </pc:sldChg>
      <pc:sldChg chg="modNotesTx">
        <pc:chgData name="Urdur Anna Bjornsdottir" userId="75a0066e-fea1-4153-a356-05f494bd3cd0" providerId="ADAL" clId="{1943DB8F-7FE9-4788-847E-93B7C6F86EAD}" dt="2026-01-12T16:50:09.137" v="4329" actId="20577"/>
        <pc:sldMkLst>
          <pc:docMk/>
          <pc:sldMk cId="2602466319" sldId="337"/>
        </pc:sldMkLst>
      </pc:sldChg>
      <pc:sldChg chg="modNotesTx">
        <pc:chgData name="Urdur Anna Bjornsdottir" userId="75a0066e-fea1-4153-a356-05f494bd3cd0" providerId="ADAL" clId="{1943DB8F-7FE9-4788-847E-93B7C6F86EAD}" dt="2026-01-12T16:14:34.201" v="1956" actId="20577"/>
        <pc:sldMkLst>
          <pc:docMk/>
          <pc:sldMk cId="811987634" sldId="338"/>
        </pc:sldMkLst>
      </pc:sldChg>
      <pc:sldChg chg="modSp mod modNotesTx">
        <pc:chgData name="Urdur Anna Bjornsdottir" userId="75a0066e-fea1-4153-a356-05f494bd3cd0" providerId="ADAL" clId="{1943DB8F-7FE9-4788-847E-93B7C6F86EAD}" dt="2026-01-12T21:50:32.371" v="5120" actId="20577"/>
        <pc:sldMkLst>
          <pc:docMk/>
          <pc:sldMk cId="4200906402" sldId="341"/>
        </pc:sldMkLst>
        <pc:spChg chg="mod">
          <ac:chgData name="Urdur Anna Bjornsdottir" userId="75a0066e-fea1-4153-a356-05f494bd3cd0" providerId="ADAL" clId="{1943DB8F-7FE9-4788-847E-93B7C6F86EAD}" dt="2026-01-12T15:25:12.615" v="12" actId="14100"/>
          <ac:spMkLst>
            <pc:docMk/>
            <pc:sldMk cId="4200906402" sldId="341"/>
            <ac:spMk id="3" creationId="{42D46731-59E9-B5B6-E0B6-1B22FE1BB281}"/>
          </ac:spMkLst>
        </pc:spChg>
        <pc:spChg chg="mod">
          <ac:chgData name="Urdur Anna Bjornsdottir" userId="75a0066e-fea1-4153-a356-05f494bd3cd0" providerId="ADAL" clId="{1943DB8F-7FE9-4788-847E-93B7C6F86EAD}" dt="2026-01-12T15:25:12.615" v="12" actId="14100"/>
          <ac:spMkLst>
            <pc:docMk/>
            <pc:sldMk cId="4200906402" sldId="341"/>
            <ac:spMk id="4" creationId="{F3ECD85C-1744-7475-699F-A48E953FB172}"/>
          </ac:spMkLst>
        </pc:spChg>
        <pc:spChg chg="mod">
          <ac:chgData name="Urdur Anna Bjornsdottir" userId="75a0066e-fea1-4153-a356-05f494bd3cd0" providerId="ADAL" clId="{1943DB8F-7FE9-4788-847E-93B7C6F86EAD}" dt="2026-01-12T15:25:12.615" v="12" actId="14100"/>
          <ac:spMkLst>
            <pc:docMk/>
            <pc:sldMk cId="4200906402" sldId="341"/>
            <ac:spMk id="5" creationId="{7769EE04-504B-D569-7864-0399CCA6C473}"/>
          </ac:spMkLst>
        </pc:spChg>
        <pc:spChg chg="mod">
          <ac:chgData name="Urdur Anna Bjornsdottir" userId="75a0066e-fea1-4153-a356-05f494bd3cd0" providerId="ADAL" clId="{1943DB8F-7FE9-4788-847E-93B7C6F86EAD}" dt="2026-01-12T15:25:12.615" v="12" actId="14100"/>
          <ac:spMkLst>
            <pc:docMk/>
            <pc:sldMk cId="4200906402" sldId="341"/>
            <ac:spMk id="6" creationId="{CB3B9E0C-0DA7-1443-1B91-CAEF4A3CDDC1}"/>
          </ac:spMkLst>
        </pc:spChg>
        <pc:spChg chg="mod">
          <ac:chgData name="Urdur Anna Bjornsdottir" userId="75a0066e-fea1-4153-a356-05f494bd3cd0" providerId="ADAL" clId="{1943DB8F-7FE9-4788-847E-93B7C6F86EAD}" dt="2026-01-12T15:25:12.615" v="12" actId="14100"/>
          <ac:spMkLst>
            <pc:docMk/>
            <pc:sldMk cId="4200906402" sldId="341"/>
            <ac:spMk id="8" creationId="{44FAF9C5-FE71-6237-0BF9-18A97B9580D7}"/>
          </ac:spMkLst>
        </pc:spChg>
        <pc:spChg chg="mod">
          <ac:chgData name="Urdur Anna Bjornsdottir" userId="75a0066e-fea1-4153-a356-05f494bd3cd0" providerId="ADAL" clId="{1943DB8F-7FE9-4788-847E-93B7C6F86EAD}" dt="2026-01-12T15:25:12.615" v="12" actId="14100"/>
          <ac:spMkLst>
            <pc:docMk/>
            <pc:sldMk cId="4200906402" sldId="341"/>
            <ac:spMk id="9" creationId="{1A181E44-D48F-4F3D-46D9-75B4AEA461EA}"/>
          </ac:spMkLst>
        </pc:spChg>
        <pc:spChg chg="mod">
          <ac:chgData name="Urdur Anna Bjornsdottir" userId="75a0066e-fea1-4153-a356-05f494bd3cd0" providerId="ADAL" clId="{1943DB8F-7FE9-4788-847E-93B7C6F86EAD}" dt="2026-01-12T15:24:56.488" v="10" actId="20577"/>
          <ac:spMkLst>
            <pc:docMk/>
            <pc:sldMk cId="4200906402" sldId="341"/>
            <ac:spMk id="10" creationId="{A08536CB-32B7-A844-A10A-660F93273987}"/>
          </ac:spMkLst>
        </pc:spChg>
        <pc:spChg chg="mod">
          <ac:chgData name="Urdur Anna Bjornsdottir" userId="75a0066e-fea1-4153-a356-05f494bd3cd0" providerId="ADAL" clId="{1943DB8F-7FE9-4788-847E-93B7C6F86EAD}" dt="2026-01-12T15:25:12.615" v="12" actId="14100"/>
          <ac:spMkLst>
            <pc:docMk/>
            <pc:sldMk cId="4200906402" sldId="341"/>
            <ac:spMk id="11" creationId="{8880ED4E-BAF4-4825-3E6D-62CA65A47DE9}"/>
          </ac:spMkLst>
        </pc:spChg>
        <pc:spChg chg="mod">
          <ac:chgData name="Urdur Anna Bjornsdottir" userId="75a0066e-fea1-4153-a356-05f494bd3cd0" providerId="ADAL" clId="{1943DB8F-7FE9-4788-847E-93B7C6F86EAD}" dt="2026-01-12T15:25:12.615" v="12" actId="14100"/>
          <ac:spMkLst>
            <pc:docMk/>
            <pc:sldMk cId="4200906402" sldId="341"/>
            <ac:spMk id="12" creationId="{72228D4D-083B-EFB4-FE1B-CEF135151E6C}"/>
          </ac:spMkLst>
        </pc:spChg>
        <pc:spChg chg="mod">
          <ac:chgData name="Urdur Anna Bjornsdottir" userId="75a0066e-fea1-4153-a356-05f494bd3cd0" providerId="ADAL" clId="{1943DB8F-7FE9-4788-847E-93B7C6F86EAD}" dt="2026-01-12T15:25:12.615" v="12" actId="14100"/>
          <ac:spMkLst>
            <pc:docMk/>
            <pc:sldMk cId="4200906402" sldId="341"/>
            <ac:spMk id="14" creationId="{146B2B5B-9EA7-12C8-4A1D-2C03026AB8F1}"/>
          </ac:spMkLst>
        </pc:spChg>
        <pc:spChg chg="mod">
          <ac:chgData name="Urdur Anna Bjornsdottir" userId="75a0066e-fea1-4153-a356-05f494bd3cd0" providerId="ADAL" clId="{1943DB8F-7FE9-4788-847E-93B7C6F86EAD}" dt="2026-01-12T16:10:29.939" v="1676" actId="20577"/>
          <ac:spMkLst>
            <pc:docMk/>
            <pc:sldMk cId="4200906402" sldId="341"/>
            <ac:spMk id="20" creationId="{29DDB19F-8F72-B507-793E-28DE22D9BC13}"/>
          </ac:spMkLst>
        </pc:spChg>
        <pc:spChg chg="mod">
          <ac:chgData name="Urdur Anna Bjornsdottir" userId="75a0066e-fea1-4153-a356-05f494bd3cd0" providerId="ADAL" clId="{1943DB8F-7FE9-4788-847E-93B7C6F86EAD}" dt="2026-01-12T15:25:12.615" v="12" actId="14100"/>
          <ac:spMkLst>
            <pc:docMk/>
            <pc:sldMk cId="4200906402" sldId="341"/>
            <ac:spMk id="21" creationId="{3AA9FDE9-5318-7B7F-AA61-37E35C7F1970}"/>
          </ac:spMkLst>
        </pc:spChg>
      </pc:sldChg>
    </pc:docChg>
  </pc:docChgLst>
  <pc:docChgLst>
    <pc:chgData name="Alejandro Vazquez" userId="S::alejandrova@lsretail.com::37305020-e960-42a8-8ec7-a672ace352e5" providerId="AD" clId="Web-{68732489-4A8C-9CAD-062E-60F92B0EEE5F}"/>
    <pc:docChg chg="modSld">
      <pc:chgData name="Alejandro Vazquez" userId="S::alejandrova@lsretail.com::37305020-e960-42a8-8ec7-a672ace352e5" providerId="AD" clId="Web-{68732489-4A8C-9CAD-062E-60F92B0EEE5F}" dt="2026-01-12T13:41:49.263" v="1"/>
      <pc:docMkLst>
        <pc:docMk/>
      </pc:docMkLst>
      <pc:sldChg chg="modNotes">
        <pc:chgData name="Alejandro Vazquez" userId="S::alejandrova@lsretail.com::37305020-e960-42a8-8ec7-a672ace352e5" providerId="AD" clId="Web-{68732489-4A8C-9CAD-062E-60F92B0EEE5F}" dt="2026-01-12T13:41:49.263" v="1"/>
        <pc:sldMkLst>
          <pc:docMk/>
          <pc:sldMk cId="2265670016"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01/15/2026</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148998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2807119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1143396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1538659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969276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6EC0F3B0-CF07-094F-A91C-5EC470E32D7F}" type="slidenum">
              <a:rPr lang="en-IS" smtClean="0"/>
              <a:t>15</a:t>
            </a:fld>
            <a:endParaRPr lang="en-IS"/>
          </a:p>
        </p:txBody>
      </p:sp>
    </p:spTree>
    <p:extLst>
      <p:ext uri="{BB962C8B-B14F-4D97-AF65-F5344CB8AC3E}">
        <p14:creationId xmlns:p14="http://schemas.microsoft.com/office/powerpoint/2010/main" val="1772768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4011744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1105749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18</a:t>
            </a:fld>
            <a:endParaRPr lang="en-IS"/>
          </a:p>
        </p:txBody>
      </p:sp>
    </p:spTree>
    <p:extLst>
      <p:ext uri="{BB962C8B-B14F-4D97-AF65-F5344CB8AC3E}">
        <p14:creationId xmlns:p14="http://schemas.microsoft.com/office/powerpoint/2010/main" val="4215517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2358053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21</a:t>
            </a:fld>
            <a:endParaRPr lang="en-IS"/>
          </a:p>
        </p:txBody>
      </p:sp>
    </p:spTree>
    <p:extLst>
      <p:ext uri="{BB962C8B-B14F-4D97-AF65-F5344CB8AC3E}">
        <p14:creationId xmlns:p14="http://schemas.microsoft.com/office/powerpoint/2010/main" val="369144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1428178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2663778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23</a:t>
            </a:fld>
            <a:endParaRPr lang="en-IS"/>
          </a:p>
        </p:txBody>
      </p:sp>
    </p:spTree>
    <p:extLst>
      <p:ext uri="{BB962C8B-B14F-4D97-AF65-F5344CB8AC3E}">
        <p14:creationId xmlns:p14="http://schemas.microsoft.com/office/powerpoint/2010/main" val="4064570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24</a:t>
            </a:fld>
            <a:endParaRPr lang="en-IS"/>
          </a:p>
        </p:txBody>
      </p:sp>
    </p:spTree>
    <p:extLst>
      <p:ext uri="{BB962C8B-B14F-4D97-AF65-F5344CB8AC3E}">
        <p14:creationId xmlns:p14="http://schemas.microsoft.com/office/powerpoint/2010/main" val="4121899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FC03-8B0F-6325-E5D8-1CF4373B2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091E9-3696-648F-BC68-146D9237D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E6C54-CC63-DDDA-210B-33B2710F117F}"/>
              </a:ext>
            </a:extLst>
          </p:cNvPr>
          <p:cNvSpPr>
            <a:spLocks noGrp="1"/>
          </p:cNvSpPr>
          <p:nvPr>
            <p:ph type="body" idx="1"/>
          </p:nvPr>
        </p:nvSpPr>
        <p:spPr/>
        <p:txBody>
          <a:bodyPr/>
          <a:lstStyle/>
          <a:p>
            <a:pPr marL="171450" lvl="0" indent="-17145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7BF930AC-D531-CD96-2224-5CC09CD0D0A2}"/>
              </a:ext>
            </a:extLst>
          </p:cNvPr>
          <p:cNvSpPr>
            <a:spLocks noGrp="1"/>
          </p:cNvSpPr>
          <p:nvPr>
            <p:ph type="sldNum" sz="quarter" idx="5"/>
          </p:nvPr>
        </p:nvSpPr>
        <p:spPr/>
        <p:txBody>
          <a:bodyPr/>
          <a:lstStyle/>
          <a:p>
            <a:fld id="{6EC0F3B0-CF07-094F-A91C-5EC470E32D7F}" type="slidenum">
              <a:rPr lang="en-IS" smtClean="0"/>
              <a:t>25</a:t>
            </a:fld>
            <a:endParaRPr lang="en-IS"/>
          </a:p>
        </p:txBody>
      </p:sp>
    </p:spTree>
    <p:extLst>
      <p:ext uri="{BB962C8B-B14F-4D97-AF65-F5344CB8AC3E}">
        <p14:creationId xmlns:p14="http://schemas.microsoft.com/office/powerpoint/2010/main" val="4228974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F236F-2B88-D2D8-7571-B9547DF63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731C3-13B9-F4DD-ACC2-DF68E5C5C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A4D5D-2F79-D28F-0FDD-AD43E6B0CD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BA3D72-F698-635E-A1E2-681FE25EA63C}"/>
              </a:ext>
            </a:extLst>
          </p:cNvPr>
          <p:cNvSpPr>
            <a:spLocks noGrp="1"/>
          </p:cNvSpPr>
          <p:nvPr>
            <p:ph type="sldNum" sz="quarter" idx="5"/>
          </p:nvPr>
        </p:nvSpPr>
        <p:spPr/>
        <p:txBody>
          <a:bodyPr/>
          <a:lstStyle/>
          <a:p>
            <a:fld id="{6EC0F3B0-CF07-094F-A91C-5EC470E32D7F}" type="slidenum">
              <a:rPr lang="en-IS" smtClean="0"/>
              <a:t>26</a:t>
            </a:fld>
            <a:endParaRPr lang="en-IS"/>
          </a:p>
        </p:txBody>
      </p:sp>
    </p:spTree>
    <p:extLst>
      <p:ext uri="{BB962C8B-B14F-4D97-AF65-F5344CB8AC3E}">
        <p14:creationId xmlns:p14="http://schemas.microsoft.com/office/powerpoint/2010/main" val="1486265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28</a:t>
            </a:fld>
            <a:endParaRPr lang="en-IS"/>
          </a:p>
        </p:txBody>
      </p:sp>
    </p:spTree>
    <p:extLst>
      <p:ext uri="{BB962C8B-B14F-4D97-AF65-F5344CB8AC3E}">
        <p14:creationId xmlns:p14="http://schemas.microsoft.com/office/powerpoint/2010/main" val="623685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29</a:t>
            </a:fld>
            <a:endParaRPr lang="en-IS"/>
          </a:p>
        </p:txBody>
      </p:sp>
    </p:spTree>
    <p:extLst>
      <p:ext uri="{BB962C8B-B14F-4D97-AF65-F5344CB8AC3E}">
        <p14:creationId xmlns:p14="http://schemas.microsoft.com/office/powerpoint/2010/main" val="97641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4CEB6-8389-EFC8-A0D8-17D0BC72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78868-2EAE-443F-E8CE-937CF9861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8C780-6166-6249-D293-A60E4DC67C38}"/>
              </a:ext>
            </a:extLst>
          </p:cNvPr>
          <p:cNvSpPr>
            <a:spLocks noGrp="1"/>
          </p:cNvSpPr>
          <p:nvPr>
            <p:ph type="body" idx="1"/>
          </p:nvPr>
        </p:nvSpPr>
        <p:spPr/>
        <p:txBody>
          <a:bodyPr/>
          <a:lstStyle/>
          <a:p>
            <a:pPr>
              <a:lnSpc>
                <a:spcPct val="107000"/>
              </a:lnSpc>
              <a:spcAft>
                <a:spcPts val="800"/>
              </a:spcAft>
            </a:pPr>
            <a:endParaRPr lang="en-US"/>
          </a:p>
        </p:txBody>
      </p:sp>
      <p:sp>
        <p:nvSpPr>
          <p:cNvPr id="4" name="Slide Number Placeholder 3">
            <a:extLst>
              <a:ext uri="{FF2B5EF4-FFF2-40B4-BE49-F238E27FC236}">
                <a16:creationId xmlns:a16="http://schemas.microsoft.com/office/drawing/2014/main" id="{A906ED1B-2AAC-31AD-D39B-2E8674FAD365}"/>
              </a:ext>
            </a:extLst>
          </p:cNvPr>
          <p:cNvSpPr>
            <a:spLocks noGrp="1"/>
          </p:cNvSpPr>
          <p:nvPr>
            <p:ph type="sldNum" sz="quarter" idx="5"/>
          </p:nvPr>
        </p:nvSpPr>
        <p:spPr/>
        <p:txBody>
          <a:bodyPr/>
          <a:lstStyle/>
          <a:p>
            <a:fld id="{6EC0F3B0-CF07-094F-A91C-5EC470E32D7F}" type="slidenum">
              <a:rPr lang="en-IS" smtClean="0"/>
              <a:t>30</a:t>
            </a:fld>
            <a:endParaRPr lang="en-IS"/>
          </a:p>
        </p:txBody>
      </p:sp>
    </p:spTree>
    <p:extLst>
      <p:ext uri="{BB962C8B-B14F-4D97-AF65-F5344CB8AC3E}">
        <p14:creationId xmlns:p14="http://schemas.microsoft.com/office/powerpoint/2010/main" val="552241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31</a:t>
            </a:fld>
            <a:endParaRPr lang="en-IS"/>
          </a:p>
        </p:txBody>
      </p:sp>
    </p:spTree>
    <p:extLst>
      <p:ext uri="{BB962C8B-B14F-4D97-AF65-F5344CB8AC3E}">
        <p14:creationId xmlns:p14="http://schemas.microsoft.com/office/powerpoint/2010/main" val="2055957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32</a:t>
            </a:fld>
            <a:endParaRPr lang="en-IS"/>
          </a:p>
        </p:txBody>
      </p:sp>
    </p:spTree>
    <p:extLst>
      <p:ext uri="{BB962C8B-B14F-4D97-AF65-F5344CB8AC3E}">
        <p14:creationId xmlns:p14="http://schemas.microsoft.com/office/powerpoint/2010/main" val="364799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3278124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33</a:t>
            </a:fld>
            <a:endParaRPr lang="en-IS"/>
          </a:p>
        </p:txBody>
      </p:sp>
    </p:spTree>
    <p:extLst>
      <p:ext uri="{BB962C8B-B14F-4D97-AF65-F5344CB8AC3E}">
        <p14:creationId xmlns:p14="http://schemas.microsoft.com/office/powerpoint/2010/main" val="1997712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34</a:t>
            </a:fld>
            <a:endParaRPr lang="en-IS"/>
          </a:p>
        </p:txBody>
      </p:sp>
    </p:spTree>
    <p:extLst>
      <p:ext uri="{BB962C8B-B14F-4D97-AF65-F5344CB8AC3E}">
        <p14:creationId xmlns:p14="http://schemas.microsoft.com/office/powerpoint/2010/main" val="2033264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8C95D-9AF6-377E-39A3-0FA4F7372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00187-0E04-D472-4CC4-44FD4E3CE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4E3DF-1A01-A49D-80D2-0038FEC5C9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71D734C-4038-E1DB-EF2F-266E54821D26}"/>
              </a:ext>
            </a:extLst>
          </p:cNvPr>
          <p:cNvSpPr>
            <a:spLocks noGrp="1"/>
          </p:cNvSpPr>
          <p:nvPr>
            <p:ph type="sldNum" sz="quarter" idx="5"/>
          </p:nvPr>
        </p:nvSpPr>
        <p:spPr/>
        <p:txBody>
          <a:bodyPr/>
          <a:lstStyle/>
          <a:p>
            <a:fld id="{6EC0F3B0-CF07-094F-A91C-5EC470E32D7F}" type="slidenum">
              <a:rPr lang="en-IS" smtClean="0"/>
              <a:t>36</a:t>
            </a:fld>
            <a:endParaRPr lang="en-IS"/>
          </a:p>
        </p:txBody>
      </p:sp>
    </p:spTree>
    <p:extLst>
      <p:ext uri="{BB962C8B-B14F-4D97-AF65-F5344CB8AC3E}">
        <p14:creationId xmlns:p14="http://schemas.microsoft.com/office/powerpoint/2010/main" val="215325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32152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6</a:t>
            </a:fld>
            <a:endParaRPr lang="en-IS"/>
          </a:p>
        </p:txBody>
      </p:sp>
    </p:spTree>
    <p:extLst>
      <p:ext uri="{BB962C8B-B14F-4D97-AF65-F5344CB8AC3E}">
        <p14:creationId xmlns:p14="http://schemas.microsoft.com/office/powerpoint/2010/main" val="142606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EC0F3B0-CF07-094F-A91C-5EC470E32D7F}" type="slidenum">
              <a:rPr lang="en-IS" smtClean="0"/>
              <a:t>7</a:t>
            </a:fld>
            <a:endParaRPr lang="en-IS"/>
          </a:p>
        </p:txBody>
      </p:sp>
    </p:spTree>
    <p:extLst>
      <p:ext uri="{BB962C8B-B14F-4D97-AF65-F5344CB8AC3E}">
        <p14:creationId xmlns:p14="http://schemas.microsoft.com/office/powerpoint/2010/main" val="1419179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139306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a:lnSpc>
                <a:spcPct val="100000"/>
              </a:lnSpc>
              <a:spcBef>
                <a:spcPts val="0"/>
              </a:spcBef>
              <a:spcAft>
                <a:spcPts val="0"/>
              </a:spcAft>
              <a:buClrTx/>
              <a:buSzTx/>
              <a:buFont typeface="Arial" panose="020B0604020202020204" pitchFamily="34" charset="0"/>
              <a:tabLst/>
              <a:defRPr/>
            </a:pPr>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325023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a:lnSpc>
                <a:spcPct val="100000"/>
              </a:lnSpc>
              <a:spcBef>
                <a:spcPts val="0"/>
              </a:spcBef>
              <a:spcAft>
                <a:spcPts val="0"/>
              </a:spcAft>
              <a:buClrTx/>
              <a:buSzTx/>
              <a:buFont typeface="Arial" panose="020B0604020202020204" pitchFamily="34" charset="0"/>
              <a:tabLst/>
              <a:defRPr/>
            </a:pPr>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10</a:t>
            </a:fld>
            <a:endParaRPr lang="en-IS"/>
          </a:p>
        </p:txBody>
      </p:sp>
    </p:spTree>
    <p:extLst>
      <p:ext uri="{BB962C8B-B14F-4D97-AF65-F5344CB8AC3E}">
        <p14:creationId xmlns:p14="http://schemas.microsoft.com/office/powerpoint/2010/main" val="17361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7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1">
            <a:extLst>
              <a:ext uri="{FF2B5EF4-FFF2-40B4-BE49-F238E27FC236}">
                <a16:creationId xmlns:a16="http://schemas.microsoft.com/office/drawing/2014/main" id="{0783BD7B-C96E-83BE-A811-D0223BB381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45568" y="6047116"/>
            <a:ext cx="1453018" cy="537250"/>
          </a:xfrm>
          <a:prstGeom prst="rect">
            <a:avLst/>
          </a:prstGeom>
        </p:spPr>
      </p:pic>
    </p:spTree>
    <p:extLst>
      <p:ext uri="{BB962C8B-B14F-4D97-AF65-F5344CB8AC3E}">
        <p14:creationId xmlns:p14="http://schemas.microsoft.com/office/powerpoint/2010/main" val="2111594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7" name="Picture 1">
            <a:extLst>
              <a:ext uri="{FF2B5EF4-FFF2-40B4-BE49-F238E27FC236}">
                <a16:creationId xmlns:a16="http://schemas.microsoft.com/office/drawing/2014/main" id="{7912892A-043A-E89C-BAFD-6536DC730E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82280" y="6213192"/>
            <a:ext cx="1453018" cy="537250"/>
          </a:xfrm>
          <a:prstGeom prst="rect">
            <a:avLst/>
          </a:prstGeom>
        </p:spPr>
      </p:pic>
    </p:spTree>
    <p:extLst>
      <p:ext uri="{BB962C8B-B14F-4D97-AF65-F5344CB8AC3E}">
        <p14:creationId xmlns:p14="http://schemas.microsoft.com/office/powerpoint/2010/main" val="132515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1">
            <a:extLst>
              <a:ext uri="{FF2B5EF4-FFF2-40B4-BE49-F238E27FC236}">
                <a16:creationId xmlns:a16="http://schemas.microsoft.com/office/drawing/2014/main" id="{9AF5D2FF-18BB-FD2F-DA3A-34E24C19DBF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36598" y="6159847"/>
            <a:ext cx="1453018" cy="537250"/>
          </a:xfrm>
          <a:prstGeom prst="rect">
            <a:avLst/>
          </a:prstGeom>
        </p:spPr>
      </p:pic>
    </p:spTree>
    <p:extLst>
      <p:ext uri="{BB962C8B-B14F-4D97-AF65-F5344CB8AC3E}">
        <p14:creationId xmlns:p14="http://schemas.microsoft.com/office/powerpoint/2010/main" val="732228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1">
            <a:extLst>
              <a:ext uri="{FF2B5EF4-FFF2-40B4-BE49-F238E27FC236}">
                <a16:creationId xmlns:a16="http://schemas.microsoft.com/office/drawing/2014/main" id="{BC93A14D-92E6-AB15-4883-24259429207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3932577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1">
            <a:extLst>
              <a:ext uri="{FF2B5EF4-FFF2-40B4-BE49-F238E27FC236}">
                <a16:creationId xmlns:a16="http://schemas.microsoft.com/office/drawing/2014/main" id="{53CB119F-83E1-2E5E-BB3E-CF4FC3A7943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6786" y="6153001"/>
            <a:ext cx="1453018" cy="537250"/>
          </a:xfrm>
          <a:prstGeom prst="rect">
            <a:avLst/>
          </a:prstGeom>
        </p:spPr>
      </p:pic>
    </p:spTree>
    <p:extLst>
      <p:ext uri="{BB962C8B-B14F-4D97-AF65-F5344CB8AC3E}">
        <p14:creationId xmlns:p14="http://schemas.microsoft.com/office/powerpoint/2010/main" val="803834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1">
            <a:extLst>
              <a:ext uri="{FF2B5EF4-FFF2-40B4-BE49-F238E27FC236}">
                <a16:creationId xmlns:a16="http://schemas.microsoft.com/office/drawing/2014/main" id="{8D82E018-2C5D-898F-337B-50729523886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19177" y="115837"/>
            <a:ext cx="1453018" cy="537250"/>
          </a:xfrm>
          <a:prstGeom prst="rect">
            <a:avLst/>
          </a:prstGeom>
        </p:spPr>
      </p:pic>
    </p:spTree>
    <p:extLst>
      <p:ext uri="{BB962C8B-B14F-4D97-AF65-F5344CB8AC3E}">
        <p14:creationId xmlns:p14="http://schemas.microsoft.com/office/powerpoint/2010/main" val="33966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1">
            <a:extLst>
              <a:ext uri="{FF2B5EF4-FFF2-40B4-BE49-F238E27FC236}">
                <a16:creationId xmlns:a16="http://schemas.microsoft.com/office/drawing/2014/main" id="{D45ED864-6480-0F9F-BB06-55F43DA497F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29312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1ECC48A-A0D5-D623-3BF2-C8DDB6B164F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662225"/>
            <a:ext cx="4147558" cy="1533550"/>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CD72B58-CB78-74AA-AD3A-F63459F0024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95511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07A2232D-01A1-7596-21F2-B6D95773317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45810" y="6165969"/>
            <a:ext cx="1453018" cy="537250"/>
          </a:xfrm>
          <a:prstGeom prst="rect">
            <a:avLst/>
          </a:prstGeom>
        </p:spPr>
      </p:pic>
    </p:spTree>
    <p:extLst>
      <p:ext uri="{BB962C8B-B14F-4D97-AF65-F5344CB8AC3E}">
        <p14:creationId xmlns:p14="http://schemas.microsoft.com/office/powerpoint/2010/main" val="4087489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D099CE7C-6AED-E5E6-7F35-4EF5EA6F14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1548" y="6128121"/>
            <a:ext cx="1453018" cy="537250"/>
          </a:xfrm>
          <a:prstGeom prst="rect">
            <a:avLst/>
          </a:prstGeom>
        </p:spPr>
      </p:pic>
    </p:spTree>
    <p:extLst>
      <p:ext uri="{BB962C8B-B14F-4D97-AF65-F5344CB8AC3E}">
        <p14:creationId xmlns:p14="http://schemas.microsoft.com/office/powerpoint/2010/main" val="3192761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2E60319E-33F8-0FB8-DB3D-F0681D0BC31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1548" y="6128121"/>
            <a:ext cx="1453018" cy="537250"/>
          </a:xfrm>
          <a:prstGeom prst="rect">
            <a:avLst/>
          </a:prstGeom>
        </p:spPr>
      </p:pic>
    </p:spTree>
    <p:extLst>
      <p:ext uri="{BB962C8B-B14F-4D97-AF65-F5344CB8AC3E}">
        <p14:creationId xmlns:p14="http://schemas.microsoft.com/office/powerpoint/2010/main" val="3333006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58F7C2D8-8929-E967-0B68-3D93ADAF58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0993" y="5820875"/>
            <a:ext cx="1453018" cy="537250"/>
          </a:xfrm>
          <a:prstGeom prst="rect">
            <a:avLst/>
          </a:prstGeom>
        </p:spPr>
      </p:pic>
    </p:spTree>
    <p:extLst>
      <p:ext uri="{BB962C8B-B14F-4D97-AF65-F5344CB8AC3E}">
        <p14:creationId xmlns:p14="http://schemas.microsoft.com/office/powerpoint/2010/main" val="4193404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D78DDA17-46E9-1DA6-CAB8-CE56C6C11E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45568" y="6042598"/>
            <a:ext cx="1453018" cy="537250"/>
          </a:xfrm>
          <a:prstGeom prst="rect">
            <a:avLst/>
          </a:prstGeom>
        </p:spPr>
      </p:pic>
    </p:spTree>
    <p:extLst>
      <p:ext uri="{BB962C8B-B14F-4D97-AF65-F5344CB8AC3E}">
        <p14:creationId xmlns:p14="http://schemas.microsoft.com/office/powerpoint/2010/main" val="720552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920042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CE8837B3-341B-1A9E-97FE-2AEC90950C5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9084" y="6159031"/>
            <a:ext cx="1453018" cy="537250"/>
          </a:xfrm>
          <a:prstGeom prst="rect">
            <a:avLst/>
          </a:prstGeom>
        </p:spPr>
      </p:pic>
    </p:spTree>
    <p:extLst>
      <p:ext uri="{BB962C8B-B14F-4D97-AF65-F5344CB8AC3E}">
        <p14:creationId xmlns:p14="http://schemas.microsoft.com/office/powerpoint/2010/main" val="710838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061C652C-A0C1-5243-198D-562BA26BBE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928003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F76742C5-2AA6-4B5C-DF96-97EAC280087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6118" y="6153001"/>
            <a:ext cx="1453018" cy="537250"/>
          </a:xfrm>
          <a:prstGeom prst="rect">
            <a:avLst/>
          </a:prstGeom>
        </p:spPr>
      </p:pic>
    </p:spTree>
    <p:extLst>
      <p:ext uri="{BB962C8B-B14F-4D97-AF65-F5344CB8AC3E}">
        <p14:creationId xmlns:p14="http://schemas.microsoft.com/office/powerpoint/2010/main" val="302751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776FD-B909-A215-304B-EA1B1EFDF7C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1665105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
            <a:extLst>
              <a:ext uri="{FF2B5EF4-FFF2-40B4-BE49-F238E27FC236}">
                <a16:creationId xmlns:a16="http://schemas.microsoft.com/office/drawing/2014/main" id="{900BA02A-4A53-9CDA-0118-6D843878687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34770" y="126228"/>
            <a:ext cx="1453018" cy="537250"/>
          </a:xfrm>
          <a:prstGeom prst="rect">
            <a:avLst/>
          </a:prstGeom>
        </p:spPr>
      </p:pic>
    </p:spTree>
    <p:extLst>
      <p:ext uri="{BB962C8B-B14F-4D97-AF65-F5344CB8AC3E}">
        <p14:creationId xmlns:p14="http://schemas.microsoft.com/office/powerpoint/2010/main" val="1300248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2710F482-4AC5-27D8-3AF4-6D04938074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033641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9E129-A800-636B-E1CA-5D72AC67E4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43609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0383AFD-8C00-82E2-4971-0FBCD05460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369201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D7BDEB53-39E4-F0B3-7697-3CA0A24834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31825" y="6165969"/>
            <a:ext cx="1453018" cy="537250"/>
          </a:xfrm>
          <a:prstGeom prst="rect">
            <a:avLst/>
          </a:prstGeom>
        </p:spPr>
      </p:pic>
    </p:spTree>
    <p:extLst>
      <p:ext uri="{BB962C8B-B14F-4D97-AF65-F5344CB8AC3E}">
        <p14:creationId xmlns:p14="http://schemas.microsoft.com/office/powerpoint/2010/main" val="2984956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79E2716F-065A-86FC-75E1-863800C2762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576165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7F4FF19C-E4EA-066A-3D5E-1281E2756C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2218967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
            <a:extLst>
              <a:ext uri="{FF2B5EF4-FFF2-40B4-BE49-F238E27FC236}">
                <a16:creationId xmlns:a16="http://schemas.microsoft.com/office/drawing/2014/main" id="{C492637F-6DBE-AE72-F1F4-591F921712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0993" y="5820875"/>
            <a:ext cx="1453018" cy="537250"/>
          </a:xfrm>
          <a:prstGeom prst="rect">
            <a:avLst/>
          </a:prstGeom>
        </p:spPr>
      </p:pic>
    </p:spTree>
    <p:extLst>
      <p:ext uri="{BB962C8B-B14F-4D97-AF65-F5344CB8AC3E}">
        <p14:creationId xmlns:p14="http://schemas.microsoft.com/office/powerpoint/2010/main" val="392510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734511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8572E084-F582-23D5-FFF8-04F2B0A1087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45568" y="6042598"/>
            <a:ext cx="1453018" cy="537250"/>
          </a:xfrm>
          <a:prstGeom prst="rect">
            <a:avLst/>
          </a:prstGeom>
        </p:spPr>
      </p:pic>
    </p:spTree>
    <p:extLst>
      <p:ext uri="{BB962C8B-B14F-4D97-AF65-F5344CB8AC3E}">
        <p14:creationId xmlns:p14="http://schemas.microsoft.com/office/powerpoint/2010/main" val="1569694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14" name="Picture 1">
            <a:extLst>
              <a:ext uri="{FF2B5EF4-FFF2-40B4-BE49-F238E27FC236}">
                <a16:creationId xmlns:a16="http://schemas.microsoft.com/office/drawing/2014/main" id="{E1C16DEB-FE65-9D75-B85D-3B992DE96D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83403" y="6258093"/>
            <a:ext cx="1453018" cy="537250"/>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69C53ED4-CD0A-47DA-2D52-E3E86E15AA0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36598" y="6159031"/>
            <a:ext cx="1453018" cy="537250"/>
          </a:xfrm>
          <a:prstGeom prst="rect">
            <a:avLst/>
          </a:prstGeom>
        </p:spPr>
      </p:pic>
    </p:spTree>
    <p:extLst>
      <p:ext uri="{BB962C8B-B14F-4D97-AF65-F5344CB8AC3E}">
        <p14:creationId xmlns:p14="http://schemas.microsoft.com/office/powerpoint/2010/main" val="38951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1">
            <a:extLst>
              <a:ext uri="{FF2B5EF4-FFF2-40B4-BE49-F238E27FC236}">
                <a16:creationId xmlns:a16="http://schemas.microsoft.com/office/drawing/2014/main" id="{1F7EE298-AD08-CA8E-BC88-B8BFDCD88F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1370351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533EFC1D-E0F5-D974-BF8A-23F32C35990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6118" y="6160562"/>
            <a:ext cx="1453018" cy="537250"/>
          </a:xfrm>
          <a:prstGeom prst="rect">
            <a:avLst/>
          </a:prstGeom>
        </p:spPr>
      </p:pic>
    </p:spTree>
    <p:extLst>
      <p:ext uri="{BB962C8B-B14F-4D97-AF65-F5344CB8AC3E}">
        <p14:creationId xmlns:p14="http://schemas.microsoft.com/office/powerpoint/2010/main" val="43707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
            <a:extLst>
              <a:ext uri="{FF2B5EF4-FFF2-40B4-BE49-F238E27FC236}">
                <a16:creationId xmlns:a16="http://schemas.microsoft.com/office/drawing/2014/main" id="{A042BEFA-0063-202D-7CCF-3B7E887EE4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26469" y="115837"/>
            <a:ext cx="1453018" cy="537250"/>
          </a:xfrm>
          <a:prstGeom prst="rect">
            <a:avLst/>
          </a:prstGeom>
        </p:spPr>
      </p:pic>
    </p:spTree>
    <p:extLst>
      <p:ext uri="{BB962C8B-B14F-4D97-AF65-F5344CB8AC3E}">
        <p14:creationId xmlns:p14="http://schemas.microsoft.com/office/powerpoint/2010/main" val="1557709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62BC0EA1-310B-B339-B581-F956F7E8A0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1372661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7" name="Picture 1">
            <a:extLst>
              <a:ext uri="{FF2B5EF4-FFF2-40B4-BE49-F238E27FC236}">
                <a16:creationId xmlns:a16="http://schemas.microsoft.com/office/drawing/2014/main" id="{C851BF33-6B9D-F090-88F1-030D7DA266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1871347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pic>
        <p:nvPicPr>
          <p:cNvPr id="8" name="Picture 1">
            <a:extLst>
              <a:ext uri="{FF2B5EF4-FFF2-40B4-BE49-F238E27FC236}">
                <a16:creationId xmlns:a16="http://schemas.microsoft.com/office/drawing/2014/main" id="{582BE4E0-2644-BD37-09E7-D133C74CE89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2522283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pic>
        <p:nvPicPr>
          <p:cNvPr id="9" name="Picture 1">
            <a:extLst>
              <a:ext uri="{FF2B5EF4-FFF2-40B4-BE49-F238E27FC236}">
                <a16:creationId xmlns:a16="http://schemas.microsoft.com/office/drawing/2014/main" id="{1564A146-CCA3-B5EB-1CDA-AD5ABFD0A2B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6314" y="5503213"/>
            <a:ext cx="2418000" cy="894050"/>
          </a:xfrm>
          <a:prstGeom prst="rect">
            <a:avLst/>
          </a:prstGeom>
        </p:spPr>
      </p:pic>
    </p:spTree>
    <p:extLst>
      <p:ext uri="{BB962C8B-B14F-4D97-AF65-F5344CB8AC3E}">
        <p14:creationId xmlns:p14="http://schemas.microsoft.com/office/powerpoint/2010/main" val="269423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9AFD90CA-944C-2BC4-CA12-20DD5FAE59E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40651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3" name="Picture 1">
            <a:extLst>
              <a:ext uri="{FF2B5EF4-FFF2-40B4-BE49-F238E27FC236}">
                <a16:creationId xmlns:a16="http://schemas.microsoft.com/office/drawing/2014/main" id="{4A0BE6B8-E189-E0BE-E9E6-839B8E8A8E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2201311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0F54157A-CA6B-7648-E45B-5E27DF54E1A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1775242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pic>
        <p:nvPicPr>
          <p:cNvPr id="2" name="Picture 1">
            <a:extLst>
              <a:ext uri="{FF2B5EF4-FFF2-40B4-BE49-F238E27FC236}">
                <a16:creationId xmlns:a16="http://schemas.microsoft.com/office/drawing/2014/main" id="{7B11599B-C6BF-D247-124F-A0D5ADAE4A6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6314" y="5503213"/>
            <a:ext cx="2418000" cy="894050"/>
          </a:xfrm>
          <a:prstGeom prst="rect">
            <a:avLst/>
          </a:prstGeom>
        </p:spPr>
      </p:pic>
    </p:spTree>
    <p:extLst>
      <p:ext uri="{BB962C8B-B14F-4D97-AF65-F5344CB8AC3E}">
        <p14:creationId xmlns:p14="http://schemas.microsoft.com/office/powerpoint/2010/main" val="3983691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7FA87C4D-7821-3FF5-F4AD-EAE4299D91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1975477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pic>
        <p:nvPicPr>
          <p:cNvPr id="3" name="Picture 1">
            <a:extLst>
              <a:ext uri="{FF2B5EF4-FFF2-40B4-BE49-F238E27FC236}">
                <a16:creationId xmlns:a16="http://schemas.microsoft.com/office/drawing/2014/main" id="{2B259692-1B1B-84D0-2284-CE22170B0A4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17473183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pic>
        <p:nvPicPr>
          <p:cNvPr id="3" name="Picture 1">
            <a:extLst>
              <a:ext uri="{FF2B5EF4-FFF2-40B4-BE49-F238E27FC236}">
                <a16:creationId xmlns:a16="http://schemas.microsoft.com/office/drawing/2014/main" id="{72D02F5A-AFD0-1AF0-5F90-067795A3A2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6314" y="5503213"/>
            <a:ext cx="2418000" cy="894050"/>
          </a:xfrm>
          <a:prstGeom prst="rect">
            <a:avLst/>
          </a:prstGeom>
        </p:spPr>
      </p:pic>
    </p:spTree>
    <p:extLst>
      <p:ext uri="{BB962C8B-B14F-4D97-AF65-F5344CB8AC3E}">
        <p14:creationId xmlns:p14="http://schemas.microsoft.com/office/powerpoint/2010/main" val="4216666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
            <a:extLst>
              <a:ext uri="{FF2B5EF4-FFF2-40B4-BE49-F238E27FC236}">
                <a16:creationId xmlns:a16="http://schemas.microsoft.com/office/drawing/2014/main" id="{10745BAF-647A-CCBA-BDCC-DFB1F57BAE3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83006" y="599693"/>
            <a:ext cx="2640538" cy="976332"/>
          </a:xfrm>
          <a:prstGeom prst="rect">
            <a:avLst/>
          </a:prstGeom>
        </p:spPr>
      </p:pic>
    </p:spTree>
    <p:extLst>
      <p:ext uri="{BB962C8B-B14F-4D97-AF65-F5344CB8AC3E}">
        <p14:creationId xmlns:p14="http://schemas.microsoft.com/office/powerpoint/2010/main" val="1383746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1">
            <a:extLst>
              <a:ext uri="{FF2B5EF4-FFF2-40B4-BE49-F238E27FC236}">
                <a16:creationId xmlns:a16="http://schemas.microsoft.com/office/drawing/2014/main" id="{7A1E142A-8C5E-B41A-C50E-2BCA620D385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36257" y="608168"/>
            <a:ext cx="2640538" cy="976332"/>
          </a:xfrm>
          <a:prstGeom prst="rect">
            <a:avLst/>
          </a:prstGeom>
        </p:spPr>
      </p:pic>
    </p:spTree>
    <p:extLst>
      <p:ext uri="{BB962C8B-B14F-4D97-AF65-F5344CB8AC3E}">
        <p14:creationId xmlns:p14="http://schemas.microsoft.com/office/powerpoint/2010/main" val="1643949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
            <a:extLst>
              <a:ext uri="{FF2B5EF4-FFF2-40B4-BE49-F238E27FC236}">
                <a16:creationId xmlns:a16="http://schemas.microsoft.com/office/drawing/2014/main" id="{A08EC0AC-26A4-C4ED-CAD7-36DBF6E8D3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7538" y="904158"/>
            <a:ext cx="3720006" cy="1375462"/>
          </a:xfrm>
          <a:prstGeom prst="rect">
            <a:avLst/>
          </a:prstGeom>
        </p:spPr>
      </p:pic>
    </p:spTree>
    <p:extLst>
      <p:ext uri="{BB962C8B-B14F-4D97-AF65-F5344CB8AC3E}">
        <p14:creationId xmlns:p14="http://schemas.microsoft.com/office/powerpoint/2010/main" val="597126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4B0AACE1-8263-973A-8027-EFA072C1EE2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83006" y="599693"/>
            <a:ext cx="2640538" cy="976332"/>
          </a:xfrm>
          <a:prstGeom prst="rect">
            <a:avLst/>
          </a:prstGeom>
        </p:spPr>
      </p:pic>
    </p:spTree>
    <p:extLst>
      <p:ext uri="{BB962C8B-B14F-4D97-AF65-F5344CB8AC3E}">
        <p14:creationId xmlns:p14="http://schemas.microsoft.com/office/powerpoint/2010/main" val="137247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1">
            <a:extLst>
              <a:ext uri="{FF2B5EF4-FFF2-40B4-BE49-F238E27FC236}">
                <a16:creationId xmlns:a16="http://schemas.microsoft.com/office/drawing/2014/main" id="{D3CF36E5-E1D3-6F6D-99C2-2C0584BE874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45810" y="6165969"/>
            <a:ext cx="1453018" cy="537250"/>
          </a:xfrm>
          <a:prstGeom prst="rect">
            <a:avLst/>
          </a:prstGeom>
        </p:spPr>
      </p:pic>
    </p:spTree>
    <p:extLst>
      <p:ext uri="{BB962C8B-B14F-4D97-AF65-F5344CB8AC3E}">
        <p14:creationId xmlns:p14="http://schemas.microsoft.com/office/powerpoint/2010/main" val="681298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Picture 1">
            <a:extLst>
              <a:ext uri="{FF2B5EF4-FFF2-40B4-BE49-F238E27FC236}">
                <a16:creationId xmlns:a16="http://schemas.microsoft.com/office/drawing/2014/main" id="{73115C23-6538-A85A-8B73-0E41974AC12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36257" y="608168"/>
            <a:ext cx="2640538" cy="976332"/>
          </a:xfrm>
          <a:prstGeom prst="rect">
            <a:avLst/>
          </a:prstGeom>
        </p:spPr>
      </p:pic>
    </p:spTree>
    <p:extLst>
      <p:ext uri="{BB962C8B-B14F-4D97-AF65-F5344CB8AC3E}">
        <p14:creationId xmlns:p14="http://schemas.microsoft.com/office/powerpoint/2010/main" val="41775943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9F02284F-6621-57E1-100D-165A5034CD1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7538" y="904158"/>
            <a:ext cx="3720006" cy="1375462"/>
          </a:xfrm>
          <a:prstGeom prst="rect">
            <a:avLst/>
          </a:prstGeom>
        </p:spPr>
      </p:pic>
    </p:spTree>
    <p:extLst>
      <p:ext uri="{BB962C8B-B14F-4D97-AF65-F5344CB8AC3E}">
        <p14:creationId xmlns:p14="http://schemas.microsoft.com/office/powerpoint/2010/main" val="968367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055CF746-A8B4-0DD7-9E07-BE834C70A3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83006" y="599693"/>
            <a:ext cx="2640538" cy="976332"/>
          </a:xfrm>
          <a:prstGeom prst="rect">
            <a:avLst/>
          </a:prstGeom>
        </p:spPr>
      </p:pic>
    </p:spTree>
    <p:extLst>
      <p:ext uri="{BB962C8B-B14F-4D97-AF65-F5344CB8AC3E}">
        <p14:creationId xmlns:p14="http://schemas.microsoft.com/office/powerpoint/2010/main" val="3564544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75614" y="0"/>
            <a:ext cx="6416386" cy="6858000"/>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Picture 1">
            <a:extLst>
              <a:ext uri="{FF2B5EF4-FFF2-40B4-BE49-F238E27FC236}">
                <a16:creationId xmlns:a16="http://schemas.microsoft.com/office/drawing/2014/main" id="{81981ACF-8845-4894-CB7A-906B9B02B32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36257" y="608168"/>
            <a:ext cx="2640538" cy="976332"/>
          </a:xfrm>
          <a:prstGeom prst="rect">
            <a:avLst/>
          </a:prstGeom>
        </p:spPr>
      </p:pic>
    </p:spTree>
    <p:extLst>
      <p:ext uri="{BB962C8B-B14F-4D97-AF65-F5344CB8AC3E}">
        <p14:creationId xmlns:p14="http://schemas.microsoft.com/office/powerpoint/2010/main" val="1606421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DFC2DC6F-44BA-8A68-14C0-634263F17A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7538" y="904158"/>
            <a:ext cx="3720006" cy="1375462"/>
          </a:xfrm>
          <a:prstGeom prst="rect">
            <a:avLst/>
          </a:prstGeom>
        </p:spPr>
      </p:pic>
    </p:spTree>
    <p:extLst>
      <p:ext uri="{BB962C8B-B14F-4D97-AF65-F5344CB8AC3E}">
        <p14:creationId xmlns:p14="http://schemas.microsoft.com/office/powerpoint/2010/main" val="4201096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66875835-ACF6-B546-2338-B4A38AF0926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092677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8AA93FA5-31BC-BA1D-7AFA-F8930D4738F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837783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19F87313-8AB5-6A8B-E5E6-835FE3B689F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14602295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81EDBABE-3DAC-23AF-0406-E2BDA17F76E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224217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9C4F9F8-0357-CBF2-4D5E-3CCEA43E988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910918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1">
            <a:extLst>
              <a:ext uri="{FF2B5EF4-FFF2-40B4-BE49-F238E27FC236}">
                <a16:creationId xmlns:a16="http://schemas.microsoft.com/office/drawing/2014/main" id="{E055ECA2-1AB6-F401-9CBF-ED146BC7F41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1548" y="6165969"/>
            <a:ext cx="1453018" cy="537250"/>
          </a:xfrm>
          <a:prstGeom prst="rect">
            <a:avLst/>
          </a:prstGeom>
        </p:spPr>
      </p:pic>
    </p:spTree>
    <p:extLst>
      <p:ext uri="{BB962C8B-B14F-4D97-AF65-F5344CB8AC3E}">
        <p14:creationId xmlns:p14="http://schemas.microsoft.com/office/powerpoint/2010/main" val="21860879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4C6419C0-CE27-55B3-E284-A461324941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002176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FB775539-D58B-FFF6-9687-B84DB70C79E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266038" y="122958"/>
            <a:ext cx="1255859" cy="464350"/>
          </a:xfrm>
          <a:prstGeom prst="rect">
            <a:avLst/>
          </a:prstGeom>
        </p:spPr>
      </p:pic>
    </p:spTree>
    <p:extLst>
      <p:ext uri="{BB962C8B-B14F-4D97-AF65-F5344CB8AC3E}">
        <p14:creationId xmlns:p14="http://schemas.microsoft.com/office/powerpoint/2010/main" val="3450475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718D30E5-C330-A3C6-E76A-AF50D545F5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1520205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DC6FCF7-F553-8565-2CE0-C60D06113E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2779685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50F3E346-15FF-E7A6-5BC0-696219E9730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726083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20B0003-668C-E5AD-CB1F-5EA1CD0AC52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266038" y="122958"/>
            <a:ext cx="1255859" cy="464350"/>
          </a:xfrm>
          <a:prstGeom prst="rect">
            <a:avLst/>
          </a:prstGeom>
        </p:spPr>
      </p:pic>
    </p:spTree>
    <p:extLst>
      <p:ext uri="{BB962C8B-B14F-4D97-AF65-F5344CB8AC3E}">
        <p14:creationId xmlns:p14="http://schemas.microsoft.com/office/powerpoint/2010/main" val="36751541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F08AC269-DDB6-3802-3930-AC72330014D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529117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hite agenda">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pic>
        <p:nvPicPr>
          <p:cNvPr id="3" name="Picture 1">
            <a:extLst>
              <a:ext uri="{FF2B5EF4-FFF2-40B4-BE49-F238E27FC236}">
                <a16:creationId xmlns:a16="http://schemas.microsoft.com/office/drawing/2014/main" id="{085E845A-60B4-F86B-4FC8-6D15EB3C700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7538" y="921066"/>
            <a:ext cx="3720006" cy="1375460"/>
          </a:xfrm>
          <a:prstGeom prst="rect">
            <a:avLst/>
          </a:prstGeom>
        </p:spPr>
      </p:pic>
    </p:spTree>
    <p:extLst>
      <p:ext uri="{BB962C8B-B14F-4D97-AF65-F5344CB8AC3E}">
        <p14:creationId xmlns:p14="http://schemas.microsoft.com/office/powerpoint/2010/main" val="15650095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y agenda">
    <p:bg>
      <p:bgPr>
        <a:solidFill>
          <a:srgbClr val="F7F5F9"/>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pic>
        <p:nvPicPr>
          <p:cNvPr id="2" name="Picture 1">
            <a:extLst>
              <a:ext uri="{FF2B5EF4-FFF2-40B4-BE49-F238E27FC236}">
                <a16:creationId xmlns:a16="http://schemas.microsoft.com/office/drawing/2014/main" id="{A6CF397E-C2B7-D4C2-86C0-6AD47E852F5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7538" y="921066"/>
            <a:ext cx="3720006" cy="1375460"/>
          </a:xfrm>
          <a:prstGeom prst="rect">
            <a:avLst/>
          </a:prstGeom>
        </p:spPr>
      </p:pic>
    </p:spTree>
    <p:extLst>
      <p:ext uri="{BB962C8B-B14F-4D97-AF65-F5344CB8AC3E}">
        <p14:creationId xmlns:p14="http://schemas.microsoft.com/office/powerpoint/2010/main" val="590525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urple agenda">
    <p:bg>
      <p:bgPr>
        <a:solidFill>
          <a:srgbClr val="351C5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pic>
        <p:nvPicPr>
          <p:cNvPr id="8" name="Picture 1">
            <a:extLst>
              <a:ext uri="{FF2B5EF4-FFF2-40B4-BE49-F238E27FC236}">
                <a16:creationId xmlns:a16="http://schemas.microsoft.com/office/drawing/2014/main" id="{BCD02C1D-CDA9-49AF-3EAA-01D755E5BA8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7538" y="921066"/>
            <a:ext cx="3720006" cy="1375460"/>
          </a:xfrm>
          <a:prstGeom prst="rect">
            <a:avLst/>
          </a:prstGeom>
        </p:spPr>
      </p:pic>
    </p:spTree>
    <p:extLst>
      <p:ext uri="{BB962C8B-B14F-4D97-AF65-F5344CB8AC3E}">
        <p14:creationId xmlns:p14="http://schemas.microsoft.com/office/powerpoint/2010/main" val="459105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961B0271-7599-CA91-3344-6F442927D09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1548" y="6165969"/>
            <a:ext cx="1453018" cy="537250"/>
          </a:xfrm>
          <a:prstGeom prst="rect">
            <a:avLst/>
          </a:prstGeom>
        </p:spPr>
      </p:pic>
    </p:spTree>
    <p:extLst>
      <p:ext uri="{BB962C8B-B14F-4D97-AF65-F5344CB8AC3E}">
        <p14:creationId xmlns:p14="http://schemas.microsoft.com/office/powerpoint/2010/main" val="187755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1">
            <a:extLst>
              <a:ext uri="{FF2B5EF4-FFF2-40B4-BE49-F238E27FC236}">
                <a16:creationId xmlns:a16="http://schemas.microsoft.com/office/drawing/2014/main" id="{84010717-EEFC-57F0-0944-AE24715657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0266" y="5807273"/>
            <a:ext cx="1453018" cy="537250"/>
          </a:xfrm>
          <a:prstGeom prst="rect">
            <a:avLst/>
          </a:prstGeom>
        </p:spPr>
      </p:pic>
    </p:spTree>
    <p:extLst>
      <p:ext uri="{BB962C8B-B14F-4D97-AF65-F5344CB8AC3E}">
        <p14:creationId xmlns:p14="http://schemas.microsoft.com/office/powerpoint/2010/main" val="422489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emf"/><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2.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2.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emf"/><Relationship Id="rId5" Type="http://schemas.openxmlformats.org/officeDocument/2006/relationships/slideLayout" Target="../slideLayouts/slideLayout51.xml"/><Relationship Id="rId10"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2.e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emf"/><Relationship Id="rId5" Type="http://schemas.openxmlformats.org/officeDocument/2006/relationships/slideLayout" Target="../slideLayouts/slideLayout60.xml"/><Relationship Id="rId10" Type="http://schemas.openxmlformats.org/officeDocument/2006/relationships/theme" Target="../theme/theme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2.emf"/><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78" r:id="rId1"/>
    <p:sldLayoutId id="2147483705" r:id="rId2"/>
    <p:sldLayoutId id="2147483649" r:id="rId3"/>
    <p:sldLayoutId id="2147483779" r:id="rId4"/>
    <p:sldLayoutId id="2147483780" r:id="rId5"/>
    <p:sldLayoutId id="2147483781" r:id="rId6"/>
    <p:sldLayoutId id="2147483787" r:id="rId7"/>
    <p:sldLayoutId id="2147483792" r:id="rId8"/>
    <p:sldLayoutId id="2147483782" r:id="rId9"/>
    <p:sldLayoutId id="2147483783" r:id="rId10"/>
    <p:sldLayoutId id="2147483784" r:id="rId11"/>
    <p:sldLayoutId id="2147483786" r:id="rId12"/>
    <p:sldLayoutId id="2147483788" r:id="rId13"/>
    <p:sldLayoutId id="2147483763" r:id="rId14"/>
    <p:sldLayoutId id="2147483706" r:id="rId15"/>
    <p:sldLayoutId id="2147483785"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3843259678"/>
      </p:ext>
    </p:extLst>
  </p:cSld>
  <p:clrMap bg1="lt1" tx1="dk1" bg2="lt2" tx2="dk2" accent1="accent1" accent2="accent2" accent3="accent3" accent4="accent4" accent5="accent5" accent6="accent6" hlink="hlink" folHlink="folHlink"/>
  <p:sldLayoutIdLst>
    <p:sldLayoutId id="2147483795" r:id="rId1"/>
    <p:sldLayoutId id="2147483798" r:id="rId2"/>
    <p:sldLayoutId id="2147483797" r:id="rId3"/>
    <p:sldLayoutId id="2147483811" r:id="rId4"/>
    <p:sldLayoutId id="2147483799" r:id="rId5"/>
    <p:sldLayoutId id="2147483807" r:id="rId6"/>
    <p:sldLayoutId id="2147483796" r:id="rId7"/>
    <p:sldLayoutId id="2147483810" r:id="rId8"/>
    <p:sldLayoutId id="2147483808" r:id="rId9"/>
    <p:sldLayoutId id="2147483801" r:id="rId10"/>
    <p:sldLayoutId id="2147483802"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644BF-E583-0E9C-A713-13741CF020FB}"/>
              </a:ext>
            </a:extLst>
          </p:cNvPr>
          <p:cNvPicPr>
            <a:picLocks noChangeAspect="1"/>
          </p:cNvPicPr>
          <p:nvPr userDrawn="1"/>
        </p:nvPicPr>
        <p:blipFill>
          <a:blip r:embed="rId5"/>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77DED08B-D81C-75DE-4C14-0F12E7E41256}"/>
              </a:ext>
            </a:extLst>
          </p:cNvPr>
          <p:cNvPicPr>
            <a:picLocks noChangeAspect="1"/>
          </p:cNvPicPr>
          <p:nvPr userDrawn="1"/>
        </p:nvPicPr>
        <p:blipFill>
          <a:blip r:embed="rId6"/>
          <a:stretch>
            <a:fillRect/>
          </a:stretch>
        </p:blipFill>
        <p:spPr>
          <a:xfrm>
            <a:off x="12237762" y="0"/>
            <a:ext cx="78871" cy="6858000"/>
          </a:xfrm>
          <a:prstGeom prst="rect">
            <a:avLst/>
          </a:prstGeom>
        </p:spPr>
      </p:pic>
    </p:spTree>
    <p:extLst>
      <p:ext uri="{BB962C8B-B14F-4D97-AF65-F5344CB8AC3E}">
        <p14:creationId xmlns:p14="http://schemas.microsoft.com/office/powerpoint/2010/main" val="29853722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hyperlink" Target="https://www.lsretail.com/customers/bahrain-duty-free"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54.jpeg"/><Relationship Id="rId5" Type="http://schemas.openxmlformats.org/officeDocument/2006/relationships/image" Target="../media/image53.sv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2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18" Type="http://schemas.openxmlformats.org/officeDocument/2006/relationships/image" Target="../media/image78.svg"/><Relationship Id="rId26" Type="http://schemas.openxmlformats.org/officeDocument/2006/relationships/image" Target="../media/image86.sv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notesSlide" Target="../notesSlides/notesSlide19.xml"/><Relationship Id="rId16" Type="http://schemas.openxmlformats.org/officeDocument/2006/relationships/image" Target="../media/image76.svg"/><Relationship Id="rId20" Type="http://schemas.openxmlformats.org/officeDocument/2006/relationships/image" Target="../media/image80.svg"/><Relationship Id="rId1" Type="http://schemas.openxmlformats.org/officeDocument/2006/relationships/slideLayout" Target="../slideLayouts/slideLayout18.xml"/><Relationship Id="rId6" Type="http://schemas.openxmlformats.org/officeDocument/2006/relationships/image" Target="../media/image66.svg"/><Relationship Id="rId11" Type="http://schemas.openxmlformats.org/officeDocument/2006/relationships/image" Target="../media/image71.png"/><Relationship Id="rId24" Type="http://schemas.openxmlformats.org/officeDocument/2006/relationships/image" Target="../media/image84.sv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10" Type="http://schemas.openxmlformats.org/officeDocument/2006/relationships/image" Target="../media/image70.svg"/><Relationship Id="rId19" Type="http://schemas.openxmlformats.org/officeDocument/2006/relationships/image" Target="../media/image79.pn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 Id="rId22"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89.svg"/><Relationship Id="rId4" Type="http://schemas.openxmlformats.org/officeDocument/2006/relationships/image" Target="../media/image88.sv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95.jpe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6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4.jpeg"/><Relationship Id="rId7"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68.xml"/><Relationship Id="rId6" Type="http://schemas.openxmlformats.org/officeDocument/2006/relationships/image" Target="../media/image106.svg"/><Relationship Id="rId5" Type="http://schemas.openxmlformats.org/officeDocument/2006/relationships/image" Target="../media/image105.sv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image" Target="../media/image102.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notesSlide" Target="../notesSlides/notesSlide29.xml"/><Relationship Id="rId1" Type="http://schemas.openxmlformats.org/officeDocument/2006/relationships/slideLayout" Target="../slideLayouts/slideLayout65.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3.svg"/><Relationship Id="rId9" Type="http://schemas.openxmlformats.org/officeDocument/2006/relationships/image" Target="../media/image113.png"/><Relationship Id="rId1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hyperlink" Target="mailto:PMEurope@lsretail.com" TargetMode="Externa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35.png"/><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597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F349A65-4C98-BC4E-0AF5-04F6F82F8E16}"/>
              </a:ext>
            </a:extLst>
          </p:cNvPr>
          <p:cNvGrpSpPr/>
          <p:nvPr/>
        </p:nvGrpSpPr>
        <p:grpSpPr>
          <a:xfrm>
            <a:off x="9020637" y="0"/>
            <a:ext cx="3171363" cy="6858000"/>
            <a:chOff x="9020637" y="0"/>
            <a:chExt cx="3171363" cy="6858000"/>
          </a:xfrm>
        </p:grpSpPr>
        <p:sp>
          <p:nvSpPr>
            <p:cNvPr id="3" name="Freeform 2">
              <a:extLst>
                <a:ext uri="{FF2B5EF4-FFF2-40B4-BE49-F238E27FC236}">
                  <a16:creationId xmlns:a16="http://schemas.microsoft.com/office/drawing/2014/main" id="{9C78F088-1AA1-2391-791C-A9C33EA41F43}"/>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3">
              <a:extLst>
                <a:ext uri="{FF2B5EF4-FFF2-40B4-BE49-F238E27FC236}">
                  <a16:creationId xmlns:a16="http://schemas.microsoft.com/office/drawing/2014/main" id="{A7D040BE-CC4C-6712-CC1D-AF16179BC0F6}"/>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95A18055-0638-D7D4-01B0-C871E9C23D9E}"/>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0BCB5"/>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0E56EA98-5D7D-6666-21D9-B3F7A472CB1F}"/>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706E"/>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 name="TextBox 6">
            <a:extLst>
              <a:ext uri="{FF2B5EF4-FFF2-40B4-BE49-F238E27FC236}">
                <a16:creationId xmlns:a16="http://schemas.microsoft.com/office/drawing/2014/main" id="{6DF0A1FD-1ED2-60CF-1F9B-32C2D843D734}"/>
              </a:ext>
            </a:extLst>
          </p:cNvPr>
          <p:cNvSpPr txBox="1"/>
          <p:nvPr/>
        </p:nvSpPr>
        <p:spPr>
          <a:xfrm>
            <a:off x="496327" y="764448"/>
            <a:ext cx="10965423"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4400" b="1" i="0" u="none" strike="noStrike" kern="1200" cap="none" spc="0" normalizeH="0" baseline="0" noProof="0">
                <a:ln>
                  <a:noFill/>
                </a:ln>
                <a:solidFill>
                  <a:srgbClr val="351C5C"/>
                </a:solidFill>
                <a:effectLst/>
                <a:uLnTx/>
                <a:uFillTx/>
                <a:latin typeface="Aptos ExtraBold"/>
              </a:rPr>
              <a:t>Loyalty integration </a:t>
            </a:r>
            <a:r>
              <a:rPr lang="is-IS" sz="4400" b="1">
                <a:solidFill>
                  <a:srgbClr val="351C5C"/>
                </a:solidFill>
                <a:latin typeface="Aptos ExtraBold"/>
              </a:rPr>
              <a:t>for</a:t>
            </a:r>
            <a:r>
              <a:rPr kumimoji="0" lang="is-IS" sz="4400" b="1" i="0" u="none" strike="noStrike" kern="1200" cap="none" spc="0" normalizeH="0" baseline="0" noProof="0">
                <a:ln>
                  <a:noFill/>
                </a:ln>
                <a:solidFill>
                  <a:srgbClr val="351C5C"/>
                </a:solidFill>
                <a:effectLst/>
                <a:uLnTx/>
                <a:uFillTx/>
                <a:latin typeface="Aptos ExtraBold"/>
              </a:rPr>
              <a:t> LS Central</a:t>
            </a:r>
            <a:endParaRPr kumimoji="0" lang="en-IS" sz="4400" b="1" i="0" u="none" strike="noStrike" kern="1200" cap="none" spc="0" normalizeH="0" baseline="0" noProof="0">
              <a:ln>
                <a:noFill/>
              </a:ln>
              <a:solidFill>
                <a:srgbClr val="351C5C"/>
              </a:solidFill>
              <a:effectLst/>
              <a:uLnTx/>
              <a:uFillTx/>
              <a:latin typeface="Aptos ExtraBold"/>
            </a:endParaRPr>
          </a:p>
        </p:txBody>
      </p:sp>
      <p:sp>
        <p:nvSpPr>
          <p:cNvPr id="8" name="TextBox 7">
            <a:extLst>
              <a:ext uri="{FF2B5EF4-FFF2-40B4-BE49-F238E27FC236}">
                <a16:creationId xmlns:a16="http://schemas.microsoft.com/office/drawing/2014/main" id="{1293EFA0-80C1-F40F-730C-D8D04670510B}"/>
              </a:ext>
            </a:extLst>
          </p:cNvPr>
          <p:cNvSpPr txBox="1"/>
          <p:nvPr/>
        </p:nvSpPr>
        <p:spPr>
          <a:xfrm>
            <a:off x="496327" y="1543242"/>
            <a:ext cx="980337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rPr>
              <a:t>Integration to connect with your desire </a:t>
            </a:r>
            <a:r>
              <a:rPr kumimoji="0" lang="en-GB" sz="24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rPr>
              <a:t>multichannel marketing and customer loyalty platform. Supporting retailers looking to unify their customer engagement and loyalty efforts across all channels.</a:t>
            </a:r>
            <a:endParaRPr kumimoji="0" lang="en-US" sz="24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endParaRPr>
          </a:p>
        </p:txBody>
      </p:sp>
      <p:sp>
        <p:nvSpPr>
          <p:cNvPr id="9" name="TextBox 8">
            <a:extLst>
              <a:ext uri="{FF2B5EF4-FFF2-40B4-BE49-F238E27FC236}">
                <a16:creationId xmlns:a16="http://schemas.microsoft.com/office/drawing/2014/main" id="{D5CFB449-E43A-86B1-E4F1-D08A145D749C}"/>
              </a:ext>
            </a:extLst>
          </p:cNvPr>
          <p:cNvSpPr txBox="1"/>
          <p:nvPr/>
        </p:nvSpPr>
        <p:spPr>
          <a:xfrm>
            <a:off x="496327" y="473703"/>
            <a:ext cx="4636507" cy="400110"/>
          </a:xfrm>
          <a:prstGeom prst="rect">
            <a:avLst/>
          </a:prstGeom>
          <a:noFill/>
        </p:spPr>
        <p:txBody>
          <a:bodyPr wrap="square" rtlCol="0">
            <a:spAutoFit/>
          </a:bodyPr>
          <a:lstStyle/>
          <a:p>
            <a:pPr lvl="0">
              <a:defRPr/>
            </a:pPr>
            <a:r>
              <a:rPr lang="en-US" sz="2000">
                <a:solidFill>
                  <a:srgbClr val="00706E"/>
                </a:solidFill>
                <a:latin typeface="Aptos Light" panose="020B0004020202020204" pitchFamily="34" charset="0"/>
              </a:rPr>
              <a:t>LS Central add-ons</a:t>
            </a:r>
          </a:p>
        </p:txBody>
      </p:sp>
      <p:pic>
        <p:nvPicPr>
          <p:cNvPr id="11" name="Picture 10">
            <a:extLst>
              <a:ext uri="{FF2B5EF4-FFF2-40B4-BE49-F238E27FC236}">
                <a16:creationId xmlns:a16="http://schemas.microsoft.com/office/drawing/2014/main" id="{E1F82C6B-F372-9E83-6236-183293C0C4C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279405" y="1916438"/>
            <a:ext cx="3912596" cy="4941561"/>
          </a:xfrm>
          <a:prstGeom prst="rect">
            <a:avLst/>
          </a:prstGeom>
        </p:spPr>
      </p:pic>
      <p:sp>
        <p:nvSpPr>
          <p:cNvPr id="12" name="Rounded Rectangle 11">
            <a:extLst>
              <a:ext uri="{FF2B5EF4-FFF2-40B4-BE49-F238E27FC236}">
                <a16:creationId xmlns:a16="http://schemas.microsoft.com/office/drawing/2014/main" id="{E2D9146E-2385-B22D-D21F-127871DC8339}"/>
              </a:ext>
            </a:extLst>
          </p:cNvPr>
          <p:cNvSpPr/>
          <p:nvPr/>
        </p:nvSpPr>
        <p:spPr>
          <a:xfrm>
            <a:off x="4150153" y="2906877"/>
            <a:ext cx="3616881"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Instant display of loyalty points and applicable rewards.</a:t>
            </a:r>
            <a:endParaRPr lang="en-US">
              <a:solidFill>
                <a:schemeClr val="bg1"/>
              </a:solidFill>
              <a:latin typeface="Aptos Light" panose="020B0004020202020204" pitchFamily="34" charset="0"/>
              <a:cs typeface="Segoe UI Semibold" panose="020B0702040204020203" pitchFamily="34" charset="0"/>
            </a:endParaRPr>
          </a:p>
        </p:txBody>
      </p:sp>
      <p:sp>
        <p:nvSpPr>
          <p:cNvPr id="13" name="Rounded Rectangle 11">
            <a:extLst>
              <a:ext uri="{FF2B5EF4-FFF2-40B4-BE49-F238E27FC236}">
                <a16:creationId xmlns:a16="http://schemas.microsoft.com/office/drawing/2014/main" id="{C2A6A39A-3C33-EFA3-7332-78717563CCB0}"/>
              </a:ext>
            </a:extLst>
          </p:cNvPr>
          <p:cNvSpPr/>
          <p:nvPr/>
        </p:nvSpPr>
        <p:spPr>
          <a:xfrm>
            <a:off x="4153443" y="4091759"/>
            <a:ext cx="3613591"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Rewards Vouchers based on monetary value</a:t>
            </a:r>
            <a:endParaRPr lang="en-US">
              <a:solidFill>
                <a:schemeClr val="bg1"/>
              </a:solidFill>
              <a:latin typeface="Aptos Light" panose="020B0004020202020204" pitchFamily="34" charset="0"/>
              <a:cs typeface="Segoe UI Semibold" panose="020B0702040204020203" pitchFamily="34" charset="0"/>
            </a:endParaRPr>
          </a:p>
        </p:txBody>
      </p:sp>
      <p:sp>
        <p:nvSpPr>
          <p:cNvPr id="14" name="Rounded Rectangle 11">
            <a:extLst>
              <a:ext uri="{FF2B5EF4-FFF2-40B4-BE49-F238E27FC236}">
                <a16:creationId xmlns:a16="http://schemas.microsoft.com/office/drawing/2014/main" id="{20CF0EE1-10F6-3E59-E064-B26768419416}"/>
              </a:ext>
            </a:extLst>
          </p:cNvPr>
          <p:cNvSpPr/>
          <p:nvPr/>
        </p:nvSpPr>
        <p:spPr>
          <a:xfrm>
            <a:off x="4150153" y="5276641"/>
            <a:ext cx="3616881" cy="108851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US">
                <a:solidFill>
                  <a:schemeClr val="bg1"/>
                </a:solidFill>
                <a:latin typeface="Aptos Light" panose="020B0004020202020204" pitchFamily="34" charset="0"/>
                <a:cs typeface="Segoe UI Semibold" panose="020B0702040204020203" pitchFamily="34" charset="0"/>
              </a:rPr>
              <a:t>Voyado/Diller support</a:t>
            </a:r>
          </a:p>
        </p:txBody>
      </p:sp>
      <p:sp>
        <p:nvSpPr>
          <p:cNvPr id="15" name="Rounded Rectangle 11">
            <a:extLst>
              <a:ext uri="{FF2B5EF4-FFF2-40B4-BE49-F238E27FC236}">
                <a16:creationId xmlns:a16="http://schemas.microsoft.com/office/drawing/2014/main" id="{5C1DD0F8-4EAD-D966-AC15-98E54D1C1C48}"/>
              </a:ext>
            </a:extLst>
          </p:cNvPr>
          <p:cNvSpPr/>
          <p:nvPr/>
        </p:nvSpPr>
        <p:spPr>
          <a:xfrm>
            <a:off x="414669" y="5276641"/>
            <a:ext cx="3610299" cy="108851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Real-time transaction updates send to Loyalty</a:t>
            </a:r>
            <a:endParaRPr lang="en-US">
              <a:solidFill>
                <a:schemeClr val="bg1"/>
              </a:solidFill>
              <a:latin typeface="Aptos Light" panose="020B0004020202020204" pitchFamily="34" charset="0"/>
              <a:cs typeface="Segoe UI Semibold" panose="020B0702040204020203" pitchFamily="34" charset="0"/>
            </a:endParaRPr>
          </a:p>
        </p:txBody>
      </p:sp>
      <p:sp>
        <p:nvSpPr>
          <p:cNvPr id="16" name="Rounded Rectangle 11">
            <a:extLst>
              <a:ext uri="{FF2B5EF4-FFF2-40B4-BE49-F238E27FC236}">
                <a16:creationId xmlns:a16="http://schemas.microsoft.com/office/drawing/2014/main" id="{A719536F-6CA9-958C-0E93-7D5F805C5074}"/>
              </a:ext>
            </a:extLst>
          </p:cNvPr>
          <p:cNvSpPr/>
          <p:nvPr/>
        </p:nvSpPr>
        <p:spPr>
          <a:xfrm>
            <a:off x="417959" y="4091759"/>
            <a:ext cx="3613591"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Personalized promotions based on personalized campaigns</a:t>
            </a:r>
            <a:endParaRPr lang="en-US">
              <a:solidFill>
                <a:schemeClr val="bg1"/>
              </a:solidFill>
              <a:latin typeface="Aptos Light" panose="020B0004020202020204" pitchFamily="34" charset="0"/>
              <a:cs typeface="Segoe UI Semibold" panose="020B0702040204020203" pitchFamily="34" charset="0"/>
            </a:endParaRPr>
          </a:p>
        </p:txBody>
      </p:sp>
      <p:sp>
        <p:nvSpPr>
          <p:cNvPr id="17" name="Rounded Rectangle 11">
            <a:extLst>
              <a:ext uri="{FF2B5EF4-FFF2-40B4-BE49-F238E27FC236}">
                <a16:creationId xmlns:a16="http://schemas.microsoft.com/office/drawing/2014/main" id="{11AA0494-E243-9EDD-A9BA-53395605A68F}"/>
              </a:ext>
            </a:extLst>
          </p:cNvPr>
          <p:cNvSpPr/>
          <p:nvPr/>
        </p:nvSpPr>
        <p:spPr>
          <a:xfrm>
            <a:off x="414668" y="2901561"/>
            <a:ext cx="3616882"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Customer lookup at POS using email or phone number, retrieving real-time profile data from Loyalty</a:t>
            </a:r>
            <a:endParaRPr lang="en-US">
              <a:solidFill>
                <a:schemeClr val="bg1"/>
              </a:solidFill>
              <a:latin typeface="Aptos Light" panose="020B0004020202020204" pitchFamily="34" charset="0"/>
              <a:cs typeface="Segoe UI Semibold" panose="020B0702040204020203" pitchFamily="34" charset="0"/>
            </a:endParaRPr>
          </a:p>
        </p:txBody>
      </p:sp>
      <p:pic>
        <p:nvPicPr>
          <p:cNvPr id="18" name="Graphic 17">
            <a:extLst>
              <a:ext uri="{FF2B5EF4-FFF2-40B4-BE49-F238E27FC236}">
                <a16:creationId xmlns:a16="http://schemas.microsoft.com/office/drawing/2014/main" id="{BD1B0EBC-8C72-03CC-25B2-E5936391816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06318" y="150628"/>
            <a:ext cx="1421662" cy="525656"/>
          </a:xfrm>
          <a:prstGeom prst="rect">
            <a:avLst/>
          </a:prstGeom>
        </p:spPr>
      </p:pic>
    </p:spTree>
    <p:extLst>
      <p:ext uri="{BB962C8B-B14F-4D97-AF65-F5344CB8AC3E}">
        <p14:creationId xmlns:p14="http://schemas.microsoft.com/office/powerpoint/2010/main" val="312958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BA01C-C97F-9B13-F245-91E33CE60335}"/>
              </a:ext>
            </a:extLst>
          </p:cNvPr>
          <p:cNvSpPr txBox="1"/>
          <p:nvPr/>
        </p:nvSpPr>
        <p:spPr>
          <a:xfrm>
            <a:off x="496327" y="713648"/>
            <a:ext cx="88927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Central Connect</a:t>
            </a:r>
            <a:endParaRPr kumimoji="0" lang="en-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endParaRPr>
          </a:p>
        </p:txBody>
      </p:sp>
      <p:grpSp>
        <p:nvGrpSpPr>
          <p:cNvPr id="3" name="Group 2">
            <a:extLst>
              <a:ext uri="{FF2B5EF4-FFF2-40B4-BE49-F238E27FC236}">
                <a16:creationId xmlns:a16="http://schemas.microsoft.com/office/drawing/2014/main" id="{830F9887-FD81-102C-1D3B-517A2A1838BD}"/>
              </a:ext>
            </a:extLst>
          </p:cNvPr>
          <p:cNvGrpSpPr/>
          <p:nvPr/>
        </p:nvGrpSpPr>
        <p:grpSpPr>
          <a:xfrm>
            <a:off x="9020637" y="0"/>
            <a:ext cx="3171363" cy="6858000"/>
            <a:chOff x="9020637" y="0"/>
            <a:chExt cx="3171363" cy="6858000"/>
          </a:xfrm>
        </p:grpSpPr>
        <p:sp>
          <p:nvSpPr>
            <p:cNvPr id="4" name="Freeform 3">
              <a:extLst>
                <a:ext uri="{FF2B5EF4-FFF2-40B4-BE49-F238E27FC236}">
                  <a16:creationId xmlns:a16="http://schemas.microsoft.com/office/drawing/2014/main" id="{1D3C359C-1EAF-FA66-CF16-E62145314896}"/>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427F9835-84FF-B86D-65C8-A028ADB37B11}"/>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8D0AD2F4-E2AF-EAED-D47B-EE19EDD33376}"/>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0BCB5"/>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754F075B-8418-FABA-0D39-8C00084AF9F7}"/>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706E"/>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D4A405D5-917D-B9FA-2E0A-F1A276941D7C}"/>
              </a:ext>
            </a:extLst>
          </p:cNvPr>
          <p:cNvSpPr txBox="1"/>
          <p:nvPr/>
        </p:nvSpPr>
        <p:spPr>
          <a:xfrm>
            <a:off x="496327" y="1543242"/>
            <a:ext cx="9816073" cy="16466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rPr>
              <a:t>An LS Central integration to head-office platforms. Ideal for enterprises that need the powerful retail functionality that LS Central offers, but want to maintain their current ERP</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24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endParaRPr>
          </a:p>
        </p:txBody>
      </p:sp>
      <p:sp>
        <p:nvSpPr>
          <p:cNvPr id="9" name="TextBox 8">
            <a:extLst>
              <a:ext uri="{FF2B5EF4-FFF2-40B4-BE49-F238E27FC236}">
                <a16:creationId xmlns:a16="http://schemas.microsoft.com/office/drawing/2014/main" id="{7AC74F1C-CCA1-7604-45C0-813B0819C4D6}"/>
              </a:ext>
            </a:extLst>
          </p:cNvPr>
          <p:cNvSpPr txBox="1"/>
          <p:nvPr/>
        </p:nvSpPr>
        <p:spPr>
          <a:xfrm>
            <a:off x="496327" y="473703"/>
            <a:ext cx="4636507" cy="400110"/>
          </a:xfrm>
          <a:prstGeom prst="rect">
            <a:avLst/>
          </a:prstGeom>
          <a:noFill/>
        </p:spPr>
        <p:txBody>
          <a:bodyPr wrap="square" rtlCol="0">
            <a:spAutoFit/>
          </a:bodyPr>
          <a:lstStyle/>
          <a:p>
            <a:pPr lvl="0">
              <a:defRPr/>
            </a:pPr>
            <a:r>
              <a:rPr lang="en-US" sz="2000">
                <a:solidFill>
                  <a:srgbClr val="00706E"/>
                </a:solidFill>
                <a:latin typeface="Aptos Light" panose="020B0004020202020204" pitchFamily="34" charset="0"/>
              </a:rPr>
              <a:t>LS Central add-ons</a:t>
            </a:r>
          </a:p>
        </p:txBody>
      </p:sp>
      <p:pic>
        <p:nvPicPr>
          <p:cNvPr id="11" name="Picture 10">
            <a:extLst>
              <a:ext uri="{FF2B5EF4-FFF2-40B4-BE49-F238E27FC236}">
                <a16:creationId xmlns:a16="http://schemas.microsoft.com/office/drawing/2014/main" id="{3E29A7C6-665D-CB6C-2261-5C31AEECAB2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174632" y="2328923"/>
            <a:ext cx="3912596" cy="4941561"/>
          </a:xfrm>
          <a:prstGeom prst="rect">
            <a:avLst/>
          </a:prstGeom>
        </p:spPr>
      </p:pic>
      <p:sp>
        <p:nvSpPr>
          <p:cNvPr id="12" name="Rounded Rectangle 11">
            <a:extLst>
              <a:ext uri="{FF2B5EF4-FFF2-40B4-BE49-F238E27FC236}">
                <a16:creationId xmlns:a16="http://schemas.microsoft.com/office/drawing/2014/main" id="{AD12B242-4441-9C81-CEBF-5AE9F0F0527A}"/>
              </a:ext>
            </a:extLst>
          </p:cNvPr>
          <p:cNvSpPr/>
          <p:nvPr/>
        </p:nvSpPr>
        <p:spPr>
          <a:xfrm>
            <a:off x="4150153" y="2906877"/>
            <a:ext cx="3616881"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Standardized integration framework using the Microsoft Azure environment</a:t>
            </a:r>
          </a:p>
        </p:txBody>
      </p:sp>
      <p:sp>
        <p:nvSpPr>
          <p:cNvPr id="13" name="Rounded Rectangle 11">
            <a:extLst>
              <a:ext uri="{FF2B5EF4-FFF2-40B4-BE49-F238E27FC236}">
                <a16:creationId xmlns:a16="http://schemas.microsoft.com/office/drawing/2014/main" id="{EA17AFF1-0458-1930-65A6-67B1FABFE58B}"/>
              </a:ext>
            </a:extLst>
          </p:cNvPr>
          <p:cNvSpPr/>
          <p:nvPr/>
        </p:nvSpPr>
        <p:spPr>
          <a:xfrm>
            <a:off x="4153443" y="4091759"/>
            <a:ext cx="3613591"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US">
                <a:solidFill>
                  <a:schemeClr val="bg1"/>
                </a:solidFill>
                <a:latin typeface="Aptos Light" panose="020B0004020202020204" pitchFamily="34" charset="0"/>
                <a:cs typeface="Segoe UI Semibold" panose="020B0702040204020203" pitchFamily="34" charset="0"/>
              </a:rPr>
              <a:t>Sales export</a:t>
            </a:r>
          </a:p>
        </p:txBody>
      </p:sp>
      <p:sp>
        <p:nvSpPr>
          <p:cNvPr id="14" name="Rounded Rectangle 11">
            <a:extLst>
              <a:ext uri="{FF2B5EF4-FFF2-40B4-BE49-F238E27FC236}">
                <a16:creationId xmlns:a16="http://schemas.microsoft.com/office/drawing/2014/main" id="{9F0D5476-BE1B-719E-A28C-0F8756EBA1B3}"/>
              </a:ext>
            </a:extLst>
          </p:cNvPr>
          <p:cNvSpPr/>
          <p:nvPr/>
        </p:nvSpPr>
        <p:spPr>
          <a:xfrm>
            <a:off x="4150153" y="5276641"/>
            <a:ext cx="3616881" cy="108851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Configurable mappings, without custom coding</a:t>
            </a:r>
          </a:p>
        </p:txBody>
      </p:sp>
      <p:sp>
        <p:nvSpPr>
          <p:cNvPr id="15" name="Rounded Rectangle 11">
            <a:extLst>
              <a:ext uri="{FF2B5EF4-FFF2-40B4-BE49-F238E27FC236}">
                <a16:creationId xmlns:a16="http://schemas.microsoft.com/office/drawing/2014/main" id="{5D9F458F-8F3C-A7F8-93AF-335819B810B2}"/>
              </a:ext>
            </a:extLst>
          </p:cNvPr>
          <p:cNvSpPr/>
          <p:nvPr/>
        </p:nvSpPr>
        <p:spPr>
          <a:xfrm>
            <a:off x="414669" y="5276641"/>
            <a:ext cx="3610299" cy="108851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US">
                <a:solidFill>
                  <a:schemeClr val="bg1"/>
                </a:solidFill>
                <a:latin typeface="Aptos Light" panose="020B0004020202020204" pitchFamily="34" charset="0"/>
                <a:cs typeface="Segoe UI Semibold" panose="020B0702040204020203" pitchFamily="34" charset="0"/>
              </a:rPr>
              <a:t>Transaction export</a:t>
            </a:r>
          </a:p>
        </p:txBody>
      </p:sp>
      <p:sp>
        <p:nvSpPr>
          <p:cNvPr id="16" name="Rounded Rectangle 11">
            <a:extLst>
              <a:ext uri="{FF2B5EF4-FFF2-40B4-BE49-F238E27FC236}">
                <a16:creationId xmlns:a16="http://schemas.microsoft.com/office/drawing/2014/main" id="{41AAFAF9-B1E6-FC4C-6165-C9290F6FF89C}"/>
              </a:ext>
            </a:extLst>
          </p:cNvPr>
          <p:cNvSpPr/>
          <p:nvPr/>
        </p:nvSpPr>
        <p:spPr>
          <a:xfrm>
            <a:off x="417959" y="4091759"/>
            <a:ext cx="3613591"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US">
                <a:solidFill>
                  <a:schemeClr val="bg1"/>
                </a:solidFill>
                <a:latin typeface="Aptos Light" panose="020B0004020202020204" pitchFamily="34" charset="0"/>
                <a:cs typeface="Segoe UI Semibold" panose="020B0702040204020203" pitchFamily="34" charset="0"/>
              </a:rPr>
              <a:t>Master data synchronization</a:t>
            </a:r>
          </a:p>
        </p:txBody>
      </p:sp>
      <p:sp>
        <p:nvSpPr>
          <p:cNvPr id="17" name="Rounded Rectangle 11">
            <a:extLst>
              <a:ext uri="{FF2B5EF4-FFF2-40B4-BE49-F238E27FC236}">
                <a16:creationId xmlns:a16="http://schemas.microsoft.com/office/drawing/2014/main" id="{80331C75-8834-D3F1-DF81-470D0999CD15}"/>
              </a:ext>
            </a:extLst>
          </p:cNvPr>
          <p:cNvSpPr/>
          <p:nvPr/>
        </p:nvSpPr>
        <p:spPr>
          <a:xfrm>
            <a:off x="414668" y="2901561"/>
            <a:ext cx="3616882"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Middleware build by LS Retail in the Microsoft environment</a:t>
            </a:r>
          </a:p>
        </p:txBody>
      </p:sp>
      <p:pic>
        <p:nvPicPr>
          <p:cNvPr id="18" name="Graphic 17">
            <a:extLst>
              <a:ext uri="{FF2B5EF4-FFF2-40B4-BE49-F238E27FC236}">
                <a16:creationId xmlns:a16="http://schemas.microsoft.com/office/drawing/2014/main" id="{5FE77926-AAD2-69BC-06B6-96CB39D6639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06318" y="150628"/>
            <a:ext cx="1421662" cy="525656"/>
          </a:xfrm>
          <a:prstGeom prst="rect">
            <a:avLst/>
          </a:prstGeom>
        </p:spPr>
      </p:pic>
    </p:spTree>
    <p:extLst>
      <p:ext uri="{BB962C8B-B14F-4D97-AF65-F5344CB8AC3E}">
        <p14:creationId xmlns:p14="http://schemas.microsoft.com/office/powerpoint/2010/main" val="4219287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DE5F49-4CB5-4754-7655-C2453358E046}"/>
              </a:ext>
            </a:extLst>
          </p:cNvPr>
          <p:cNvSpPr txBox="1"/>
          <p:nvPr/>
        </p:nvSpPr>
        <p:spPr>
          <a:xfrm>
            <a:off x="407427" y="713648"/>
            <a:ext cx="88927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ROWA</a:t>
            </a:r>
            <a:endParaRPr kumimoji="0" lang="en-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endParaRPr>
          </a:p>
        </p:txBody>
      </p:sp>
      <p:grpSp>
        <p:nvGrpSpPr>
          <p:cNvPr id="3" name="Group 2">
            <a:extLst>
              <a:ext uri="{FF2B5EF4-FFF2-40B4-BE49-F238E27FC236}">
                <a16:creationId xmlns:a16="http://schemas.microsoft.com/office/drawing/2014/main" id="{A581E6F9-009C-693F-CE80-7529E045A624}"/>
              </a:ext>
            </a:extLst>
          </p:cNvPr>
          <p:cNvGrpSpPr/>
          <p:nvPr/>
        </p:nvGrpSpPr>
        <p:grpSpPr>
          <a:xfrm>
            <a:off x="9020637" y="0"/>
            <a:ext cx="3171363" cy="6858000"/>
            <a:chOff x="9020637" y="0"/>
            <a:chExt cx="3171363" cy="6858000"/>
          </a:xfrm>
        </p:grpSpPr>
        <p:sp>
          <p:nvSpPr>
            <p:cNvPr id="4" name="Freeform 3">
              <a:extLst>
                <a:ext uri="{FF2B5EF4-FFF2-40B4-BE49-F238E27FC236}">
                  <a16:creationId xmlns:a16="http://schemas.microsoft.com/office/drawing/2014/main" id="{7FB5EB1B-73EF-3259-767E-62B960CE249B}"/>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B2406006-AACE-D246-1706-22BDF7EEF0BF}"/>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D9272C4C-8C37-DE82-8DC3-980E6857455F}"/>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0BCB5"/>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15B7DEC8-0F5C-6559-F43E-0D25DA94BC4E}"/>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706E"/>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840A415D-C41F-6065-753F-45F1DCEA01A1}"/>
              </a:ext>
            </a:extLst>
          </p:cNvPr>
          <p:cNvSpPr txBox="1"/>
          <p:nvPr/>
        </p:nvSpPr>
        <p:spPr>
          <a:xfrm>
            <a:off x="407427" y="1543242"/>
            <a:ext cx="7882129" cy="1200329"/>
          </a:xfrm>
          <a:prstGeom prst="rect">
            <a:avLst/>
          </a:prstGeom>
          <a:noFill/>
        </p:spPr>
        <p:txBody>
          <a:bodyPr wrap="square">
            <a:spAutoFit/>
          </a:bodyPr>
          <a:lstStyle/>
          <a:p>
            <a:pPr lvl="0">
              <a:spcAft>
                <a:spcPts val="600"/>
              </a:spcAft>
              <a:defRPr/>
            </a:pPr>
            <a:r>
              <a:rPr lang="en-GB" sz="2400">
                <a:solidFill>
                  <a:srgbClr val="361D5C"/>
                </a:solidFill>
                <a:latin typeface="Aptos Light" panose="020B0004020202020204" pitchFamily="34" charset="0"/>
                <a:cs typeface="Segoe UI Semibold" panose="020B0702040204020203" pitchFamily="34" charset="0"/>
              </a:rPr>
              <a:t>Automated Storage and Retrieval System for Medication</a:t>
            </a:r>
            <a:r>
              <a:rPr kumimoji="0" lang="en-US" sz="24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rPr>
              <a:t>.</a:t>
            </a:r>
            <a:r>
              <a:rPr lang="en-US" sz="2400">
                <a:solidFill>
                  <a:srgbClr val="361D5C"/>
                </a:solidFill>
                <a:latin typeface="Aptos Light" panose="020B0004020202020204" pitchFamily="34" charset="0"/>
                <a:cs typeface="Segoe UI Semibold" panose="020B0702040204020203" pitchFamily="34" charset="0"/>
              </a:rPr>
              <a:t> Robot integration that streamlines the service in pharmacies and offer pharmacists to be closer to the customers. </a:t>
            </a:r>
            <a:endParaRPr kumimoji="0" lang="en-US" sz="24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endParaRPr>
          </a:p>
        </p:txBody>
      </p:sp>
      <p:sp>
        <p:nvSpPr>
          <p:cNvPr id="9" name="TextBox 8">
            <a:extLst>
              <a:ext uri="{FF2B5EF4-FFF2-40B4-BE49-F238E27FC236}">
                <a16:creationId xmlns:a16="http://schemas.microsoft.com/office/drawing/2014/main" id="{AB6F4DA6-DF9D-8ABA-243C-2C3DF1D52FB6}"/>
              </a:ext>
            </a:extLst>
          </p:cNvPr>
          <p:cNvSpPr txBox="1"/>
          <p:nvPr/>
        </p:nvSpPr>
        <p:spPr>
          <a:xfrm>
            <a:off x="407427" y="473703"/>
            <a:ext cx="4636507" cy="400110"/>
          </a:xfrm>
          <a:prstGeom prst="rect">
            <a:avLst/>
          </a:prstGeom>
          <a:noFill/>
        </p:spPr>
        <p:txBody>
          <a:bodyPr wrap="square" rtlCol="0">
            <a:spAutoFit/>
          </a:bodyPr>
          <a:lstStyle/>
          <a:p>
            <a:pPr lvl="0">
              <a:defRPr/>
            </a:pPr>
            <a:r>
              <a:rPr lang="en-US" sz="2000">
                <a:solidFill>
                  <a:srgbClr val="00706E"/>
                </a:solidFill>
                <a:latin typeface="Aptos Light" panose="020B0004020202020204" pitchFamily="34" charset="0"/>
              </a:rPr>
              <a:t>LS Central add-ons</a:t>
            </a:r>
          </a:p>
        </p:txBody>
      </p:sp>
      <p:sp>
        <p:nvSpPr>
          <p:cNvPr id="11" name="Rounded Rectangle 11">
            <a:extLst>
              <a:ext uri="{FF2B5EF4-FFF2-40B4-BE49-F238E27FC236}">
                <a16:creationId xmlns:a16="http://schemas.microsoft.com/office/drawing/2014/main" id="{EB88D0C3-4F7D-D251-7A3A-4E45178D7189}"/>
              </a:ext>
            </a:extLst>
          </p:cNvPr>
          <p:cNvSpPr/>
          <p:nvPr/>
        </p:nvSpPr>
        <p:spPr>
          <a:xfrm>
            <a:off x="4150153" y="2906877"/>
            <a:ext cx="3616881"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US">
                <a:solidFill>
                  <a:schemeClr val="bg1"/>
                </a:solidFill>
                <a:latin typeface="Aptos Light" panose="020B0004020202020204" pitchFamily="34" charset="0"/>
                <a:cs typeface="Segoe UI Semibold" panose="020B0702040204020203" pitchFamily="34" charset="0"/>
              </a:rPr>
              <a:t>Works with ROWA and all major pharmacy robots</a:t>
            </a:r>
          </a:p>
        </p:txBody>
      </p:sp>
      <p:sp>
        <p:nvSpPr>
          <p:cNvPr id="12" name="Rounded Rectangle 11">
            <a:extLst>
              <a:ext uri="{FF2B5EF4-FFF2-40B4-BE49-F238E27FC236}">
                <a16:creationId xmlns:a16="http://schemas.microsoft.com/office/drawing/2014/main" id="{489F22A8-2415-23FF-2F01-F64C7044611C}"/>
              </a:ext>
            </a:extLst>
          </p:cNvPr>
          <p:cNvSpPr/>
          <p:nvPr/>
        </p:nvSpPr>
        <p:spPr>
          <a:xfrm>
            <a:off x="4153443" y="4091759"/>
            <a:ext cx="3613591"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defRPr/>
            </a:pPr>
            <a:r>
              <a:rPr lang="en-US">
                <a:solidFill>
                  <a:schemeClr val="bg1"/>
                </a:solidFill>
                <a:latin typeface="Aptos Light"/>
                <a:cs typeface="Segoe UI Semibold"/>
              </a:rPr>
              <a:t>Stock query, LS Central for pharmacies can request a stock update from the robot to update inventory</a:t>
            </a:r>
            <a:endParaRPr lang="en-US">
              <a:solidFill>
                <a:schemeClr val="bg1"/>
              </a:solidFill>
              <a:latin typeface="Aptos Light" panose="020B0004020202020204" pitchFamily="34" charset="0"/>
              <a:cs typeface="Segoe UI Semibold" panose="020B0702040204020203" pitchFamily="34" charset="0"/>
            </a:endParaRPr>
          </a:p>
        </p:txBody>
      </p:sp>
      <p:sp>
        <p:nvSpPr>
          <p:cNvPr id="13" name="Rounded Rectangle 11">
            <a:extLst>
              <a:ext uri="{FF2B5EF4-FFF2-40B4-BE49-F238E27FC236}">
                <a16:creationId xmlns:a16="http://schemas.microsoft.com/office/drawing/2014/main" id="{C6EEEFA7-9E3C-ABA2-8536-8B72AB94C026}"/>
              </a:ext>
            </a:extLst>
          </p:cNvPr>
          <p:cNvSpPr/>
          <p:nvPr/>
        </p:nvSpPr>
        <p:spPr>
          <a:xfrm>
            <a:off x="417959" y="4091759"/>
            <a:ext cx="3613591"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defRPr/>
            </a:pPr>
            <a:r>
              <a:rPr lang="en-US">
                <a:solidFill>
                  <a:schemeClr val="bg1"/>
                </a:solidFill>
                <a:latin typeface="Aptos Light"/>
                <a:cs typeface="Segoe UI Semibold"/>
              </a:rPr>
              <a:t>LS Central for pharmacies keeps track of what items are allowed in the robot. </a:t>
            </a:r>
          </a:p>
        </p:txBody>
      </p:sp>
      <p:sp>
        <p:nvSpPr>
          <p:cNvPr id="14" name="Rounded Rectangle 11">
            <a:extLst>
              <a:ext uri="{FF2B5EF4-FFF2-40B4-BE49-F238E27FC236}">
                <a16:creationId xmlns:a16="http://schemas.microsoft.com/office/drawing/2014/main" id="{669ACBBF-223A-62C4-5040-B5FB023843F0}"/>
              </a:ext>
            </a:extLst>
          </p:cNvPr>
          <p:cNvSpPr/>
          <p:nvPr/>
        </p:nvSpPr>
        <p:spPr>
          <a:xfrm>
            <a:off x="414668" y="2901561"/>
            <a:ext cx="3616882" cy="1076171"/>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US">
                <a:solidFill>
                  <a:schemeClr val="bg1"/>
                </a:solidFill>
                <a:latin typeface="Aptos Light" panose="020B0004020202020204" pitchFamily="34" charset="0"/>
                <a:cs typeface="Segoe UI Semibold" panose="020B0702040204020203" pitchFamily="34" charset="0"/>
              </a:rPr>
              <a:t>Build on the WWKS 2 standard</a:t>
            </a:r>
          </a:p>
        </p:txBody>
      </p:sp>
      <p:pic>
        <p:nvPicPr>
          <p:cNvPr id="15" name="Picture 14" descr="A person in a white coat&#10;&#10;AI-generated content may be incorrect.">
            <a:extLst>
              <a:ext uri="{FF2B5EF4-FFF2-40B4-BE49-F238E27FC236}">
                <a16:creationId xmlns:a16="http://schemas.microsoft.com/office/drawing/2014/main" id="{9DDC06E5-5785-3C34-5FA5-6020299B552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620000" y="873813"/>
            <a:ext cx="3613591" cy="6214500"/>
          </a:xfrm>
          <a:prstGeom prst="rect">
            <a:avLst/>
          </a:prstGeom>
        </p:spPr>
      </p:pic>
      <p:pic>
        <p:nvPicPr>
          <p:cNvPr id="16" name="Graphic 15">
            <a:extLst>
              <a:ext uri="{FF2B5EF4-FFF2-40B4-BE49-F238E27FC236}">
                <a16:creationId xmlns:a16="http://schemas.microsoft.com/office/drawing/2014/main" id="{07565379-E16F-899D-BCA9-9E807277EFF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06318" y="150628"/>
            <a:ext cx="1421662" cy="525656"/>
          </a:xfrm>
          <a:prstGeom prst="rect">
            <a:avLst/>
          </a:prstGeom>
        </p:spPr>
      </p:pic>
    </p:spTree>
    <p:extLst>
      <p:ext uri="{BB962C8B-B14F-4D97-AF65-F5344CB8AC3E}">
        <p14:creationId xmlns:p14="http://schemas.microsoft.com/office/powerpoint/2010/main" val="3514128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6F4FD4-012C-906F-4A9E-98E880FC55B3}"/>
              </a:ext>
            </a:extLst>
          </p:cNvPr>
          <p:cNvSpPr txBox="1"/>
          <p:nvPr/>
        </p:nvSpPr>
        <p:spPr>
          <a:xfrm>
            <a:off x="443678" y="828288"/>
            <a:ext cx="1130464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4800" b="0" i="0" u="none" strike="noStrike" kern="1200" cap="none" spc="0" normalizeH="0" baseline="0" noProof="0">
                <a:ln>
                  <a:noFill/>
                </a:ln>
                <a:solidFill>
                  <a:srgbClr val="FFFFFF"/>
                </a:solidFill>
                <a:effectLst/>
                <a:uLnTx/>
                <a:uFillTx/>
                <a:latin typeface="Aptos Light" panose="020B0004020202020204" pitchFamily="34" charset="0"/>
                <a:ea typeface="+mn-ea"/>
                <a:cs typeface="+mn-cs"/>
              </a:rPr>
              <a:t>Extend LS Central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FFFF"/>
                </a:solidFill>
                <a:effectLst/>
                <a:uLnTx/>
                <a:uFillTx/>
                <a:latin typeface="Aptos ExtraBold" panose="020B0004020202020204" pitchFamily="34" charset="0"/>
                <a:ea typeface="+mn-ea"/>
                <a:cs typeface="+mn-cs"/>
              </a:rPr>
              <a:t>Duty Free add-on</a:t>
            </a:r>
          </a:p>
        </p:txBody>
      </p:sp>
      <p:sp>
        <p:nvSpPr>
          <p:cNvPr id="3" name="Freeform 2">
            <a:extLst>
              <a:ext uri="{FF2B5EF4-FFF2-40B4-BE49-F238E27FC236}">
                <a16:creationId xmlns:a16="http://schemas.microsoft.com/office/drawing/2014/main" id="{4EC4E470-25AC-0403-635D-CA1A3496EBE7}"/>
              </a:ext>
            </a:extLst>
          </p:cNvPr>
          <p:cNvSpPr/>
          <p:nvPr/>
        </p:nvSpPr>
        <p:spPr>
          <a:xfrm>
            <a:off x="1" y="3314778"/>
            <a:ext cx="3532157" cy="3585754"/>
          </a:xfrm>
          <a:custGeom>
            <a:avLst/>
            <a:gdLst>
              <a:gd name="connsiteX0" fmla="*/ 1170627 w 3532157"/>
              <a:gd name="connsiteY0" fmla="*/ 0 h 3585754"/>
              <a:gd name="connsiteX1" fmla="*/ 2324678 w 3532157"/>
              <a:gd name="connsiteY1" fmla="*/ 894695 h 3585754"/>
              <a:gd name="connsiteX2" fmla="*/ 3056413 w 3532157"/>
              <a:gd name="connsiteY2" fmla="*/ 1809327 h 3585754"/>
              <a:gd name="connsiteX3" fmla="*/ 3522049 w 3532157"/>
              <a:gd name="connsiteY3" fmla="*/ 3153019 h 3585754"/>
              <a:gd name="connsiteX4" fmla="*/ 3530363 w 3532157"/>
              <a:gd name="connsiteY4" fmla="*/ 3482636 h 3585754"/>
              <a:gd name="connsiteX5" fmla="*/ 3520120 w 3532157"/>
              <a:gd name="connsiteY5" fmla="*/ 3585754 h 3585754"/>
              <a:gd name="connsiteX6" fmla="*/ 0 w 3532157"/>
              <a:gd name="connsiteY6" fmla="*/ 3585754 h 3585754"/>
              <a:gd name="connsiteX7" fmla="*/ 0 w 3532157"/>
              <a:gd name="connsiteY7" fmla="*/ 1113136 h 3585754"/>
              <a:gd name="connsiteX8" fmla="*/ 57746 w 3532157"/>
              <a:gd name="connsiteY8" fmla="*/ 1033930 h 3585754"/>
              <a:gd name="connsiteX9" fmla="*/ 1170627 w 3532157"/>
              <a:gd name="connsiteY9" fmla="*/ 0 h 35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157" h="3585754">
                <a:moveTo>
                  <a:pt x="1170627" y="0"/>
                </a:moveTo>
                <a:cubicBezTo>
                  <a:pt x="1516482" y="179599"/>
                  <a:pt x="1905659" y="478979"/>
                  <a:pt x="2324678" y="894695"/>
                </a:cubicBezTo>
                <a:cubicBezTo>
                  <a:pt x="2624056" y="1194073"/>
                  <a:pt x="2866770" y="1496609"/>
                  <a:pt x="3056413" y="1809327"/>
                </a:cubicBezTo>
                <a:cubicBezTo>
                  <a:pt x="3325808" y="2248426"/>
                  <a:pt x="3482170" y="2700724"/>
                  <a:pt x="3522049" y="3153019"/>
                </a:cubicBezTo>
                <a:cubicBezTo>
                  <a:pt x="3531607" y="3262776"/>
                  <a:pt x="3534408" y="3372689"/>
                  <a:pt x="3530363" y="3482636"/>
                </a:cubicBezTo>
                <a:lnTo>
                  <a:pt x="3520120" y="3585754"/>
                </a:lnTo>
                <a:lnTo>
                  <a:pt x="0" y="3585754"/>
                </a:lnTo>
                <a:lnTo>
                  <a:pt x="0" y="1113136"/>
                </a:lnTo>
                <a:lnTo>
                  <a:pt x="57746" y="1033930"/>
                </a:lnTo>
                <a:cubicBezTo>
                  <a:pt x="369139" y="639390"/>
                  <a:pt x="743291" y="289338"/>
                  <a:pt x="1170627" y="0"/>
                </a:cubicBezTo>
                <a:close/>
              </a:path>
            </a:pathLst>
          </a:custGeom>
          <a:solidFill>
            <a:srgbClr val="00BCB5"/>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 name="Freeform 3">
            <a:extLst>
              <a:ext uri="{FF2B5EF4-FFF2-40B4-BE49-F238E27FC236}">
                <a16:creationId xmlns:a16="http://schemas.microsoft.com/office/drawing/2014/main" id="{A9A4CBF9-8C7C-6E62-0158-6E259C5788D4}"/>
              </a:ext>
            </a:extLst>
          </p:cNvPr>
          <p:cNvSpPr/>
          <p:nvPr/>
        </p:nvSpPr>
        <p:spPr>
          <a:xfrm>
            <a:off x="1624498" y="3779423"/>
            <a:ext cx="10567502" cy="3121109"/>
          </a:xfrm>
          <a:custGeom>
            <a:avLst/>
            <a:gdLst>
              <a:gd name="connsiteX0" fmla="*/ 0 w 10567502"/>
              <a:gd name="connsiteY0" fmla="*/ 883206 h 3121109"/>
              <a:gd name="connsiteX1" fmla="*/ 1606347 w 10567502"/>
              <a:gd name="connsiteY1" fmla="*/ 1179141 h 3121109"/>
              <a:gd name="connsiteX2" fmla="*/ 3941129 w 10567502"/>
              <a:gd name="connsiteY2" fmla="*/ 3028349 h 3121109"/>
              <a:gd name="connsiteX3" fmla="*/ 4000074 w 10567502"/>
              <a:gd name="connsiteY3" fmla="*/ 3121109 h 3121109"/>
              <a:gd name="connsiteX4" fmla="*/ 0 w 10567502"/>
              <a:gd name="connsiteY4" fmla="*/ 3121109 h 3121109"/>
              <a:gd name="connsiteX5" fmla="*/ 10567502 w 10567502"/>
              <a:gd name="connsiteY5" fmla="*/ 0 h 3121109"/>
              <a:gd name="connsiteX6" fmla="*/ 10567502 w 10567502"/>
              <a:gd name="connsiteY6" fmla="*/ 3121109 h 3121109"/>
              <a:gd name="connsiteX7" fmla="*/ 5850055 w 10567502"/>
              <a:gd name="connsiteY7" fmla="*/ 3121109 h 3121109"/>
              <a:gd name="connsiteX8" fmla="*/ 6970922 w 10567502"/>
              <a:gd name="connsiteY8" fmla="*/ 2379813 h 31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7502" h="3121109">
                <a:moveTo>
                  <a:pt x="0" y="883206"/>
                </a:moveTo>
                <a:cubicBezTo>
                  <a:pt x="555436" y="886505"/>
                  <a:pt x="1100831" y="989646"/>
                  <a:pt x="1606347" y="1179141"/>
                </a:cubicBezTo>
                <a:cubicBezTo>
                  <a:pt x="2540921" y="1531740"/>
                  <a:pt x="3362454" y="2173532"/>
                  <a:pt x="3941129" y="3028349"/>
                </a:cubicBezTo>
                <a:lnTo>
                  <a:pt x="4000074" y="3121109"/>
                </a:lnTo>
                <a:lnTo>
                  <a:pt x="0" y="3121109"/>
                </a:lnTo>
                <a:close/>
                <a:moveTo>
                  <a:pt x="10567502" y="0"/>
                </a:moveTo>
                <a:lnTo>
                  <a:pt x="10567502" y="3121109"/>
                </a:lnTo>
                <a:lnTo>
                  <a:pt x="5850055" y="3121109"/>
                </a:lnTo>
                <a:lnTo>
                  <a:pt x="6970922" y="2379813"/>
                </a:lnTo>
                <a:close/>
              </a:path>
            </a:pathLst>
          </a:custGeom>
          <a:solidFill>
            <a:srgbClr val="6E63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34970E0E-7754-8E2D-2816-E6B30217533F}"/>
              </a:ext>
            </a:extLst>
          </p:cNvPr>
          <p:cNvSpPr/>
          <p:nvPr/>
        </p:nvSpPr>
        <p:spPr>
          <a:xfrm>
            <a:off x="6091083" y="4420558"/>
            <a:ext cx="4291232" cy="2437442"/>
          </a:xfrm>
          <a:custGeom>
            <a:avLst/>
            <a:gdLst>
              <a:gd name="connsiteX0" fmla="*/ 0 w 4291232"/>
              <a:gd name="connsiteY0" fmla="*/ 0 h 2437442"/>
              <a:gd name="connsiteX1" fmla="*/ 2188464 w 4291232"/>
              <a:gd name="connsiteY1" fmla="*/ 1579810 h 2437442"/>
              <a:gd name="connsiteX2" fmla="*/ 2504482 w 4291232"/>
              <a:gd name="connsiteY2" fmla="*/ 1696291 h 2437442"/>
              <a:gd name="connsiteX3" fmla="*/ 4045314 w 4291232"/>
              <a:gd name="connsiteY3" fmla="*/ 2315255 h 2437442"/>
              <a:gd name="connsiteX4" fmla="*/ 4291232 w 4291232"/>
              <a:gd name="connsiteY4" fmla="*/ 2437442 h 2437442"/>
              <a:gd name="connsiteX5" fmla="*/ 0 w 4291232"/>
              <a:gd name="connsiteY5" fmla="*/ 2437442 h 243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1232" h="2437442">
                <a:moveTo>
                  <a:pt x="0" y="0"/>
                </a:moveTo>
                <a:cubicBezTo>
                  <a:pt x="0" y="698456"/>
                  <a:pt x="744934" y="1037714"/>
                  <a:pt x="2188464" y="1579810"/>
                </a:cubicBezTo>
                <a:cubicBezTo>
                  <a:pt x="2291605" y="1616388"/>
                  <a:pt x="2398045" y="1656267"/>
                  <a:pt x="2504482" y="1696291"/>
                </a:cubicBezTo>
                <a:cubicBezTo>
                  <a:pt x="3010841" y="1880856"/>
                  <a:pt x="3536847" y="2079462"/>
                  <a:pt x="4045314" y="2315255"/>
                </a:cubicBezTo>
                <a:lnTo>
                  <a:pt x="4291232" y="2437442"/>
                </a:lnTo>
                <a:lnTo>
                  <a:pt x="0" y="2437442"/>
                </a:lnTo>
                <a:close/>
              </a:path>
            </a:pathLst>
          </a:custGeom>
          <a:solidFill>
            <a:srgbClr val="70E3DF"/>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6FBB6A0C-F845-E676-FFA8-BFDA2AF60A5C}"/>
              </a:ext>
            </a:extLst>
          </p:cNvPr>
          <p:cNvSpPr/>
          <p:nvPr/>
        </p:nvSpPr>
        <p:spPr>
          <a:xfrm>
            <a:off x="1" y="4661768"/>
            <a:ext cx="5564195" cy="2238764"/>
          </a:xfrm>
          <a:custGeom>
            <a:avLst/>
            <a:gdLst>
              <a:gd name="connsiteX0" fmla="*/ 1622921 w 5564195"/>
              <a:gd name="connsiteY0" fmla="*/ 0 h 2238764"/>
              <a:gd name="connsiteX1" fmla="*/ 1932198 w 5564195"/>
              <a:gd name="connsiteY1" fmla="*/ 305977 h 2238764"/>
              <a:gd name="connsiteX2" fmla="*/ 3056412 w 5564195"/>
              <a:gd name="connsiteY2" fmla="*/ 462337 h 2238764"/>
              <a:gd name="connsiteX3" fmla="*/ 3056554 w 5564195"/>
              <a:gd name="connsiteY3" fmla="*/ 462194 h 2238764"/>
              <a:gd name="connsiteX4" fmla="*/ 3182935 w 5564195"/>
              <a:gd name="connsiteY4" fmla="*/ 349156 h 2238764"/>
              <a:gd name="connsiteX5" fmla="*/ 3229412 w 5564195"/>
              <a:gd name="connsiteY5" fmla="*/ 295935 h 2238764"/>
              <a:gd name="connsiteX6" fmla="*/ 5564195 w 5564195"/>
              <a:gd name="connsiteY6" fmla="*/ 2145143 h 2238764"/>
              <a:gd name="connsiteX7" fmla="*/ 5509170 w 5564195"/>
              <a:gd name="connsiteY7" fmla="*/ 2238764 h 2238764"/>
              <a:gd name="connsiteX8" fmla="*/ 0 w 5564195"/>
              <a:gd name="connsiteY8" fmla="*/ 2238764 h 2238764"/>
              <a:gd name="connsiteX9" fmla="*/ 0 w 5564195"/>
              <a:gd name="connsiteY9" fmla="*/ 1620861 h 22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4195" h="2238764">
                <a:moveTo>
                  <a:pt x="1622921" y="0"/>
                </a:moveTo>
                <a:lnTo>
                  <a:pt x="1932198" y="305977"/>
                </a:lnTo>
                <a:cubicBezTo>
                  <a:pt x="2327976" y="701755"/>
                  <a:pt x="2660634" y="784955"/>
                  <a:pt x="3056412" y="462337"/>
                </a:cubicBezTo>
                <a:lnTo>
                  <a:pt x="3056554" y="462194"/>
                </a:lnTo>
                <a:cubicBezTo>
                  <a:pt x="3099732" y="428914"/>
                  <a:pt x="3139755" y="392333"/>
                  <a:pt x="3182935" y="349156"/>
                </a:cubicBezTo>
                <a:cubicBezTo>
                  <a:pt x="3199430" y="332516"/>
                  <a:pt x="3216070" y="315876"/>
                  <a:pt x="3229412" y="295935"/>
                </a:cubicBezTo>
                <a:cubicBezTo>
                  <a:pt x="4163984" y="648534"/>
                  <a:pt x="4985520" y="1290471"/>
                  <a:pt x="5564195" y="2145143"/>
                </a:cubicBezTo>
                <a:lnTo>
                  <a:pt x="5509170" y="2238764"/>
                </a:lnTo>
                <a:lnTo>
                  <a:pt x="0" y="2238764"/>
                </a:lnTo>
                <a:lnTo>
                  <a:pt x="0" y="1620861"/>
                </a:lnTo>
                <a:close/>
              </a:path>
            </a:pathLst>
          </a:custGeom>
          <a:solidFill>
            <a:srgbClr val="5D3F8C"/>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7" name="Picture 6" descr="A white airplane flying in the sky&#10;&#10;Description automatically generated">
            <a:extLst>
              <a:ext uri="{FF2B5EF4-FFF2-40B4-BE49-F238E27FC236}">
                <a16:creationId xmlns:a16="http://schemas.microsoft.com/office/drawing/2014/main" id="{AC0A9A90-7A5A-9EBE-37BF-73D7E1CFDF82}"/>
              </a:ext>
            </a:extLst>
          </p:cNvPr>
          <p:cNvPicPr>
            <a:picLocks noChangeAspect="1"/>
          </p:cNvPicPr>
          <p:nvPr/>
        </p:nvPicPr>
        <p:blipFill>
          <a:blip r:embed="rId3" cstate="hqprint">
            <a:extLst>
              <a:ext uri="{28A0092B-C50C-407E-A947-70E740481C1C}">
                <a14:useLocalDpi xmlns:a14="http://schemas.microsoft.com/office/drawing/2010/main"/>
              </a:ext>
            </a:extLst>
          </a:blip>
          <a:srcRect t="9441" b="917"/>
          <a:stretch>
            <a:fillRect/>
          </a:stretch>
        </p:blipFill>
        <p:spPr>
          <a:xfrm rot="21600000">
            <a:off x="-191369" y="959661"/>
            <a:ext cx="12489575" cy="7025387"/>
          </a:xfrm>
          <a:prstGeom prst="rect">
            <a:avLst/>
          </a:prstGeom>
          <a:noFill/>
        </p:spPr>
      </p:pic>
    </p:spTree>
    <p:extLst>
      <p:ext uri="{BB962C8B-B14F-4D97-AF65-F5344CB8AC3E}">
        <p14:creationId xmlns:p14="http://schemas.microsoft.com/office/powerpoint/2010/main" val="3151309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40B38C-BE83-4186-F4B7-453CB8E1577A}"/>
              </a:ext>
            </a:extLst>
          </p:cNvPr>
          <p:cNvSpPr>
            <a:spLocks noGrp="1"/>
          </p:cNvSpPr>
          <p:nvPr>
            <p:ph type="body" sz="quarter" idx="11"/>
          </p:nvPr>
        </p:nvSpPr>
        <p:spPr>
          <a:xfrm>
            <a:off x="5285728" y="200026"/>
            <a:ext cx="6906271" cy="600798"/>
          </a:xfrm>
        </p:spPr>
        <p:txBody>
          <a:bodyPr/>
          <a:lstStyle/>
          <a:p>
            <a:r>
              <a:rPr lang="en-IS" sz="3600"/>
              <a:t>Unified customer experience</a:t>
            </a:r>
          </a:p>
        </p:txBody>
      </p:sp>
      <p:sp>
        <p:nvSpPr>
          <p:cNvPr id="7" name="Text Placeholder 3">
            <a:extLst>
              <a:ext uri="{FF2B5EF4-FFF2-40B4-BE49-F238E27FC236}">
                <a16:creationId xmlns:a16="http://schemas.microsoft.com/office/drawing/2014/main" id="{C4EF3DB9-AF3B-A5CC-BF3D-3FF5A53581BF}"/>
              </a:ext>
            </a:extLst>
          </p:cNvPr>
          <p:cNvSpPr txBox="1">
            <a:spLocks/>
          </p:cNvSpPr>
          <p:nvPr/>
        </p:nvSpPr>
        <p:spPr>
          <a:xfrm>
            <a:off x="6407171" y="1980519"/>
            <a:ext cx="3827177" cy="350100"/>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latin typeface="Aptos" panose="020B0004020202020204" pitchFamily="34" charset="0"/>
              </a:rPr>
              <a:t>Restaurants</a:t>
            </a:r>
            <a:r>
              <a:rPr lang="en-IS" sz="2000">
                <a:latin typeface="Aptos" panose="020B0004020202020204" pitchFamily="34" charset="0"/>
              </a:rPr>
              <a:t> – Bars - Lounges</a:t>
            </a:r>
            <a:endParaRPr lang="en-GB" sz="2000">
              <a:latin typeface="Aptos" panose="020B0004020202020204" pitchFamily="34" charset="0"/>
            </a:endParaRPr>
          </a:p>
        </p:txBody>
      </p:sp>
      <p:pic>
        <p:nvPicPr>
          <p:cNvPr id="8" name="Graphic 7">
            <a:extLst>
              <a:ext uri="{FF2B5EF4-FFF2-40B4-BE49-F238E27FC236}">
                <a16:creationId xmlns:a16="http://schemas.microsoft.com/office/drawing/2014/main" id="{1F15CB29-3E7F-E2C0-E499-B403B46ECD6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58289" y="1456934"/>
            <a:ext cx="873685" cy="873685"/>
          </a:xfrm>
          <a:prstGeom prst="rect">
            <a:avLst/>
          </a:prstGeom>
        </p:spPr>
      </p:pic>
      <p:sp>
        <p:nvSpPr>
          <p:cNvPr id="9" name="TextBox 8">
            <a:extLst>
              <a:ext uri="{FF2B5EF4-FFF2-40B4-BE49-F238E27FC236}">
                <a16:creationId xmlns:a16="http://schemas.microsoft.com/office/drawing/2014/main" id="{D538DD9C-524E-D436-560D-8C1CCFC50B56}"/>
              </a:ext>
            </a:extLst>
          </p:cNvPr>
          <p:cNvSpPr txBox="1"/>
          <p:nvPr/>
        </p:nvSpPr>
        <p:spPr>
          <a:xfrm>
            <a:off x="6407171" y="1462463"/>
            <a:ext cx="2120322" cy="461665"/>
          </a:xfrm>
          <a:prstGeom prst="rect">
            <a:avLst/>
          </a:prstGeom>
          <a:noFill/>
        </p:spPr>
        <p:txBody>
          <a:bodyPr wrap="square">
            <a:spAutoFit/>
          </a:bodyPr>
          <a:lstStyle/>
          <a:p>
            <a:pPr marL="0" indent="0">
              <a:buNone/>
            </a:pPr>
            <a:r>
              <a:rPr lang="en-GB" sz="2400" b="1">
                <a:solidFill>
                  <a:srgbClr val="7030A0"/>
                </a:solidFill>
                <a:latin typeface="Aptos" panose="020B0004020202020204" pitchFamily="34" charset="0"/>
                <a:cs typeface="Segoe UI" panose="020B0502040204020203" pitchFamily="34" charset="0"/>
              </a:rPr>
              <a:t>Hospitality</a:t>
            </a:r>
          </a:p>
        </p:txBody>
      </p:sp>
      <p:pic>
        <p:nvPicPr>
          <p:cNvPr id="10" name="Graphic 9">
            <a:extLst>
              <a:ext uri="{FF2B5EF4-FFF2-40B4-BE49-F238E27FC236}">
                <a16:creationId xmlns:a16="http://schemas.microsoft.com/office/drawing/2014/main" id="{DF951545-073D-467E-7227-ACA2A9048C8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8288" y="2849270"/>
            <a:ext cx="873685" cy="873685"/>
          </a:xfrm>
          <a:prstGeom prst="rect">
            <a:avLst/>
          </a:prstGeom>
        </p:spPr>
      </p:pic>
      <p:sp>
        <p:nvSpPr>
          <p:cNvPr id="11" name="Text Placeholder 3">
            <a:extLst>
              <a:ext uri="{FF2B5EF4-FFF2-40B4-BE49-F238E27FC236}">
                <a16:creationId xmlns:a16="http://schemas.microsoft.com/office/drawing/2014/main" id="{E5B41503-747A-8F27-22BD-6A4BFED22AD4}"/>
              </a:ext>
            </a:extLst>
          </p:cNvPr>
          <p:cNvSpPr txBox="1">
            <a:spLocks/>
          </p:cNvSpPr>
          <p:nvPr/>
        </p:nvSpPr>
        <p:spPr>
          <a:xfrm>
            <a:off x="6407171" y="3387899"/>
            <a:ext cx="5680510" cy="350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Aptos" panose="020B0004020202020204" pitchFamily="34" charset="0"/>
              </a:rPr>
              <a:t>Before security</a:t>
            </a:r>
            <a:r>
              <a:rPr lang="en-IS" sz="2000">
                <a:solidFill>
                  <a:schemeClr val="tx1"/>
                </a:solidFill>
                <a:latin typeface="Aptos" panose="020B0004020202020204" pitchFamily="34" charset="0"/>
              </a:rPr>
              <a:t> – Post security – Duty free/Duty paid</a:t>
            </a:r>
            <a:endParaRPr lang="en-GB" sz="2000">
              <a:solidFill>
                <a:schemeClr val="tx1"/>
              </a:solidFill>
              <a:latin typeface="Aptos" panose="020B0004020202020204" pitchFamily="34" charset="0"/>
            </a:endParaRPr>
          </a:p>
        </p:txBody>
      </p:sp>
      <p:sp>
        <p:nvSpPr>
          <p:cNvPr id="12" name="TextBox 11">
            <a:extLst>
              <a:ext uri="{FF2B5EF4-FFF2-40B4-BE49-F238E27FC236}">
                <a16:creationId xmlns:a16="http://schemas.microsoft.com/office/drawing/2014/main" id="{D28C6CBC-22B5-3F6A-BB2E-ACDE27707420}"/>
              </a:ext>
            </a:extLst>
          </p:cNvPr>
          <p:cNvSpPr txBox="1"/>
          <p:nvPr/>
        </p:nvSpPr>
        <p:spPr>
          <a:xfrm>
            <a:off x="6407171" y="2869843"/>
            <a:ext cx="2120322" cy="461665"/>
          </a:xfrm>
          <a:prstGeom prst="rect">
            <a:avLst/>
          </a:prstGeom>
          <a:noFill/>
        </p:spPr>
        <p:txBody>
          <a:bodyPr wrap="square">
            <a:spAutoFit/>
          </a:bodyPr>
          <a:lstStyle/>
          <a:p>
            <a:pPr marL="0" indent="0">
              <a:buNone/>
            </a:pPr>
            <a:r>
              <a:rPr lang="en-GB" sz="2400" b="1">
                <a:solidFill>
                  <a:srgbClr val="7030A0"/>
                </a:solidFill>
                <a:latin typeface="Aptos" panose="020B0004020202020204" pitchFamily="34" charset="0"/>
                <a:cs typeface="Segoe UI" panose="020B0502040204020203" pitchFamily="34" charset="0"/>
              </a:rPr>
              <a:t>Travel retail</a:t>
            </a:r>
          </a:p>
        </p:txBody>
      </p:sp>
      <p:pic>
        <p:nvPicPr>
          <p:cNvPr id="13" name="Graphic 12">
            <a:extLst>
              <a:ext uri="{FF2B5EF4-FFF2-40B4-BE49-F238E27FC236}">
                <a16:creationId xmlns:a16="http://schemas.microsoft.com/office/drawing/2014/main" id="{E03FEE30-8D81-5583-D762-A88AEBD7889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38333" y="4432106"/>
            <a:ext cx="713596" cy="713596"/>
          </a:xfrm>
          <a:prstGeom prst="rect">
            <a:avLst/>
          </a:prstGeom>
        </p:spPr>
      </p:pic>
      <p:sp>
        <p:nvSpPr>
          <p:cNvPr id="14" name="Text Placeholder 3">
            <a:extLst>
              <a:ext uri="{FF2B5EF4-FFF2-40B4-BE49-F238E27FC236}">
                <a16:creationId xmlns:a16="http://schemas.microsoft.com/office/drawing/2014/main" id="{6594D019-04F5-E2B3-2343-8B1C07460AD6}"/>
              </a:ext>
            </a:extLst>
          </p:cNvPr>
          <p:cNvSpPr txBox="1">
            <a:spLocks/>
          </p:cNvSpPr>
          <p:nvPr/>
        </p:nvSpPr>
        <p:spPr>
          <a:xfrm>
            <a:off x="6407171" y="4826754"/>
            <a:ext cx="5680510" cy="350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s-IS" sz="2000">
                <a:solidFill>
                  <a:schemeClr val="tx1"/>
                </a:solidFill>
                <a:latin typeface="Aptos" panose="020B0004020202020204" pitchFamily="34" charset="0"/>
              </a:rPr>
              <a:t>Sleeping cabins </a:t>
            </a:r>
            <a:r>
              <a:rPr lang="en-IS" sz="2000">
                <a:solidFill>
                  <a:schemeClr val="tx1"/>
                </a:solidFill>
                <a:latin typeface="Aptos" panose="020B0004020202020204" pitchFamily="34" charset="0"/>
              </a:rPr>
              <a:t>– Wel</a:t>
            </a:r>
            <a:r>
              <a:rPr lang="en-US" sz="2000">
                <a:solidFill>
                  <a:schemeClr val="tx1"/>
                </a:solidFill>
                <a:latin typeface="Aptos" panose="020B0004020202020204" pitchFamily="34" charset="0"/>
              </a:rPr>
              <a:t>l</a:t>
            </a:r>
            <a:r>
              <a:rPr lang="en-IS" sz="2000">
                <a:solidFill>
                  <a:schemeClr val="tx1"/>
                </a:solidFill>
                <a:latin typeface="Aptos" panose="020B0004020202020204" pitchFamily="34" charset="0"/>
              </a:rPr>
              <a:t>ness services – Travel information</a:t>
            </a:r>
            <a:endParaRPr lang="en-GB" sz="2000">
              <a:solidFill>
                <a:schemeClr val="tx1"/>
              </a:solidFill>
              <a:latin typeface="Aptos" panose="020B0004020202020204" pitchFamily="34" charset="0"/>
            </a:endParaRPr>
          </a:p>
        </p:txBody>
      </p:sp>
      <p:sp>
        <p:nvSpPr>
          <p:cNvPr id="15" name="TextBox 14">
            <a:extLst>
              <a:ext uri="{FF2B5EF4-FFF2-40B4-BE49-F238E27FC236}">
                <a16:creationId xmlns:a16="http://schemas.microsoft.com/office/drawing/2014/main" id="{438A2D4C-2F74-322C-0A6C-B3F621D0CD8F}"/>
              </a:ext>
            </a:extLst>
          </p:cNvPr>
          <p:cNvSpPr txBox="1"/>
          <p:nvPr/>
        </p:nvSpPr>
        <p:spPr>
          <a:xfrm>
            <a:off x="6407171" y="4308698"/>
            <a:ext cx="2120322" cy="461665"/>
          </a:xfrm>
          <a:prstGeom prst="rect">
            <a:avLst/>
          </a:prstGeom>
          <a:noFill/>
        </p:spPr>
        <p:txBody>
          <a:bodyPr wrap="square">
            <a:spAutoFit/>
          </a:bodyPr>
          <a:lstStyle/>
          <a:p>
            <a:pPr marL="0" indent="0">
              <a:buNone/>
            </a:pPr>
            <a:r>
              <a:rPr lang="en-GB" sz="2400" b="1">
                <a:solidFill>
                  <a:srgbClr val="7030A0"/>
                </a:solidFill>
                <a:latin typeface="Aptos" panose="020B0004020202020204" pitchFamily="34" charset="0"/>
                <a:cs typeface="Segoe UI" panose="020B0502040204020203" pitchFamily="34" charset="0"/>
              </a:rPr>
              <a:t>Services</a:t>
            </a:r>
          </a:p>
        </p:txBody>
      </p:sp>
      <p:pic>
        <p:nvPicPr>
          <p:cNvPr id="16" name="Picture Placeholder 13" descr="A long shot of people walking&#10;&#10;Description automatically generated">
            <a:extLst>
              <a:ext uri="{FF2B5EF4-FFF2-40B4-BE49-F238E27FC236}">
                <a16:creationId xmlns:a16="http://schemas.microsoft.com/office/drawing/2014/main" id="{670F82AB-319E-2F68-7F2E-EEE5EB15D172}"/>
              </a:ext>
            </a:extLst>
          </p:cNvPr>
          <p:cNvPicPr>
            <a:picLocks noGrp="1" noChangeAspect="1"/>
          </p:cNvPicPr>
          <p:nvPr>
            <p:ph type="pic" sz="quarter" idx="10"/>
          </p:nvPr>
        </p:nvPicPr>
        <p:blipFill>
          <a:blip r:embed="rId9" cstate="hqprint">
            <a:extLst>
              <a:ext uri="{28A0092B-C50C-407E-A947-70E740481C1C}">
                <a14:useLocalDpi xmlns:a14="http://schemas.microsoft.com/office/drawing/2010/main"/>
              </a:ext>
            </a:extLst>
          </a:blip>
          <a:srcRect/>
          <a:stretch>
            <a:fillRect/>
          </a:stretch>
        </p:blipFill>
        <p:spPr>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pic>
    </p:spTree>
    <p:extLst>
      <p:ext uri="{BB962C8B-B14F-4D97-AF65-F5344CB8AC3E}">
        <p14:creationId xmlns:p14="http://schemas.microsoft.com/office/powerpoint/2010/main" val="3369352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0E4C-1E45-14D2-CDC3-1F06E648BA94}"/>
              </a:ext>
            </a:extLst>
          </p:cNvPr>
          <p:cNvSpPr>
            <a:spLocks noGrp="1"/>
          </p:cNvSpPr>
          <p:nvPr>
            <p:ph type="title"/>
          </p:nvPr>
        </p:nvSpPr>
        <p:spPr/>
        <p:txBody>
          <a:bodyPr>
            <a:normAutofit fontScale="90000"/>
          </a:bodyPr>
          <a:lstStyle/>
          <a:p>
            <a:r>
              <a:rPr lang="en-IS">
                <a:latin typeface="Aptos" panose="020B0004020202020204" pitchFamily="34" charset="0"/>
              </a:rPr>
              <a:t>Travel retail</a:t>
            </a:r>
            <a:endParaRPr lang="en-IS"/>
          </a:p>
        </p:txBody>
      </p:sp>
      <p:sp>
        <p:nvSpPr>
          <p:cNvPr id="4" name="Text Placeholder 3">
            <a:extLst>
              <a:ext uri="{FF2B5EF4-FFF2-40B4-BE49-F238E27FC236}">
                <a16:creationId xmlns:a16="http://schemas.microsoft.com/office/drawing/2014/main" id="{59EC5065-AE6E-D986-C5AA-54254C2D9E56}"/>
              </a:ext>
            </a:extLst>
          </p:cNvPr>
          <p:cNvSpPr>
            <a:spLocks noGrp="1"/>
          </p:cNvSpPr>
          <p:nvPr>
            <p:ph type="body" sz="quarter" idx="11"/>
          </p:nvPr>
        </p:nvSpPr>
        <p:spPr/>
        <p:txBody>
          <a:bodyPr/>
          <a:lstStyle/>
          <a:p>
            <a:pPr>
              <a:spcAft>
                <a:spcPts val="600"/>
              </a:spcAft>
            </a:pPr>
            <a:r>
              <a:rPr lang="en-GB" sz="2000">
                <a:latin typeface="Aptos" panose="020B0004020202020204" pitchFamily="34" charset="0"/>
              </a:rPr>
              <a:t>Tax calculation based on the travelling route</a:t>
            </a:r>
          </a:p>
          <a:p>
            <a:pPr>
              <a:spcAft>
                <a:spcPts val="600"/>
              </a:spcAft>
            </a:pPr>
            <a:r>
              <a:rPr lang="en-GB" sz="2000">
                <a:latin typeface="Aptos" panose="020B0004020202020204" pitchFamily="34" charset="0"/>
              </a:rPr>
              <a:t>Prices, discounts and posting based on the route</a:t>
            </a:r>
          </a:p>
          <a:p>
            <a:pPr>
              <a:spcAft>
                <a:spcPts val="600"/>
              </a:spcAft>
            </a:pPr>
            <a:r>
              <a:rPr lang="en-GB" sz="2000">
                <a:latin typeface="Aptos" panose="020B0004020202020204" pitchFamily="34" charset="0"/>
              </a:rPr>
              <a:t>Tax refund / Reverse tax discount</a:t>
            </a:r>
          </a:p>
          <a:p>
            <a:pPr>
              <a:spcAft>
                <a:spcPts val="600"/>
              </a:spcAft>
            </a:pPr>
            <a:r>
              <a:rPr lang="en-GB" sz="2000">
                <a:latin typeface="Aptos" panose="020B0004020202020204" pitchFamily="34" charset="0"/>
              </a:rPr>
              <a:t>Quantity or amount limitation</a:t>
            </a:r>
          </a:p>
          <a:p>
            <a:pPr>
              <a:spcAft>
                <a:spcPts val="600"/>
              </a:spcAft>
            </a:pPr>
            <a:r>
              <a:rPr lang="en-GB" sz="2000">
                <a:latin typeface="Aptos" panose="020B0004020202020204" pitchFamily="34" charset="0"/>
              </a:rPr>
              <a:t>STEB handling</a:t>
            </a:r>
          </a:p>
          <a:p>
            <a:pPr>
              <a:spcAft>
                <a:spcPts val="600"/>
              </a:spcAft>
            </a:pPr>
            <a:r>
              <a:rPr lang="en-GB" sz="2000">
                <a:latin typeface="Aptos" panose="020B0004020202020204" pitchFamily="34" charset="0"/>
              </a:rPr>
              <a:t>Currency utility</a:t>
            </a:r>
          </a:p>
          <a:p>
            <a:pPr>
              <a:spcAft>
                <a:spcPts val="600"/>
              </a:spcAft>
            </a:pPr>
            <a:r>
              <a:rPr lang="en-GB" sz="2000">
                <a:latin typeface="Aptos" panose="020B0004020202020204" pitchFamily="34" charset="0"/>
              </a:rPr>
              <a:t>Capture of boarding card information</a:t>
            </a:r>
          </a:p>
          <a:p>
            <a:pPr>
              <a:spcAft>
                <a:spcPts val="600"/>
              </a:spcAft>
            </a:pPr>
            <a:r>
              <a:rPr lang="en-GB" sz="2000">
                <a:latin typeface="Aptos" panose="020B0004020202020204" pitchFamily="34" charset="0"/>
              </a:rPr>
              <a:t>Capture of passport information</a:t>
            </a:r>
          </a:p>
          <a:p>
            <a:pPr>
              <a:spcAft>
                <a:spcPts val="600"/>
              </a:spcAft>
            </a:pPr>
            <a:r>
              <a:rPr lang="en-GB" sz="2000">
                <a:latin typeface="Aptos" panose="020B0004020202020204" pitchFamily="34" charset="0"/>
              </a:rPr>
              <a:t>Flight information and timetables </a:t>
            </a:r>
            <a:endParaRPr lang="en-IS" sz="2000">
              <a:latin typeface="Aptos" panose="020B0004020202020204" pitchFamily="34" charset="0"/>
            </a:endParaRPr>
          </a:p>
          <a:p>
            <a:endParaRPr lang="en-IS" sz="2400"/>
          </a:p>
        </p:txBody>
      </p:sp>
      <p:pic>
        <p:nvPicPr>
          <p:cNvPr id="5" name="Picture Placeholder 5" descr="A glass wall of a mall&#10;&#10;Description automatically generated with medium confidence">
            <a:extLst>
              <a:ext uri="{FF2B5EF4-FFF2-40B4-BE49-F238E27FC236}">
                <a16:creationId xmlns:a16="http://schemas.microsoft.com/office/drawing/2014/main" id="{5CA07912-1D91-5FF5-72E3-7E2D157BE0CC}"/>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37815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2159-DA1F-F2E7-76ED-A02FCA697A7E}"/>
              </a:ext>
            </a:extLst>
          </p:cNvPr>
          <p:cNvSpPr>
            <a:spLocks noGrp="1"/>
          </p:cNvSpPr>
          <p:nvPr>
            <p:ph type="title"/>
          </p:nvPr>
        </p:nvSpPr>
        <p:spPr/>
        <p:txBody>
          <a:bodyPr>
            <a:normAutofit fontScale="90000"/>
          </a:bodyPr>
          <a:lstStyle/>
          <a:p>
            <a:r>
              <a:rPr lang="en-GB">
                <a:latin typeface="Aptos" panose="020B0004020202020204" pitchFamily="34" charset="0"/>
              </a:rPr>
              <a:t>Profiles and Posting</a:t>
            </a:r>
            <a:endParaRPr lang="en-IS"/>
          </a:p>
        </p:txBody>
      </p:sp>
      <p:sp>
        <p:nvSpPr>
          <p:cNvPr id="4" name="Text Placeholder 3">
            <a:extLst>
              <a:ext uri="{FF2B5EF4-FFF2-40B4-BE49-F238E27FC236}">
                <a16:creationId xmlns:a16="http://schemas.microsoft.com/office/drawing/2014/main" id="{2762D1CE-2790-2569-2357-5D3A1043C0D3}"/>
              </a:ext>
            </a:extLst>
          </p:cNvPr>
          <p:cNvSpPr>
            <a:spLocks noGrp="1"/>
          </p:cNvSpPr>
          <p:nvPr>
            <p:ph type="body" sz="quarter" idx="12"/>
          </p:nvPr>
        </p:nvSpPr>
        <p:spPr/>
        <p:txBody>
          <a:bodyPr/>
          <a:lstStyle/>
          <a:p>
            <a:pPr marL="0" indent="0">
              <a:buNone/>
            </a:pPr>
            <a:r>
              <a:rPr lang="en-GB" sz="2000" b="1">
                <a:solidFill>
                  <a:srgbClr val="361D5C"/>
                </a:solidFill>
                <a:latin typeface="Aptos" panose="020B0004020202020204" pitchFamily="34" charset="0"/>
              </a:rPr>
              <a:t>Posting setup based on route</a:t>
            </a:r>
          </a:p>
          <a:p>
            <a:r>
              <a:rPr lang="en-GB" sz="2000">
                <a:solidFill>
                  <a:schemeClr val="tx1"/>
                </a:solidFill>
                <a:latin typeface="Aptos" panose="020B0004020202020204" pitchFamily="34" charset="0"/>
              </a:rPr>
              <a:t>From site to site</a:t>
            </a:r>
          </a:p>
          <a:p>
            <a:r>
              <a:rPr lang="en-GB" sz="2000">
                <a:solidFill>
                  <a:schemeClr val="tx1"/>
                </a:solidFill>
                <a:latin typeface="Aptos" panose="020B0004020202020204" pitchFamily="34" charset="0"/>
              </a:rPr>
              <a:t>From site to country</a:t>
            </a:r>
          </a:p>
          <a:p>
            <a:r>
              <a:rPr lang="en-GB" sz="2000">
                <a:solidFill>
                  <a:schemeClr val="tx1"/>
                </a:solidFill>
                <a:latin typeface="Aptos" panose="020B0004020202020204" pitchFamily="34" charset="0"/>
              </a:rPr>
              <a:t>From country to country</a:t>
            </a:r>
          </a:p>
          <a:p>
            <a:r>
              <a:rPr lang="en-GB" sz="2000">
                <a:solidFill>
                  <a:schemeClr val="tx1"/>
                </a:solidFill>
                <a:latin typeface="Aptos" panose="020B0004020202020204" pitchFamily="34" charset="0"/>
              </a:rPr>
              <a:t>From country to country</a:t>
            </a:r>
            <a:r>
              <a:rPr lang="en-GB" sz="2000">
                <a:latin typeface="Aptos" panose="020B0004020202020204" pitchFamily="34" charset="0"/>
              </a:rPr>
              <a:t> using Groups from duty</a:t>
            </a:r>
            <a:br>
              <a:rPr lang="en-GB" sz="2000">
                <a:latin typeface="Aptos" panose="020B0004020202020204" pitchFamily="34" charset="0"/>
              </a:rPr>
            </a:br>
            <a:endParaRPr lang="en-GB" sz="2000">
              <a:latin typeface="Aptos" panose="020B0004020202020204" pitchFamily="34" charset="0"/>
            </a:endParaRPr>
          </a:p>
          <a:p>
            <a:pPr marL="0" indent="0">
              <a:buNone/>
            </a:pPr>
            <a:r>
              <a:rPr lang="en-GB" sz="2000" b="1">
                <a:solidFill>
                  <a:srgbClr val="361D5C"/>
                </a:solidFill>
                <a:latin typeface="Aptos" panose="020B0004020202020204" pitchFamily="34" charset="0"/>
              </a:rPr>
              <a:t>Groups from Duty Free posting setup for arrival and departure</a:t>
            </a:r>
          </a:p>
          <a:p>
            <a:r>
              <a:rPr lang="en-GB" sz="2000">
                <a:solidFill>
                  <a:schemeClr val="tx1"/>
                </a:solidFill>
                <a:latin typeface="Aptos" panose="020B0004020202020204" pitchFamily="34" charset="0"/>
              </a:rPr>
              <a:t>Posting group</a:t>
            </a:r>
          </a:p>
          <a:p>
            <a:r>
              <a:rPr lang="en-GB" sz="2000">
                <a:solidFill>
                  <a:schemeClr val="tx1"/>
                </a:solidFill>
                <a:latin typeface="Aptos" panose="020B0004020202020204" pitchFamily="34" charset="0"/>
              </a:rPr>
              <a:t>Limitation group</a:t>
            </a:r>
          </a:p>
          <a:p>
            <a:r>
              <a:rPr lang="en-GB" sz="2000">
                <a:solidFill>
                  <a:schemeClr val="tx1"/>
                </a:solidFill>
                <a:latin typeface="Aptos" panose="020B0004020202020204" pitchFamily="34" charset="0"/>
              </a:rPr>
              <a:t>STEB group</a:t>
            </a:r>
          </a:p>
          <a:p>
            <a:r>
              <a:rPr lang="en-GB" sz="2000">
                <a:solidFill>
                  <a:schemeClr val="tx1"/>
                </a:solidFill>
                <a:latin typeface="Aptos" panose="020B0004020202020204" pitchFamily="34" charset="0"/>
              </a:rPr>
              <a:t>Tax discount group</a:t>
            </a:r>
          </a:p>
          <a:p>
            <a:endParaRPr lang="en-IS" sz="2000"/>
          </a:p>
        </p:txBody>
      </p:sp>
      <p:pic>
        <p:nvPicPr>
          <p:cNvPr id="5" name="Picture Placeholder 5" descr="A group of people walking in a large building&#10;&#10;Description automatically generated">
            <a:extLst>
              <a:ext uri="{FF2B5EF4-FFF2-40B4-BE49-F238E27FC236}">
                <a16:creationId xmlns:a16="http://schemas.microsoft.com/office/drawing/2014/main" id="{5BE1C9B4-915B-57B8-FB35-98854658A3A1}"/>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51251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3D13-4001-B7A2-8CE5-E759980B73C8}"/>
              </a:ext>
            </a:extLst>
          </p:cNvPr>
          <p:cNvSpPr>
            <a:spLocks noGrp="1"/>
          </p:cNvSpPr>
          <p:nvPr>
            <p:ph type="title"/>
          </p:nvPr>
        </p:nvSpPr>
        <p:spPr/>
        <p:txBody>
          <a:bodyPr>
            <a:normAutofit fontScale="90000"/>
          </a:bodyPr>
          <a:lstStyle/>
          <a:p>
            <a:r>
              <a:rPr lang="en-IS">
                <a:latin typeface="Aptos" panose="020B0004020202020204" pitchFamily="34" charset="0"/>
              </a:rPr>
              <a:t>Country groups and flights</a:t>
            </a:r>
            <a:endParaRPr lang="en-IS"/>
          </a:p>
        </p:txBody>
      </p:sp>
      <p:sp>
        <p:nvSpPr>
          <p:cNvPr id="4" name="Text Placeholder 3">
            <a:extLst>
              <a:ext uri="{FF2B5EF4-FFF2-40B4-BE49-F238E27FC236}">
                <a16:creationId xmlns:a16="http://schemas.microsoft.com/office/drawing/2014/main" id="{181895BC-9816-D4F0-010A-ADCCC41C8308}"/>
              </a:ext>
            </a:extLst>
          </p:cNvPr>
          <p:cNvSpPr>
            <a:spLocks noGrp="1"/>
          </p:cNvSpPr>
          <p:nvPr>
            <p:ph type="body" sz="quarter" idx="11"/>
          </p:nvPr>
        </p:nvSpPr>
        <p:spPr/>
        <p:txBody>
          <a:bodyPr/>
          <a:lstStyle/>
          <a:p>
            <a:pPr marL="0" lvl="0" indent="0" defTabSz="457200">
              <a:lnSpc>
                <a:spcPct val="70000"/>
              </a:lnSpc>
              <a:buNone/>
              <a:defRPr/>
            </a:pPr>
            <a:r>
              <a:rPr lang="en-US" sz="2400" b="1">
                <a:solidFill>
                  <a:srgbClr val="361D5C"/>
                </a:solidFill>
                <a:latin typeface="Aptos" panose="020B0004020202020204" pitchFamily="34" charset="0"/>
              </a:rPr>
              <a:t>Country groups</a:t>
            </a:r>
          </a:p>
          <a:p>
            <a:pPr marL="457200" lvl="0" indent="-457200">
              <a:defRPr/>
            </a:pPr>
            <a:r>
              <a:rPr lang="en-US" sz="2000">
                <a:latin typeface="Aptos" panose="020B0004020202020204" pitchFamily="34" charset="0"/>
              </a:rPr>
              <a:t>Grouping countries together or excluding countries</a:t>
            </a:r>
          </a:p>
          <a:p>
            <a:pPr marL="457200" lvl="0" indent="-457200">
              <a:tabLst>
                <a:tab pos="457200" algn="l"/>
              </a:tabLst>
              <a:defRPr/>
            </a:pPr>
            <a:r>
              <a:rPr lang="en-US" sz="2000">
                <a:latin typeface="Aptos" panose="020B0004020202020204" pitchFamily="34" charset="0"/>
              </a:rPr>
              <a:t>This can be used under Duty Free posting setup Destination type</a:t>
            </a:r>
            <a:br>
              <a:rPr lang="en-US" sz="2000">
                <a:solidFill>
                  <a:schemeClr val="tx2"/>
                </a:solidFill>
                <a:latin typeface="Aptos" panose="020B0004020202020204" pitchFamily="34" charset="0"/>
              </a:rPr>
            </a:br>
            <a:endParaRPr lang="en-US" sz="2000">
              <a:solidFill>
                <a:schemeClr val="tx2"/>
              </a:solidFill>
              <a:latin typeface="Aptos" panose="020B0004020202020204" pitchFamily="34" charset="0"/>
            </a:endParaRPr>
          </a:p>
          <a:p>
            <a:pPr marL="0" lvl="0" indent="0">
              <a:buNone/>
              <a:tabLst>
                <a:tab pos="457200" algn="l"/>
              </a:tabLst>
              <a:defRPr/>
            </a:pPr>
            <a:r>
              <a:rPr lang="en-US" sz="2400" b="1">
                <a:solidFill>
                  <a:srgbClr val="361D5C"/>
                </a:solidFill>
                <a:latin typeface="Aptos" panose="020B0004020202020204" pitchFamily="34" charset="0"/>
              </a:rPr>
              <a:t>Flights</a:t>
            </a:r>
          </a:p>
          <a:p>
            <a:pPr marL="457200" lvl="0" indent="-457200">
              <a:tabLst>
                <a:tab pos="457200" algn="l"/>
              </a:tabLst>
              <a:defRPr/>
            </a:pPr>
            <a:r>
              <a:rPr lang="en-US" sz="2000">
                <a:latin typeface="Aptos" panose="020B0004020202020204" pitchFamily="34" charset="0"/>
              </a:rPr>
              <a:t>Set up timetable for each flight</a:t>
            </a:r>
          </a:p>
          <a:p>
            <a:pPr marL="457200" lvl="0" indent="-457200">
              <a:tabLst>
                <a:tab pos="457200" algn="l"/>
              </a:tabLst>
              <a:defRPr/>
            </a:pPr>
            <a:r>
              <a:rPr lang="en-US" sz="2000">
                <a:latin typeface="Aptos" panose="020B0004020202020204" pitchFamily="34" charset="0"/>
              </a:rPr>
              <a:t>Departure and arrival traveler </a:t>
            </a:r>
          </a:p>
          <a:p>
            <a:pPr marL="1143000" lvl="1" indent="-457200">
              <a:buFont typeface="System Font Regular"/>
              <a:buChar char="-"/>
              <a:tabLst>
                <a:tab pos="457200" algn="l"/>
              </a:tabLst>
              <a:defRPr/>
            </a:pPr>
            <a:r>
              <a:rPr lang="en-US" sz="1800">
                <a:latin typeface="Aptos" panose="020B0004020202020204" pitchFamily="34" charset="0"/>
              </a:rPr>
              <a:t>Posting group</a:t>
            </a:r>
          </a:p>
          <a:p>
            <a:pPr marL="1143000" lvl="1" indent="-457200">
              <a:buFont typeface="System Font Regular"/>
              <a:buChar char="-"/>
              <a:tabLst>
                <a:tab pos="457200" algn="l"/>
              </a:tabLst>
              <a:defRPr/>
            </a:pPr>
            <a:r>
              <a:rPr lang="en-US" sz="1800">
                <a:latin typeface="Aptos" panose="020B0004020202020204" pitchFamily="34" charset="0"/>
              </a:rPr>
              <a:t>Custom limit group</a:t>
            </a:r>
          </a:p>
          <a:p>
            <a:pPr marL="1143000" lvl="1" indent="-457200">
              <a:buFont typeface="System Font Regular"/>
              <a:buChar char="-"/>
              <a:tabLst>
                <a:tab pos="457200" algn="l"/>
              </a:tabLst>
              <a:defRPr/>
            </a:pPr>
            <a:r>
              <a:rPr lang="en-US" sz="1800">
                <a:latin typeface="Aptos" panose="020B0004020202020204" pitchFamily="34" charset="0"/>
              </a:rPr>
              <a:t>Gate bag group</a:t>
            </a:r>
          </a:p>
          <a:p>
            <a:pPr marL="1143000" lvl="1" indent="-457200">
              <a:buFont typeface="System Font Regular"/>
              <a:buChar char="-"/>
              <a:tabLst>
                <a:tab pos="457200" algn="l"/>
              </a:tabLst>
              <a:defRPr/>
            </a:pPr>
            <a:r>
              <a:rPr lang="en-US" sz="1800">
                <a:latin typeface="Aptos" panose="020B0004020202020204" pitchFamily="34" charset="0"/>
              </a:rPr>
              <a:t>Reverse tax discount group </a:t>
            </a:r>
          </a:p>
          <a:p>
            <a:pPr marL="1143000" lvl="1" indent="-457200">
              <a:buFont typeface="System Font Regular"/>
              <a:buChar char="-"/>
              <a:tabLst>
                <a:tab pos="457200" algn="l"/>
              </a:tabLst>
              <a:defRPr/>
            </a:pPr>
            <a:r>
              <a:rPr lang="en-US" sz="1800">
                <a:latin typeface="Aptos" panose="020B0004020202020204" pitchFamily="34" charset="0"/>
              </a:rPr>
              <a:t>Can be setup for each flight</a:t>
            </a:r>
          </a:p>
          <a:p>
            <a:endParaRPr lang="en-IS"/>
          </a:p>
        </p:txBody>
      </p:sp>
      <p:pic>
        <p:nvPicPr>
          <p:cNvPr id="5" name="Picture Placeholder 5" descr="A satellite view of earth with lights and lines of light&#10;&#10;Description automatically generated with medium confidence">
            <a:extLst>
              <a:ext uri="{FF2B5EF4-FFF2-40B4-BE49-F238E27FC236}">
                <a16:creationId xmlns:a16="http://schemas.microsoft.com/office/drawing/2014/main" id="{D4D603F8-408D-E80E-DE99-E49442CA509A}"/>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15261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0800AB8-661C-3568-AE7B-DB7E02AB5049}"/>
              </a:ext>
            </a:extLst>
          </p:cNvPr>
          <p:cNvSpPr txBox="1">
            <a:spLocks/>
          </p:cNvSpPr>
          <p:nvPr/>
        </p:nvSpPr>
        <p:spPr>
          <a:xfrm>
            <a:off x="340290" y="1197695"/>
            <a:ext cx="5584521" cy="51693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defRPr/>
            </a:pPr>
            <a:r>
              <a:rPr lang="en-GB" sz="2000">
                <a:solidFill>
                  <a:srgbClr val="1D2526"/>
                </a:solidFill>
                <a:latin typeface="Aptos" panose="020B0004020202020204" pitchFamily="34" charset="0"/>
              </a:rPr>
              <a:t>Bahrain Duty Free was established in 1991. Today the company operates several duty free outlets within Bahrain International airport, including a Departures and Arrivals shop and a landside outlet called “A to Z” located in the arrivals hall. Bahrain Duty Free also operates the Khalifa Bin Salman Port Shop.</a:t>
            </a:r>
          </a:p>
          <a:p>
            <a:pPr marL="0" indent="0">
              <a:spcAft>
                <a:spcPts val="1200"/>
              </a:spcAft>
              <a:buFont typeface="Arial" panose="020B0604020202020204" pitchFamily="34" charset="0"/>
              <a:buNone/>
            </a:pPr>
            <a:endParaRPr lang="en-IS">
              <a:latin typeface="Aptos" panose="020B0004020202020204" pitchFamily="34" charset="0"/>
            </a:endParaRPr>
          </a:p>
        </p:txBody>
      </p:sp>
      <p:sp>
        <p:nvSpPr>
          <p:cNvPr id="9" name="Title 5">
            <a:extLst>
              <a:ext uri="{FF2B5EF4-FFF2-40B4-BE49-F238E27FC236}">
                <a16:creationId xmlns:a16="http://schemas.microsoft.com/office/drawing/2014/main" id="{781E2B50-FC93-086F-10F0-3D3731804DB8}"/>
              </a:ext>
            </a:extLst>
          </p:cNvPr>
          <p:cNvSpPr txBox="1">
            <a:spLocks/>
          </p:cNvSpPr>
          <p:nvPr/>
        </p:nvSpPr>
        <p:spPr>
          <a:xfrm>
            <a:off x="340291" y="212186"/>
            <a:ext cx="9911149" cy="588637"/>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r>
              <a:rPr lang="en-GB">
                <a:latin typeface="Aptos" panose="020B0004020202020204" pitchFamily="34" charset="0"/>
              </a:rPr>
              <a:t>Bahrain Duty Free</a:t>
            </a:r>
            <a:endParaRPr lang="en-IS">
              <a:latin typeface="Aptos" panose="020B0004020202020204" pitchFamily="34" charset="0"/>
            </a:endParaRPr>
          </a:p>
        </p:txBody>
      </p:sp>
      <p:sp>
        <p:nvSpPr>
          <p:cNvPr id="11" name="TextBox 10">
            <a:extLst>
              <a:ext uri="{FF2B5EF4-FFF2-40B4-BE49-F238E27FC236}">
                <a16:creationId xmlns:a16="http://schemas.microsoft.com/office/drawing/2014/main" id="{B029D387-06C7-8C16-891F-F5166CE95ECF}"/>
              </a:ext>
            </a:extLst>
          </p:cNvPr>
          <p:cNvSpPr txBox="1"/>
          <p:nvPr/>
        </p:nvSpPr>
        <p:spPr>
          <a:xfrm>
            <a:off x="340290" y="3753047"/>
            <a:ext cx="5477924" cy="1705543"/>
          </a:xfrm>
          <a:prstGeom prst="round2DiagRect">
            <a:avLst/>
          </a:prstGeom>
          <a:solidFill>
            <a:srgbClr val="351C5C"/>
          </a:solidFill>
          <a:effectLst>
            <a:softEdge rad="0"/>
          </a:effectLst>
        </p:spPr>
        <p:txBody>
          <a:bodyPr wrap="square" lIns="108000" tIns="108000" rIns="108000" bIns="108000">
            <a:spAutoFit/>
          </a:bodyPr>
          <a:lstStyle/>
          <a:p>
            <a:pPr marL="0" indent="0" algn="ctr">
              <a:buNone/>
            </a:pPr>
            <a:r>
              <a:rPr lang="en-GB" sz="1600">
                <a:solidFill>
                  <a:schemeClr val="bg1"/>
                </a:solidFill>
                <a:latin typeface="Aptos" panose="020B0004020202020204" pitchFamily="34" charset="0"/>
                <a:cs typeface="Segoe UI" panose="020B0502040204020203" pitchFamily="34" charset="0"/>
              </a:rPr>
              <a:t>“With LS Retail software we can now track individual transactions from the POS to the General Ledger, which has maximized our control over our business.”</a:t>
            </a:r>
          </a:p>
          <a:p>
            <a:pPr marL="0" indent="0">
              <a:buNone/>
            </a:pPr>
            <a:endParaRPr lang="en-GB" sz="1400">
              <a:solidFill>
                <a:srgbClr val="2B134C"/>
              </a:solidFill>
              <a:latin typeface="Aptos" panose="020B0004020202020204" pitchFamily="34" charset="0"/>
              <a:cs typeface="Segoe UI" panose="020B0502040204020203" pitchFamily="34" charset="0"/>
            </a:endParaRPr>
          </a:p>
          <a:p>
            <a:pPr marL="0" indent="0" algn="r">
              <a:buNone/>
            </a:pPr>
            <a:r>
              <a:rPr lang="en-GB" sz="1200" b="1">
                <a:solidFill>
                  <a:srgbClr val="F9CD83"/>
                </a:solidFill>
                <a:latin typeface="Aptos" panose="020B0004020202020204" pitchFamily="34" charset="0"/>
                <a:cs typeface="Segoe UI" panose="020B0502040204020203" pitchFamily="34" charset="0"/>
              </a:rPr>
              <a:t>Shibu Abraham</a:t>
            </a:r>
          </a:p>
          <a:p>
            <a:pPr marL="0" indent="0" algn="r">
              <a:buNone/>
            </a:pPr>
            <a:r>
              <a:rPr lang="en-GB" sz="1200">
                <a:solidFill>
                  <a:schemeClr val="bg1"/>
                </a:solidFill>
                <a:latin typeface="Aptos" panose="020B0004020202020204" pitchFamily="34" charset="0"/>
                <a:cs typeface="Segoe UI" panose="020B0502040204020203" pitchFamily="34" charset="0"/>
              </a:rPr>
              <a:t>Head of IT &amp; Logistics</a:t>
            </a:r>
          </a:p>
        </p:txBody>
      </p:sp>
      <p:sp>
        <p:nvSpPr>
          <p:cNvPr id="12" name="Rounded Rectangle 11">
            <a:hlinkClick r:id="rId3"/>
            <a:extLst>
              <a:ext uri="{FF2B5EF4-FFF2-40B4-BE49-F238E27FC236}">
                <a16:creationId xmlns:a16="http://schemas.microsoft.com/office/drawing/2014/main" id="{CC19D445-0A09-5B9E-446D-8AB4FBF3B334}"/>
              </a:ext>
            </a:extLst>
          </p:cNvPr>
          <p:cNvSpPr/>
          <p:nvPr/>
        </p:nvSpPr>
        <p:spPr>
          <a:xfrm>
            <a:off x="1451012" y="5764092"/>
            <a:ext cx="2880000" cy="602916"/>
          </a:xfrm>
          <a:prstGeom prst="roundRect">
            <a:avLst/>
          </a:prstGeom>
          <a:solidFill>
            <a:srgbClr val="F9CD8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S">
              <a:latin typeface="Aptos" panose="020B0004020202020204" pitchFamily="34" charset="0"/>
            </a:endParaRPr>
          </a:p>
        </p:txBody>
      </p:sp>
      <p:sp>
        <p:nvSpPr>
          <p:cNvPr id="13" name="TextBox 12">
            <a:extLst>
              <a:ext uri="{FF2B5EF4-FFF2-40B4-BE49-F238E27FC236}">
                <a16:creationId xmlns:a16="http://schemas.microsoft.com/office/drawing/2014/main" id="{41196FD7-ED69-C934-8A65-4369232769E8}"/>
              </a:ext>
            </a:extLst>
          </p:cNvPr>
          <p:cNvSpPr txBox="1"/>
          <p:nvPr/>
        </p:nvSpPr>
        <p:spPr>
          <a:xfrm>
            <a:off x="1701231" y="5911661"/>
            <a:ext cx="2405210" cy="307777"/>
          </a:xfrm>
          <a:prstGeom prst="rect">
            <a:avLst/>
          </a:prstGeom>
          <a:noFill/>
        </p:spPr>
        <p:txBody>
          <a:bodyPr wrap="none" rtlCol="0">
            <a:spAutoFit/>
          </a:bodyPr>
          <a:lstStyle/>
          <a:p>
            <a:r>
              <a:rPr lang="en-IS" sz="1400" b="1">
                <a:solidFill>
                  <a:srgbClr val="462C6F"/>
                </a:solidFill>
                <a:latin typeface="Aptos" panose="020B0004020202020204" pitchFamily="34" charset="0"/>
                <a:cs typeface="Segoe UI" panose="020B0502040204020203" pitchFamily="34" charset="0"/>
              </a:rPr>
              <a:t>Read the full success story</a:t>
            </a:r>
          </a:p>
        </p:txBody>
      </p:sp>
      <p:pic>
        <p:nvPicPr>
          <p:cNvPr id="14" name="Graphic 13">
            <a:hlinkClick r:id="rId3"/>
            <a:extLst>
              <a:ext uri="{FF2B5EF4-FFF2-40B4-BE49-F238E27FC236}">
                <a16:creationId xmlns:a16="http://schemas.microsoft.com/office/drawing/2014/main" id="{8C1624C9-375B-1065-9381-D2A85D1BDD4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60436" y="6118776"/>
            <a:ext cx="382862" cy="382862"/>
          </a:xfrm>
          <a:prstGeom prst="rect">
            <a:avLst/>
          </a:prstGeom>
        </p:spPr>
      </p:pic>
      <p:sp>
        <p:nvSpPr>
          <p:cNvPr id="15" name="TextBox 14">
            <a:extLst>
              <a:ext uri="{FF2B5EF4-FFF2-40B4-BE49-F238E27FC236}">
                <a16:creationId xmlns:a16="http://schemas.microsoft.com/office/drawing/2014/main" id="{06CBAD65-B2A1-BF6D-5156-60C626CE627B}"/>
              </a:ext>
            </a:extLst>
          </p:cNvPr>
          <p:cNvSpPr txBox="1"/>
          <p:nvPr/>
        </p:nvSpPr>
        <p:spPr>
          <a:xfrm>
            <a:off x="1017398" y="6413550"/>
            <a:ext cx="3772877" cy="215444"/>
          </a:xfrm>
          <a:prstGeom prst="rect">
            <a:avLst/>
          </a:prstGeom>
          <a:noFill/>
        </p:spPr>
        <p:txBody>
          <a:bodyPr wrap="square" rtlCol="0">
            <a:spAutoFit/>
          </a:bodyPr>
          <a:lstStyle/>
          <a:p>
            <a:pPr algn="ctr"/>
            <a:r>
              <a:rPr lang="en-GB" sz="800">
                <a:solidFill>
                  <a:srgbClr val="462C6F"/>
                </a:solidFill>
                <a:latin typeface="Aptos" panose="020B0004020202020204" pitchFamily="34" charset="0"/>
                <a:cs typeface="Segoe UI" panose="020B0502040204020203" pitchFamily="34" charset="0"/>
              </a:rPr>
              <a:t>https://</a:t>
            </a:r>
            <a:r>
              <a:rPr lang="en-GB" sz="800" err="1">
                <a:solidFill>
                  <a:srgbClr val="462C6F"/>
                </a:solidFill>
                <a:latin typeface="Aptos" panose="020B0004020202020204" pitchFamily="34" charset="0"/>
                <a:cs typeface="Segoe UI" panose="020B0502040204020203" pitchFamily="34" charset="0"/>
              </a:rPr>
              <a:t>www.lsretail.com</a:t>
            </a:r>
            <a:r>
              <a:rPr lang="en-GB" sz="800">
                <a:solidFill>
                  <a:srgbClr val="462C6F"/>
                </a:solidFill>
                <a:latin typeface="Aptos" panose="020B0004020202020204" pitchFamily="34" charset="0"/>
                <a:cs typeface="Segoe UI" panose="020B0502040204020203" pitchFamily="34" charset="0"/>
              </a:rPr>
              <a:t>/customers/</a:t>
            </a:r>
            <a:r>
              <a:rPr lang="en-GB" sz="800" err="1">
                <a:solidFill>
                  <a:srgbClr val="462C6F"/>
                </a:solidFill>
                <a:latin typeface="Aptos" panose="020B0004020202020204" pitchFamily="34" charset="0"/>
                <a:cs typeface="Segoe UI" panose="020B0502040204020203" pitchFamily="34" charset="0"/>
              </a:rPr>
              <a:t>bahrain</a:t>
            </a:r>
            <a:r>
              <a:rPr lang="en-GB" sz="800">
                <a:solidFill>
                  <a:srgbClr val="462C6F"/>
                </a:solidFill>
                <a:latin typeface="Aptos" panose="020B0004020202020204" pitchFamily="34" charset="0"/>
                <a:cs typeface="Segoe UI" panose="020B0502040204020203" pitchFamily="34" charset="0"/>
              </a:rPr>
              <a:t>-duty-free</a:t>
            </a:r>
            <a:endParaRPr lang="en-IS" sz="800">
              <a:solidFill>
                <a:srgbClr val="462C6F"/>
              </a:solidFill>
              <a:latin typeface="Aptos" panose="020B0004020202020204" pitchFamily="34" charset="0"/>
              <a:cs typeface="Segoe UI" panose="020B0502040204020203" pitchFamily="34" charset="0"/>
            </a:endParaRPr>
          </a:p>
        </p:txBody>
      </p:sp>
      <p:pic>
        <p:nvPicPr>
          <p:cNvPr id="16" name="Picture Placeholder 2" descr="A display of sunglasses in a store&#10;&#10;Description automatically generated">
            <a:extLst>
              <a:ext uri="{FF2B5EF4-FFF2-40B4-BE49-F238E27FC236}">
                <a16:creationId xmlns:a16="http://schemas.microsoft.com/office/drawing/2014/main" id="{D98500D3-048F-814D-7323-4CAD82688AA6}"/>
              </a:ext>
            </a:extLst>
          </p:cNvPr>
          <p:cNvPicPr>
            <a:picLocks noGrp="1" noChangeAspect="1"/>
          </p:cNvPicPr>
          <p:nvPr>
            <p:ph type="pic" sz="quarter" idx="11"/>
          </p:nvPr>
        </p:nvPicPr>
        <p:blipFill>
          <a:blip r:embed="rId6" cstate="hqprint">
            <a:extLst>
              <a:ext uri="{28A0092B-C50C-407E-A947-70E740481C1C}">
                <a14:useLocalDpi xmlns:a14="http://schemas.microsoft.com/office/drawing/2010/main"/>
              </a:ext>
            </a:extLst>
          </a:blip>
          <a:srcRect/>
          <a:stretch>
            <a:fillRect/>
          </a:stretch>
        </p:blipFill>
        <p:spPr>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pic>
    </p:spTree>
    <p:extLst>
      <p:ext uri="{BB962C8B-B14F-4D97-AF65-F5344CB8AC3E}">
        <p14:creationId xmlns:p14="http://schemas.microsoft.com/office/powerpoint/2010/main" val="3124290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E05ECC-0E14-5604-5826-28AED97ECB83}"/>
              </a:ext>
            </a:extLst>
          </p:cNvPr>
          <p:cNvSpPr txBox="1"/>
          <p:nvPr/>
        </p:nvSpPr>
        <p:spPr>
          <a:xfrm>
            <a:off x="443678" y="828288"/>
            <a:ext cx="11304645" cy="184665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4800" b="0" i="0" u="none" strike="noStrike" kern="1200" cap="none" spc="0" normalizeH="0" baseline="0" noProof="0">
                <a:ln>
                  <a:noFill/>
                </a:ln>
                <a:solidFill>
                  <a:srgbClr val="FFFFFF"/>
                </a:solidFill>
                <a:effectLst/>
                <a:uLnTx/>
                <a:uFillTx/>
                <a:latin typeface="Aptos Light"/>
              </a:rPr>
              <a:t>Extend LS Central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Aptos ExtraBold"/>
              </a:rPr>
              <a:t>Loyalty integration add-on</a:t>
            </a:r>
            <a:endParaRPr lang="en-US" sz="6600" b="1" i="0" u="none" strike="noStrike" kern="1200" cap="none" spc="0" normalizeH="0" baseline="0" noProof="0">
              <a:ln>
                <a:noFill/>
              </a:ln>
              <a:solidFill>
                <a:srgbClr val="FFFFFF"/>
              </a:solidFill>
              <a:effectLst/>
              <a:uLnTx/>
              <a:uFillTx/>
              <a:latin typeface="Aptos ExtraBold"/>
            </a:endParaRPr>
          </a:p>
        </p:txBody>
      </p:sp>
      <p:sp>
        <p:nvSpPr>
          <p:cNvPr id="9" name="Freeform 8">
            <a:extLst>
              <a:ext uri="{FF2B5EF4-FFF2-40B4-BE49-F238E27FC236}">
                <a16:creationId xmlns:a16="http://schemas.microsoft.com/office/drawing/2014/main" id="{3F4ACDD0-3560-D0E6-535D-EAA1B28D7403}"/>
              </a:ext>
            </a:extLst>
          </p:cNvPr>
          <p:cNvSpPr/>
          <p:nvPr/>
        </p:nvSpPr>
        <p:spPr>
          <a:xfrm>
            <a:off x="1" y="3272246"/>
            <a:ext cx="3532157" cy="3585754"/>
          </a:xfrm>
          <a:custGeom>
            <a:avLst/>
            <a:gdLst>
              <a:gd name="connsiteX0" fmla="*/ 1170627 w 3532157"/>
              <a:gd name="connsiteY0" fmla="*/ 0 h 3585754"/>
              <a:gd name="connsiteX1" fmla="*/ 2324678 w 3532157"/>
              <a:gd name="connsiteY1" fmla="*/ 894695 h 3585754"/>
              <a:gd name="connsiteX2" fmla="*/ 3056413 w 3532157"/>
              <a:gd name="connsiteY2" fmla="*/ 1809327 h 3585754"/>
              <a:gd name="connsiteX3" fmla="*/ 3522049 w 3532157"/>
              <a:gd name="connsiteY3" fmla="*/ 3153019 h 3585754"/>
              <a:gd name="connsiteX4" fmla="*/ 3530363 w 3532157"/>
              <a:gd name="connsiteY4" fmla="*/ 3482636 h 3585754"/>
              <a:gd name="connsiteX5" fmla="*/ 3520120 w 3532157"/>
              <a:gd name="connsiteY5" fmla="*/ 3585754 h 3585754"/>
              <a:gd name="connsiteX6" fmla="*/ 0 w 3532157"/>
              <a:gd name="connsiteY6" fmla="*/ 3585754 h 3585754"/>
              <a:gd name="connsiteX7" fmla="*/ 0 w 3532157"/>
              <a:gd name="connsiteY7" fmla="*/ 1113136 h 3585754"/>
              <a:gd name="connsiteX8" fmla="*/ 57746 w 3532157"/>
              <a:gd name="connsiteY8" fmla="*/ 1033930 h 3585754"/>
              <a:gd name="connsiteX9" fmla="*/ 1170627 w 3532157"/>
              <a:gd name="connsiteY9" fmla="*/ 0 h 35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157" h="3585754">
                <a:moveTo>
                  <a:pt x="1170627" y="0"/>
                </a:moveTo>
                <a:cubicBezTo>
                  <a:pt x="1516482" y="179599"/>
                  <a:pt x="1905659" y="478979"/>
                  <a:pt x="2324678" y="894695"/>
                </a:cubicBezTo>
                <a:cubicBezTo>
                  <a:pt x="2624056" y="1194073"/>
                  <a:pt x="2866770" y="1496609"/>
                  <a:pt x="3056413" y="1809327"/>
                </a:cubicBezTo>
                <a:cubicBezTo>
                  <a:pt x="3325808" y="2248426"/>
                  <a:pt x="3482170" y="2700724"/>
                  <a:pt x="3522049" y="3153019"/>
                </a:cubicBezTo>
                <a:cubicBezTo>
                  <a:pt x="3531607" y="3262776"/>
                  <a:pt x="3534408" y="3372689"/>
                  <a:pt x="3530363" y="3482636"/>
                </a:cubicBezTo>
                <a:lnTo>
                  <a:pt x="3520120" y="3585754"/>
                </a:lnTo>
                <a:lnTo>
                  <a:pt x="0" y="3585754"/>
                </a:lnTo>
                <a:lnTo>
                  <a:pt x="0" y="1113136"/>
                </a:lnTo>
                <a:lnTo>
                  <a:pt x="57746" y="1033930"/>
                </a:lnTo>
                <a:cubicBezTo>
                  <a:pt x="369139" y="639390"/>
                  <a:pt x="743291" y="289338"/>
                  <a:pt x="1170627" y="0"/>
                </a:cubicBezTo>
                <a:close/>
              </a:path>
            </a:pathLst>
          </a:custGeom>
          <a:solidFill>
            <a:srgbClr val="00BCB5"/>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85222798-7E94-55D4-86E8-909607A2BA8B}"/>
              </a:ext>
            </a:extLst>
          </p:cNvPr>
          <p:cNvSpPr/>
          <p:nvPr/>
        </p:nvSpPr>
        <p:spPr>
          <a:xfrm>
            <a:off x="1624498" y="3736891"/>
            <a:ext cx="10567502" cy="3121109"/>
          </a:xfrm>
          <a:custGeom>
            <a:avLst/>
            <a:gdLst>
              <a:gd name="connsiteX0" fmla="*/ 0 w 10567502"/>
              <a:gd name="connsiteY0" fmla="*/ 883206 h 3121109"/>
              <a:gd name="connsiteX1" fmla="*/ 1606347 w 10567502"/>
              <a:gd name="connsiteY1" fmla="*/ 1179141 h 3121109"/>
              <a:gd name="connsiteX2" fmla="*/ 3941129 w 10567502"/>
              <a:gd name="connsiteY2" fmla="*/ 3028349 h 3121109"/>
              <a:gd name="connsiteX3" fmla="*/ 4000074 w 10567502"/>
              <a:gd name="connsiteY3" fmla="*/ 3121109 h 3121109"/>
              <a:gd name="connsiteX4" fmla="*/ 0 w 10567502"/>
              <a:gd name="connsiteY4" fmla="*/ 3121109 h 3121109"/>
              <a:gd name="connsiteX5" fmla="*/ 10567502 w 10567502"/>
              <a:gd name="connsiteY5" fmla="*/ 0 h 3121109"/>
              <a:gd name="connsiteX6" fmla="*/ 10567502 w 10567502"/>
              <a:gd name="connsiteY6" fmla="*/ 3121109 h 3121109"/>
              <a:gd name="connsiteX7" fmla="*/ 5850055 w 10567502"/>
              <a:gd name="connsiteY7" fmla="*/ 3121109 h 3121109"/>
              <a:gd name="connsiteX8" fmla="*/ 6970922 w 10567502"/>
              <a:gd name="connsiteY8" fmla="*/ 2379813 h 31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7502" h="3121109">
                <a:moveTo>
                  <a:pt x="0" y="883206"/>
                </a:moveTo>
                <a:cubicBezTo>
                  <a:pt x="555436" y="886505"/>
                  <a:pt x="1100831" y="989646"/>
                  <a:pt x="1606347" y="1179141"/>
                </a:cubicBezTo>
                <a:cubicBezTo>
                  <a:pt x="2540921" y="1531740"/>
                  <a:pt x="3362454" y="2173532"/>
                  <a:pt x="3941129" y="3028349"/>
                </a:cubicBezTo>
                <a:lnTo>
                  <a:pt x="4000074" y="3121109"/>
                </a:lnTo>
                <a:lnTo>
                  <a:pt x="0" y="3121109"/>
                </a:lnTo>
                <a:close/>
                <a:moveTo>
                  <a:pt x="10567502" y="0"/>
                </a:moveTo>
                <a:lnTo>
                  <a:pt x="10567502" y="3121109"/>
                </a:lnTo>
                <a:lnTo>
                  <a:pt x="5850055" y="3121109"/>
                </a:lnTo>
                <a:lnTo>
                  <a:pt x="6970922" y="2379813"/>
                </a:lnTo>
                <a:close/>
              </a:path>
            </a:pathLst>
          </a:custGeom>
          <a:solidFill>
            <a:srgbClr val="6E63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8BC3A603-EA41-E9CB-3676-B40EFF81A4DF}"/>
              </a:ext>
            </a:extLst>
          </p:cNvPr>
          <p:cNvSpPr/>
          <p:nvPr/>
        </p:nvSpPr>
        <p:spPr>
          <a:xfrm>
            <a:off x="6091083" y="4420558"/>
            <a:ext cx="4291232" cy="2437442"/>
          </a:xfrm>
          <a:custGeom>
            <a:avLst/>
            <a:gdLst>
              <a:gd name="connsiteX0" fmla="*/ 0 w 4291232"/>
              <a:gd name="connsiteY0" fmla="*/ 0 h 2437442"/>
              <a:gd name="connsiteX1" fmla="*/ 2188464 w 4291232"/>
              <a:gd name="connsiteY1" fmla="*/ 1579810 h 2437442"/>
              <a:gd name="connsiteX2" fmla="*/ 2504482 w 4291232"/>
              <a:gd name="connsiteY2" fmla="*/ 1696291 h 2437442"/>
              <a:gd name="connsiteX3" fmla="*/ 4045314 w 4291232"/>
              <a:gd name="connsiteY3" fmla="*/ 2315255 h 2437442"/>
              <a:gd name="connsiteX4" fmla="*/ 4291232 w 4291232"/>
              <a:gd name="connsiteY4" fmla="*/ 2437442 h 2437442"/>
              <a:gd name="connsiteX5" fmla="*/ 0 w 4291232"/>
              <a:gd name="connsiteY5" fmla="*/ 2437442 h 243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1232" h="2437442">
                <a:moveTo>
                  <a:pt x="0" y="0"/>
                </a:moveTo>
                <a:cubicBezTo>
                  <a:pt x="0" y="698456"/>
                  <a:pt x="744934" y="1037714"/>
                  <a:pt x="2188464" y="1579810"/>
                </a:cubicBezTo>
                <a:cubicBezTo>
                  <a:pt x="2291605" y="1616388"/>
                  <a:pt x="2398045" y="1656267"/>
                  <a:pt x="2504482" y="1696291"/>
                </a:cubicBezTo>
                <a:cubicBezTo>
                  <a:pt x="3010841" y="1880856"/>
                  <a:pt x="3536847" y="2079462"/>
                  <a:pt x="4045314" y="2315255"/>
                </a:cubicBezTo>
                <a:lnTo>
                  <a:pt x="4291232" y="2437442"/>
                </a:lnTo>
                <a:lnTo>
                  <a:pt x="0" y="2437442"/>
                </a:lnTo>
                <a:close/>
              </a:path>
            </a:pathLst>
          </a:custGeom>
          <a:solidFill>
            <a:srgbClr val="70E3DF"/>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 name="Freeform 11">
            <a:extLst>
              <a:ext uri="{FF2B5EF4-FFF2-40B4-BE49-F238E27FC236}">
                <a16:creationId xmlns:a16="http://schemas.microsoft.com/office/drawing/2014/main" id="{0806DF9F-6F46-3C0F-E201-6BB45EFAB8CC}"/>
              </a:ext>
            </a:extLst>
          </p:cNvPr>
          <p:cNvSpPr/>
          <p:nvPr/>
        </p:nvSpPr>
        <p:spPr>
          <a:xfrm>
            <a:off x="1" y="4619236"/>
            <a:ext cx="5564195" cy="2238764"/>
          </a:xfrm>
          <a:custGeom>
            <a:avLst/>
            <a:gdLst>
              <a:gd name="connsiteX0" fmla="*/ 1622921 w 5564195"/>
              <a:gd name="connsiteY0" fmla="*/ 0 h 2238764"/>
              <a:gd name="connsiteX1" fmla="*/ 1932198 w 5564195"/>
              <a:gd name="connsiteY1" fmla="*/ 305977 h 2238764"/>
              <a:gd name="connsiteX2" fmla="*/ 3056412 w 5564195"/>
              <a:gd name="connsiteY2" fmla="*/ 462337 h 2238764"/>
              <a:gd name="connsiteX3" fmla="*/ 3056554 w 5564195"/>
              <a:gd name="connsiteY3" fmla="*/ 462194 h 2238764"/>
              <a:gd name="connsiteX4" fmla="*/ 3182935 w 5564195"/>
              <a:gd name="connsiteY4" fmla="*/ 349156 h 2238764"/>
              <a:gd name="connsiteX5" fmla="*/ 3229412 w 5564195"/>
              <a:gd name="connsiteY5" fmla="*/ 295935 h 2238764"/>
              <a:gd name="connsiteX6" fmla="*/ 5564195 w 5564195"/>
              <a:gd name="connsiteY6" fmla="*/ 2145143 h 2238764"/>
              <a:gd name="connsiteX7" fmla="*/ 5509170 w 5564195"/>
              <a:gd name="connsiteY7" fmla="*/ 2238764 h 2238764"/>
              <a:gd name="connsiteX8" fmla="*/ 0 w 5564195"/>
              <a:gd name="connsiteY8" fmla="*/ 2238764 h 2238764"/>
              <a:gd name="connsiteX9" fmla="*/ 0 w 5564195"/>
              <a:gd name="connsiteY9" fmla="*/ 1620861 h 22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4195" h="2238764">
                <a:moveTo>
                  <a:pt x="1622921" y="0"/>
                </a:moveTo>
                <a:lnTo>
                  <a:pt x="1932198" y="305977"/>
                </a:lnTo>
                <a:cubicBezTo>
                  <a:pt x="2327976" y="701755"/>
                  <a:pt x="2660634" y="784955"/>
                  <a:pt x="3056412" y="462337"/>
                </a:cubicBezTo>
                <a:lnTo>
                  <a:pt x="3056554" y="462194"/>
                </a:lnTo>
                <a:cubicBezTo>
                  <a:pt x="3099732" y="428914"/>
                  <a:pt x="3139755" y="392333"/>
                  <a:pt x="3182935" y="349156"/>
                </a:cubicBezTo>
                <a:cubicBezTo>
                  <a:pt x="3199430" y="332516"/>
                  <a:pt x="3216070" y="315876"/>
                  <a:pt x="3229412" y="295935"/>
                </a:cubicBezTo>
                <a:cubicBezTo>
                  <a:pt x="4163984" y="648534"/>
                  <a:pt x="4985520" y="1290471"/>
                  <a:pt x="5564195" y="2145143"/>
                </a:cubicBezTo>
                <a:lnTo>
                  <a:pt x="5509170" y="2238764"/>
                </a:lnTo>
                <a:lnTo>
                  <a:pt x="0" y="2238764"/>
                </a:lnTo>
                <a:lnTo>
                  <a:pt x="0" y="1620861"/>
                </a:lnTo>
                <a:close/>
              </a:path>
            </a:pathLst>
          </a:custGeom>
          <a:solidFill>
            <a:srgbClr val="5D3F8C"/>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2" name="Picture 1" descr="A pair of white sneakers&#10;&#10;AI-generated content may be incorrect.">
            <a:extLst>
              <a:ext uri="{FF2B5EF4-FFF2-40B4-BE49-F238E27FC236}">
                <a16:creationId xmlns:a16="http://schemas.microsoft.com/office/drawing/2014/main" id="{B111E6E4-7407-2969-F235-60F21B28D4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0762" y="4793970"/>
            <a:ext cx="787468" cy="1204490"/>
          </a:xfrm>
          <a:prstGeom prst="rect">
            <a:avLst/>
          </a:prstGeom>
        </p:spPr>
      </p:pic>
      <p:pic>
        <p:nvPicPr>
          <p:cNvPr id="3" name="Picture 2" descr="A yellow sweater on a black background&#10;&#10;AI-generated content may be incorrect.">
            <a:extLst>
              <a:ext uri="{FF2B5EF4-FFF2-40B4-BE49-F238E27FC236}">
                <a16:creationId xmlns:a16="http://schemas.microsoft.com/office/drawing/2014/main" id="{FC085E47-B1C5-91BA-01ED-2C4B79FCCA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165818">
            <a:off x="3321060" y="3443117"/>
            <a:ext cx="1329400" cy="886266"/>
          </a:xfrm>
          <a:prstGeom prst="rect">
            <a:avLst/>
          </a:prstGeom>
        </p:spPr>
      </p:pic>
      <p:pic>
        <p:nvPicPr>
          <p:cNvPr id="4" name="Picture 3" descr="A person looking at a tablet&#10;&#10;AI-generated content may be incorrect.">
            <a:extLst>
              <a:ext uri="{FF2B5EF4-FFF2-40B4-BE49-F238E27FC236}">
                <a16:creationId xmlns:a16="http://schemas.microsoft.com/office/drawing/2014/main" id="{055C4902-3028-3611-725A-7622951C791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62000" y="3211793"/>
            <a:ext cx="3461121" cy="3661351"/>
          </a:xfrm>
          <a:prstGeom prst="rect">
            <a:avLst/>
          </a:prstGeom>
        </p:spPr>
      </p:pic>
      <p:pic>
        <p:nvPicPr>
          <p:cNvPr id="5" name="Picture 4" descr="A pink and white shoe with laces&#10;&#10;AI-generated content may be incorrect.">
            <a:extLst>
              <a:ext uri="{FF2B5EF4-FFF2-40B4-BE49-F238E27FC236}">
                <a16:creationId xmlns:a16="http://schemas.microsoft.com/office/drawing/2014/main" id="{7860BF52-7176-4E06-E6A1-EFD7D4B823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1519" y="3211793"/>
            <a:ext cx="999307" cy="923423"/>
          </a:xfrm>
          <a:prstGeom prst="rect">
            <a:avLst/>
          </a:prstGeom>
        </p:spPr>
      </p:pic>
      <p:sp>
        <p:nvSpPr>
          <p:cNvPr id="6" name="TextBox 5">
            <a:extLst>
              <a:ext uri="{FF2B5EF4-FFF2-40B4-BE49-F238E27FC236}">
                <a16:creationId xmlns:a16="http://schemas.microsoft.com/office/drawing/2014/main" id="{A3260482-B276-3A55-360E-240A5A328174}"/>
              </a:ext>
            </a:extLst>
          </p:cNvPr>
          <p:cNvSpPr txBox="1"/>
          <p:nvPr/>
        </p:nvSpPr>
        <p:spPr>
          <a:xfrm rot="1210848">
            <a:off x="8663560" y="2944482"/>
            <a:ext cx="614534" cy="584775"/>
          </a:xfrm>
          <a:prstGeom prst="rect">
            <a:avLst/>
          </a:prstGeom>
          <a:noFill/>
        </p:spPr>
        <p:txBody>
          <a:bodyPr wrap="square">
            <a:spAutoFit/>
          </a:bodyPr>
          <a:lstStyle/>
          <a:p>
            <a:r>
              <a:rPr lang="en-US" sz="3200" b="1">
                <a:solidFill>
                  <a:srgbClr val="BABAE6"/>
                </a:solidFill>
                <a:latin typeface="Aptos" panose="020B0004020202020204" pitchFamily="34" charset="0"/>
              </a:rPr>
              <a:t>%</a:t>
            </a:r>
            <a:endParaRPr lang="en-IS" sz="3200" b="1">
              <a:solidFill>
                <a:srgbClr val="BABAE6"/>
              </a:solidFill>
              <a:latin typeface="Aptos" panose="020B0004020202020204" pitchFamily="34" charset="0"/>
            </a:endParaRPr>
          </a:p>
        </p:txBody>
      </p:sp>
      <p:sp>
        <p:nvSpPr>
          <p:cNvPr id="7" name="TextBox 6">
            <a:extLst>
              <a:ext uri="{FF2B5EF4-FFF2-40B4-BE49-F238E27FC236}">
                <a16:creationId xmlns:a16="http://schemas.microsoft.com/office/drawing/2014/main" id="{65A6C2AE-8A2D-0674-BC0E-6BB72FEC6759}"/>
              </a:ext>
            </a:extLst>
          </p:cNvPr>
          <p:cNvSpPr txBox="1"/>
          <p:nvPr/>
        </p:nvSpPr>
        <p:spPr>
          <a:xfrm>
            <a:off x="4465069" y="3446585"/>
            <a:ext cx="614534" cy="523220"/>
          </a:xfrm>
          <a:prstGeom prst="rect">
            <a:avLst/>
          </a:prstGeom>
          <a:noFill/>
        </p:spPr>
        <p:txBody>
          <a:bodyPr wrap="square">
            <a:spAutoFit/>
          </a:bodyPr>
          <a:lstStyle/>
          <a:p>
            <a:r>
              <a:rPr lang="en-US" sz="2800" b="1">
                <a:solidFill>
                  <a:srgbClr val="BABAE6"/>
                </a:solidFill>
                <a:latin typeface="Aptos" panose="020B0004020202020204" pitchFamily="34" charset="0"/>
              </a:rPr>
              <a:t>%</a:t>
            </a:r>
            <a:endParaRPr lang="en-IS" sz="2800" b="1">
              <a:solidFill>
                <a:srgbClr val="BABAE6"/>
              </a:solidFill>
              <a:latin typeface="Aptos" panose="020B0004020202020204" pitchFamily="34" charset="0"/>
            </a:endParaRPr>
          </a:p>
        </p:txBody>
      </p:sp>
    </p:spTree>
    <p:extLst>
      <p:ext uri="{BB962C8B-B14F-4D97-AF65-F5344CB8AC3E}">
        <p14:creationId xmlns:p14="http://schemas.microsoft.com/office/powerpoint/2010/main" val="1240826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69BB50-0501-B997-79CD-8E1C247CBA90}"/>
              </a:ext>
            </a:extLst>
          </p:cNvPr>
          <p:cNvSpPr>
            <a:spLocks noGrp="1"/>
          </p:cNvSpPr>
          <p:nvPr>
            <p:ph type="body" sz="quarter" idx="12"/>
          </p:nvPr>
        </p:nvSpPr>
        <p:spPr/>
        <p:txBody>
          <a:bodyPr/>
          <a:lstStyle/>
          <a:p>
            <a:r>
              <a:rPr lang="en-GB"/>
              <a:t>Alejandro Vázquez</a:t>
            </a:r>
          </a:p>
          <a:p>
            <a:endParaRPr lang="en-IS"/>
          </a:p>
        </p:txBody>
      </p:sp>
      <p:sp>
        <p:nvSpPr>
          <p:cNvPr id="3" name="Text Placeholder 2">
            <a:extLst>
              <a:ext uri="{FF2B5EF4-FFF2-40B4-BE49-F238E27FC236}">
                <a16:creationId xmlns:a16="http://schemas.microsoft.com/office/drawing/2014/main" id="{FBEBC4E1-E220-D58C-752B-D7E31BBA490A}"/>
              </a:ext>
            </a:extLst>
          </p:cNvPr>
          <p:cNvSpPr>
            <a:spLocks noGrp="1"/>
          </p:cNvSpPr>
          <p:nvPr>
            <p:ph type="body" sz="quarter" idx="13"/>
          </p:nvPr>
        </p:nvSpPr>
        <p:spPr/>
        <p:txBody>
          <a:bodyPr/>
          <a:lstStyle/>
          <a:p>
            <a:r>
              <a:rPr lang="en-GB"/>
              <a:t>Principal Consultant</a:t>
            </a:r>
          </a:p>
          <a:p>
            <a:endParaRPr lang="en-IS"/>
          </a:p>
        </p:txBody>
      </p:sp>
      <p:pic>
        <p:nvPicPr>
          <p:cNvPr id="10" name="Picture Placeholder 7" descr="A person with glasses and beard&#10;&#10;AI-generated content may be incorrect.">
            <a:extLst>
              <a:ext uri="{FF2B5EF4-FFF2-40B4-BE49-F238E27FC236}">
                <a16:creationId xmlns:a16="http://schemas.microsoft.com/office/drawing/2014/main" id="{D7B049D1-A435-4AD5-B823-507AFF2C2315}"/>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694453FB-DE1C-578B-63DD-9CD9EA28CFF6}"/>
              </a:ext>
            </a:extLst>
          </p:cNvPr>
          <p:cNvSpPr>
            <a:spLocks noGrp="1"/>
          </p:cNvSpPr>
          <p:nvPr>
            <p:ph type="body" sz="quarter" idx="14"/>
          </p:nvPr>
        </p:nvSpPr>
        <p:spPr/>
        <p:txBody>
          <a:bodyPr/>
          <a:lstStyle/>
          <a:p>
            <a:r>
              <a:rPr lang="en-GB" err="1">
                <a:latin typeface="Aptos"/>
                <a:cs typeface="Segoe UI"/>
              </a:rPr>
              <a:t>Urdur</a:t>
            </a:r>
            <a:r>
              <a:rPr lang="en-GB">
                <a:latin typeface="Aptos"/>
                <a:cs typeface="Segoe UI"/>
              </a:rPr>
              <a:t> Anna Bjornsdottir</a:t>
            </a:r>
          </a:p>
          <a:p>
            <a:endParaRPr lang="en-IS"/>
          </a:p>
        </p:txBody>
      </p:sp>
      <p:sp>
        <p:nvSpPr>
          <p:cNvPr id="6" name="Text Placeholder 5">
            <a:extLst>
              <a:ext uri="{FF2B5EF4-FFF2-40B4-BE49-F238E27FC236}">
                <a16:creationId xmlns:a16="http://schemas.microsoft.com/office/drawing/2014/main" id="{428C2A98-B496-F8AD-9032-E45484C3AEC9}"/>
              </a:ext>
            </a:extLst>
          </p:cNvPr>
          <p:cNvSpPr>
            <a:spLocks noGrp="1"/>
          </p:cNvSpPr>
          <p:nvPr>
            <p:ph type="body" sz="quarter" idx="15"/>
          </p:nvPr>
        </p:nvSpPr>
        <p:spPr/>
        <p:txBody>
          <a:bodyPr/>
          <a:lstStyle/>
          <a:p>
            <a:r>
              <a:rPr lang="en-US">
                <a:latin typeface="Aptos Light"/>
                <a:cs typeface="Segoe UI"/>
              </a:rPr>
              <a:t>Consulting Director</a:t>
            </a:r>
            <a:endParaRPr lang="en-US"/>
          </a:p>
          <a:p>
            <a:endParaRPr lang="en-IS"/>
          </a:p>
        </p:txBody>
      </p:sp>
      <p:pic>
        <p:nvPicPr>
          <p:cNvPr id="11" name="Picture Placeholder 10" descr="A person with long hair wearing a suit&#10;&#10;AI-generated content may be incorrect.">
            <a:extLst>
              <a:ext uri="{FF2B5EF4-FFF2-40B4-BE49-F238E27FC236}">
                <a16:creationId xmlns:a16="http://schemas.microsoft.com/office/drawing/2014/main" id="{A1CB28DB-0970-13A4-A65D-CA20DC0A3190}"/>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p:blipFill>
        <p:spPr/>
      </p:pic>
      <p:sp>
        <p:nvSpPr>
          <p:cNvPr id="8" name="Title 7">
            <a:extLst>
              <a:ext uri="{FF2B5EF4-FFF2-40B4-BE49-F238E27FC236}">
                <a16:creationId xmlns:a16="http://schemas.microsoft.com/office/drawing/2014/main" id="{47CC05D1-9D7C-6B29-448C-B299DCB6C916}"/>
              </a:ext>
            </a:extLst>
          </p:cNvPr>
          <p:cNvSpPr>
            <a:spLocks noGrp="1"/>
          </p:cNvSpPr>
          <p:nvPr>
            <p:ph type="title"/>
          </p:nvPr>
        </p:nvSpPr>
        <p:spPr/>
        <p:txBody>
          <a:bodyPr>
            <a:normAutofit fontScale="90000"/>
          </a:bodyPr>
          <a:lstStyle/>
          <a:p>
            <a:r>
              <a:rPr lang="en-GB" dirty="0"/>
              <a:t>Go </a:t>
            </a:r>
            <a:r>
              <a:rPr lang="en-GB" dirty="0">
                <a:solidFill>
                  <a:srgbClr val="BABAE6"/>
                </a:solidFill>
              </a:rPr>
              <a:t>beyond your retail limits with</a:t>
            </a:r>
            <a:r>
              <a:rPr lang="en-GB" dirty="0"/>
              <a:t> LS Central Add Ons </a:t>
            </a:r>
            <a:endParaRPr lang="en-IS" dirty="0"/>
          </a:p>
        </p:txBody>
      </p:sp>
    </p:spTree>
    <p:extLst>
      <p:ext uri="{BB962C8B-B14F-4D97-AF65-F5344CB8AC3E}">
        <p14:creationId xmlns:p14="http://schemas.microsoft.com/office/powerpoint/2010/main" val="1422170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8B62E0DA-DA0B-46D3-E5C6-D53548CBE6B8}"/>
              </a:ext>
            </a:extLst>
          </p:cNvPr>
          <p:cNvSpPr/>
          <p:nvPr/>
        </p:nvSpPr>
        <p:spPr>
          <a:xfrm>
            <a:off x="1049761" y="1509823"/>
            <a:ext cx="6075153" cy="4710223"/>
          </a:xfrm>
          <a:prstGeom prst="roundRect">
            <a:avLst>
              <a:gd name="adj" fmla="val 5218"/>
            </a:avLst>
          </a:prstGeom>
          <a:solidFill>
            <a:srgbClr val="F4F2F6"/>
          </a:solidFill>
          <a:ln>
            <a:solidFill>
              <a:srgbClr val="341C5C"/>
            </a:solidFill>
          </a:ln>
          <a:effectLst>
            <a:outerShdw blurRad="237695" dist="38100" dir="2700000" algn="tl" rotWithShape="0">
              <a:prstClr val="black">
                <a:alpha val="342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ptos" panose="020B0004020202020204" pitchFamily="34" charset="0"/>
            </a:endParaRPr>
          </a:p>
        </p:txBody>
      </p:sp>
      <p:sp>
        <p:nvSpPr>
          <p:cNvPr id="5" name="Title 1">
            <a:extLst>
              <a:ext uri="{FF2B5EF4-FFF2-40B4-BE49-F238E27FC236}">
                <a16:creationId xmlns:a16="http://schemas.microsoft.com/office/drawing/2014/main" id="{70DB5C0C-23C0-11E9-C628-4A11C0F5E1A8}"/>
              </a:ext>
            </a:extLst>
          </p:cNvPr>
          <p:cNvSpPr>
            <a:spLocks noGrp="1"/>
          </p:cNvSpPr>
          <p:nvPr>
            <p:ph type="title"/>
          </p:nvPr>
        </p:nvSpPr>
        <p:spPr>
          <a:xfrm>
            <a:off x="340291" y="212186"/>
            <a:ext cx="9983029" cy="588637"/>
          </a:xfrm>
        </p:spPr>
        <p:txBody>
          <a:bodyPr>
            <a:normAutofit fontScale="90000"/>
          </a:bodyPr>
          <a:lstStyle/>
          <a:p>
            <a:r>
              <a:rPr lang="en-GB"/>
              <a:t>Loyalty Integration System for LS Central</a:t>
            </a:r>
          </a:p>
        </p:txBody>
      </p:sp>
      <p:sp>
        <p:nvSpPr>
          <p:cNvPr id="6" name="Rectangle: Rounded Corners 4">
            <a:extLst>
              <a:ext uri="{FF2B5EF4-FFF2-40B4-BE49-F238E27FC236}">
                <a16:creationId xmlns:a16="http://schemas.microsoft.com/office/drawing/2014/main" id="{D9013B08-0335-9441-C5C5-6248D365FEC5}"/>
              </a:ext>
            </a:extLst>
          </p:cNvPr>
          <p:cNvSpPr/>
          <p:nvPr/>
        </p:nvSpPr>
        <p:spPr>
          <a:xfrm>
            <a:off x="3498112" y="2112636"/>
            <a:ext cx="3135222" cy="3498142"/>
          </a:xfrm>
          <a:prstGeom prst="roundRect">
            <a:avLst>
              <a:gd name="adj" fmla="val 8628"/>
            </a:avLst>
          </a:prstGeom>
          <a:solidFill>
            <a:srgbClr val="5C3E8C"/>
          </a:solidFill>
          <a:ln>
            <a:solidFill>
              <a:srgbClr val="341C5C"/>
            </a:solidFill>
          </a:ln>
          <a:effectLst>
            <a:outerShdw blurRad="204943" dist="38100" dir="2700000" algn="tl" rotWithShape="0">
              <a:prstClr val="black">
                <a:alpha val="2088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chemeClr val="bg1"/>
              </a:solidFill>
              <a:latin typeface="Aptos" panose="020B0004020202020204" pitchFamily="34" charset="0"/>
            </a:endParaRPr>
          </a:p>
        </p:txBody>
      </p:sp>
      <p:sp>
        <p:nvSpPr>
          <p:cNvPr id="7" name="Rectangle: Rounded Corners 5">
            <a:extLst>
              <a:ext uri="{FF2B5EF4-FFF2-40B4-BE49-F238E27FC236}">
                <a16:creationId xmlns:a16="http://schemas.microsoft.com/office/drawing/2014/main" id="{079D7E4C-DE5D-F687-995F-4226FD17A3D0}"/>
              </a:ext>
            </a:extLst>
          </p:cNvPr>
          <p:cNvSpPr/>
          <p:nvPr/>
        </p:nvSpPr>
        <p:spPr>
          <a:xfrm>
            <a:off x="5888916" y="3538915"/>
            <a:ext cx="1390433" cy="663152"/>
          </a:xfrm>
          <a:prstGeom prst="roundRect">
            <a:avLst/>
          </a:prstGeom>
          <a:solidFill>
            <a:srgbClr val="BABA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1C5C"/>
                </a:solidFill>
                <a:effectLst/>
                <a:uLnTx/>
                <a:uFillTx/>
                <a:latin typeface="Aptos" panose="020B0004020202020204" pitchFamily="34" charset="0"/>
              </a:rPr>
              <a:t>Diller</a:t>
            </a:r>
          </a:p>
        </p:txBody>
      </p:sp>
      <p:sp>
        <p:nvSpPr>
          <p:cNvPr id="8" name="Rectangle: Rounded Corners 6">
            <a:extLst>
              <a:ext uri="{FF2B5EF4-FFF2-40B4-BE49-F238E27FC236}">
                <a16:creationId xmlns:a16="http://schemas.microsoft.com/office/drawing/2014/main" id="{05A5E7F2-CDE2-3402-3F40-255CC7E96698}"/>
              </a:ext>
            </a:extLst>
          </p:cNvPr>
          <p:cNvSpPr/>
          <p:nvPr/>
        </p:nvSpPr>
        <p:spPr>
          <a:xfrm>
            <a:off x="5888916" y="4567673"/>
            <a:ext cx="1390433" cy="663152"/>
          </a:xfrm>
          <a:prstGeom prst="roundRect">
            <a:avLst/>
          </a:prstGeom>
          <a:solidFill>
            <a:srgbClr val="BABA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1C5C"/>
                </a:solidFill>
                <a:effectLst/>
                <a:uLnTx/>
                <a:uFillTx/>
                <a:latin typeface="Aptos" panose="020B0004020202020204" pitchFamily="34" charset="0"/>
              </a:rPr>
              <a:t>Your </a:t>
            </a:r>
            <a:r>
              <a:rPr lang="en-US">
                <a:solidFill>
                  <a:srgbClr val="341C5C"/>
                </a:solidFill>
                <a:latin typeface="Aptos" panose="020B0004020202020204" pitchFamily="34" charset="0"/>
              </a:rPr>
              <a:t>l</a:t>
            </a:r>
            <a:r>
              <a:rPr kumimoji="0" lang="en-US" sz="1800" b="0" i="0" u="none" strike="noStrike" kern="1200" cap="none" spc="0" normalizeH="0" baseline="0" noProof="0" err="1">
                <a:ln>
                  <a:noFill/>
                </a:ln>
                <a:solidFill>
                  <a:srgbClr val="341C5C"/>
                </a:solidFill>
                <a:effectLst/>
                <a:uLnTx/>
                <a:uFillTx/>
                <a:latin typeface="Aptos" panose="020B0004020202020204" pitchFamily="34" charset="0"/>
              </a:rPr>
              <a:t>oyalty</a:t>
            </a:r>
            <a:r>
              <a:rPr kumimoji="0" lang="en-US" sz="1800" b="0" i="0" u="none" strike="noStrike" kern="1200" cap="none" spc="0" normalizeH="0" baseline="0" noProof="0">
                <a:ln>
                  <a:noFill/>
                </a:ln>
                <a:solidFill>
                  <a:srgbClr val="341C5C"/>
                </a:solidFill>
                <a:effectLst/>
                <a:uLnTx/>
                <a:uFillTx/>
                <a:latin typeface="Aptos" panose="020B0004020202020204" pitchFamily="34" charset="0"/>
              </a:rPr>
              <a:t> </a:t>
            </a:r>
          </a:p>
        </p:txBody>
      </p:sp>
      <p:sp>
        <p:nvSpPr>
          <p:cNvPr id="10" name="Rectangle: Rounded Corners 11">
            <a:extLst>
              <a:ext uri="{FF2B5EF4-FFF2-40B4-BE49-F238E27FC236}">
                <a16:creationId xmlns:a16="http://schemas.microsoft.com/office/drawing/2014/main" id="{6F7EA2ED-7333-C1BB-3BAB-EB806A1D6250}"/>
              </a:ext>
            </a:extLst>
          </p:cNvPr>
          <p:cNvSpPr/>
          <p:nvPr/>
        </p:nvSpPr>
        <p:spPr>
          <a:xfrm>
            <a:off x="5888916" y="2510157"/>
            <a:ext cx="1390433" cy="663152"/>
          </a:xfrm>
          <a:prstGeom prst="roundRect">
            <a:avLst/>
          </a:prstGeom>
          <a:solidFill>
            <a:srgbClr val="BABA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341C5C"/>
                </a:solidFill>
                <a:effectLst/>
                <a:uLnTx/>
                <a:uFillTx/>
                <a:latin typeface="Aptos" panose="020B0004020202020204" pitchFamily="34" charset="0"/>
              </a:rPr>
              <a:t>Voyado</a:t>
            </a:r>
            <a:endParaRPr kumimoji="0" lang="en-US" sz="1800" b="0" i="0" u="none" strike="noStrike" kern="1200" cap="none" spc="0" normalizeH="0" baseline="0" noProof="0">
              <a:ln>
                <a:noFill/>
              </a:ln>
              <a:solidFill>
                <a:srgbClr val="341C5C"/>
              </a:solidFill>
              <a:effectLst/>
              <a:uLnTx/>
              <a:uFillTx/>
              <a:latin typeface="Aptos" panose="020B0004020202020204" pitchFamily="34" charset="0"/>
            </a:endParaRPr>
          </a:p>
        </p:txBody>
      </p:sp>
      <p:cxnSp>
        <p:nvCxnSpPr>
          <p:cNvPr id="11" name="Straight Arrow Connector 10">
            <a:extLst>
              <a:ext uri="{FF2B5EF4-FFF2-40B4-BE49-F238E27FC236}">
                <a16:creationId xmlns:a16="http://schemas.microsoft.com/office/drawing/2014/main" id="{93B20B31-CE77-62EF-0D7A-721E3D477C22}"/>
              </a:ext>
            </a:extLst>
          </p:cNvPr>
          <p:cNvCxnSpPr>
            <a:cxnSpLocks/>
            <a:stCxn id="10" idx="3"/>
          </p:cNvCxnSpPr>
          <p:nvPr/>
        </p:nvCxnSpPr>
        <p:spPr>
          <a:xfrm>
            <a:off x="7279349" y="2841733"/>
            <a:ext cx="884322" cy="0"/>
          </a:xfrm>
          <a:prstGeom prst="straightConnector1">
            <a:avLst/>
          </a:prstGeom>
          <a:ln w="12700">
            <a:solidFill>
              <a:srgbClr val="341C5C"/>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27DB95E-EA1B-73FB-CCD7-720E9C1E2FA9}"/>
              </a:ext>
            </a:extLst>
          </p:cNvPr>
          <p:cNvCxnSpPr>
            <a:cxnSpLocks/>
            <a:stCxn id="7" idx="3"/>
          </p:cNvCxnSpPr>
          <p:nvPr/>
        </p:nvCxnSpPr>
        <p:spPr>
          <a:xfrm>
            <a:off x="7279349" y="3870491"/>
            <a:ext cx="884322" cy="0"/>
          </a:xfrm>
          <a:prstGeom prst="straightConnector1">
            <a:avLst/>
          </a:prstGeom>
          <a:ln w="12700">
            <a:solidFill>
              <a:srgbClr val="341C5C"/>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D1D7B65-CE54-DC60-1569-C3A0DBB3687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431691" y="3253133"/>
            <a:ext cx="1548781" cy="900454"/>
          </a:xfrm>
          <a:prstGeom prst="rect">
            <a:avLst/>
          </a:prstGeom>
        </p:spPr>
      </p:pic>
      <p:pic>
        <p:nvPicPr>
          <p:cNvPr id="15" name="Picture 14">
            <a:extLst>
              <a:ext uri="{FF2B5EF4-FFF2-40B4-BE49-F238E27FC236}">
                <a16:creationId xmlns:a16="http://schemas.microsoft.com/office/drawing/2014/main" id="{03864AE9-E2A8-BB43-2E2F-1757EA5A549B}"/>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416944" y="2608457"/>
            <a:ext cx="2025616" cy="466552"/>
          </a:xfrm>
          <a:prstGeom prst="rect">
            <a:avLst/>
          </a:prstGeom>
        </p:spPr>
      </p:pic>
      <p:pic>
        <p:nvPicPr>
          <p:cNvPr id="16" name="Picture 2" descr="Diller Loyalty | Integration | Shopware">
            <a:extLst>
              <a:ext uri="{FF2B5EF4-FFF2-40B4-BE49-F238E27FC236}">
                <a16:creationId xmlns:a16="http://schemas.microsoft.com/office/drawing/2014/main" id="{87F9F264-9B5F-3AA4-CE9F-013264FFDA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16944" y="3138923"/>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0B9EE78-01F9-6B40-4EBF-F401711C3BF3}"/>
              </a:ext>
            </a:extLst>
          </p:cNvPr>
          <p:cNvSpPr txBox="1"/>
          <p:nvPr/>
        </p:nvSpPr>
        <p:spPr>
          <a:xfrm>
            <a:off x="3588240" y="3253133"/>
            <a:ext cx="2300676" cy="1200329"/>
          </a:xfrm>
          <a:prstGeom prst="rect">
            <a:avLst/>
          </a:prstGeom>
          <a:noFill/>
        </p:spPr>
        <p:txBody>
          <a:bodyPr wrap="square">
            <a:spAutoFit/>
          </a:bodyPr>
          <a:lstStyle/>
          <a:p>
            <a:pPr algn="ctr"/>
            <a:r>
              <a:rPr lang="en-GB" sz="2400" b="1">
                <a:solidFill>
                  <a:schemeClr val="bg1"/>
                </a:solidFill>
              </a:rPr>
              <a:t>Loyalty Integration</a:t>
            </a:r>
          </a:p>
          <a:p>
            <a:pPr algn="ctr"/>
            <a:r>
              <a:rPr lang="en-GB" sz="2400" b="1">
                <a:solidFill>
                  <a:schemeClr val="bg1"/>
                </a:solidFill>
              </a:rPr>
              <a:t>System</a:t>
            </a:r>
          </a:p>
        </p:txBody>
      </p:sp>
    </p:spTree>
    <p:extLst>
      <p:ext uri="{BB962C8B-B14F-4D97-AF65-F5344CB8AC3E}">
        <p14:creationId xmlns:p14="http://schemas.microsoft.com/office/powerpoint/2010/main" val="397532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BAE9D9-1DE9-D447-5A5A-899FD8EFCE0D}"/>
              </a:ext>
            </a:extLst>
          </p:cNvPr>
          <p:cNvSpPr txBox="1">
            <a:spLocks/>
          </p:cNvSpPr>
          <p:nvPr/>
        </p:nvSpPr>
        <p:spPr>
          <a:xfrm>
            <a:off x="196411" y="681865"/>
            <a:ext cx="11799178" cy="876316"/>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gn="ctr"/>
            <a:r>
              <a:rPr lang="en-US" sz="3600">
                <a:solidFill>
                  <a:srgbClr val="341C5C"/>
                </a:solidFill>
                <a:latin typeface="Aptos ExtraBold" panose="020B0004020202020204" pitchFamily="34" charset="0"/>
              </a:rPr>
              <a:t>Loyalty Integration: </a:t>
            </a:r>
            <a:r>
              <a:rPr lang="en-US" sz="3600" b="0">
                <a:solidFill>
                  <a:srgbClr val="341C5C"/>
                </a:solidFill>
                <a:latin typeface="Aptos" panose="020B0004020202020204" pitchFamily="34" charset="0"/>
              </a:rPr>
              <a:t>a single modular system</a:t>
            </a:r>
            <a:endParaRPr lang="en-IS" sz="3600" b="0">
              <a:solidFill>
                <a:srgbClr val="341C5C"/>
              </a:solidFill>
              <a:highlight>
                <a:srgbClr val="FFFF00"/>
              </a:highlight>
              <a:latin typeface="Aptos" panose="020B0004020202020204" pitchFamily="34" charset="0"/>
            </a:endParaRPr>
          </a:p>
        </p:txBody>
      </p:sp>
      <p:pic>
        <p:nvPicPr>
          <p:cNvPr id="5" name="Picture 3">
            <a:extLst>
              <a:ext uri="{FF2B5EF4-FFF2-40B4-BE49-F238E27FC236}">
                <a16:creationId xmlns:a16="http://schemas.microsoft.com/office/drawing/2014/main" id="{BE771D11-4357-3DD6-2C1B-DD64913EA0B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194679" y="3724179"/>
            <a:ext cx="2590383" cy="934875"/>
          </a:xfrm>
          <a:prstGeom prst="rect">
            <a:avLst/>
          </a:prstGeom>
        </p:spPr>
      </p:pic>
      <p:pic>
        <p:nvPicPr>
          <p:cNvPr id="6" name="Picture 4">
            <a:extLst>
              <a:ext uri="{FF2B5EF4-FFF2-40B4-BE49-F238E27FC236}">
                <a16:creationId xmlns:a16="http://schemas.microsoft.com/office/drawing/2014/main" id="{181BC7F9-6201-903D-BA6F-1511F6A061F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192695" y="2941749"/>
            <a:ext cx="1935853" cy="929209"/>
          </a:xfrm>
          <a:prstGeom prst="rect">
            <a:avLst/>
          </a:prstGeom>
        </p:spPr>
      </p:pic>
      <p:pic>
        <p:nvPicPr>
          <p:cNvPr id="7" name="Picture 7">
            <a:extLst>
              <a:ext uri="{FF2B5EF4-FFF2-40B4-BE49-F238E27FC236}">
                <a16:creationId xmlns:a16="http://schemas.microsoft.com/office/drawing/2014/main" id="{90E47653-01E5-0851-A317-C3C61A4124A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128549" y="2933250"/>
            <a:ext cx="657264" cy="937708"/>
          </a:xfrm>
          <a:prstGeom prst="rect">
            <a:avLst/>
          </a:prstGeom>
        </p:spPr>
      </p:pic>
      <p:pic>
        <p:nvPicPr>
          <p:cNvPr id="8" name="Picture 6">
            <a:extLst>
              <a:ext uri="{FF2B5EF4-FFF2-40B4-BE49-F238E27FC236}">
                <a16:creationId xmlns:a16="http://schemas.microsoft.com/office/drawing/2014/main" id="{CB2DCCAB-895A-2953-1E53-50C724CF38F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194302" y="2546707"/>
            <a:ext cx="2590760" cy="541094"/>
          </a:xfrm>
          <a:prstGeom prst="rect">
            <a:avLst/>
          </a:prstGeom>
        </p:spPr>
      </p:pic>
      <p:pic>
        <p:nvPicPr>
          <p:cNvPr id="9" name="Picture 9">
            <a:extLst>
              <a:ext uri="{FF2B5EF4-FFF2-40B4-BE49-F238E27FC236}">
                <a16:creationId xmlns:a16="http://schemas.microsoft.com/office/drawing/2014/main" id="{F3810C3E-9A85-19A8-6C64-61A3FDB556F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2194302" y="2153653"/>
            <a:ext cx="1303840" cy="541094"/>
          </a:xfrm>
          <a:prstGeom prst="rect">
            <a:avLst/>
          </a:prstGeom>
        </p:spPr>
      </p:pic>
      <p:pic>
        <p:nvPicPr>
          <p:cNvPr id="10" name="Picture 5">
            <a:extLst>
              <a:ext uri="{FF2B5EF4-FFF2-40B4-BE49-F238E27FC236}">
                <a16:creationId xmlns:a16="http://schemas.microsoft.com/office/drawing/2014/main" id="{47D240FC-14AC-A3F6-FB31-61B5CC7C8A8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3494494" y="1765538"/>
            <a:ext cx="1290568" cy="929209"/>
          </a:xfrm>
          <a:prstGeom prst="rect">
            <a:avLst/>
          </a:prstGeom>
        </p:spPr>
      </p:pic>
      <p:grpSp>
        <p:nvGrpSpPr>
          <p:cNvPr id="11" name="Group 10">
            <a:extLst>
              <a:ext uri="{FF2B5EF4-FFF2-40B4-BE49-F238E27FC236}">
                <a16:creationId xmlns:a16="http://schemas.microsoft.com/office/drawing/2014/main" id="{7E55B425-A9D2-6B31-87B9-555938280E10}"/>
              </a:ext>
            </a:extLst>
          </p:cNvPr>
          <p:cNvGrpSpPr/>
          <p:nvPr/>
        </p:nvGrpSpPr>
        <p:grpSpPr>
          <a:xfrm>
            <a:off x="4946338" y="3067778"/>
            <a:ext cx="2437481" cy="1591276"/>
            <a:chOff x="4946338" y="2803421"/>
            <a:chExt cx="2437481" cy="1591276"/>
          </a:xfrm>
        </p:grpSpPr>
        <p:pic>
          <p:nvPicPr>
            <p:cNvPr id="12" name="Graphic 11">
              <a:extLst>
                <a:ext uri="{FF2B5EF4-FFF2-40B4-BE49-F238E27FC236}">
                  <a16:creationId xmlns:a16="http://schemas.microsoft.com/office/drawing/2014/main" id="{2CDB4F4C-EC0D-4F16-0629-3D90894BAC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46338" y="2803421"/>
              <a:ext cx="2437481" cy="1591276"/>
            </a:xfrm>
            <a:prstGeom prst="rect">
              <a:avLst/>
            </a:prstGeom>
          </p:spPr>
        </p:pic>
        <p:sp>
          <p:nvSpPr>
            <p:cNvPr id="13" name="TextBox 12">
              <a:extLst>
                <a:ext uri="{FF2B5EF4-FFF2-40B4-BE49-F238E27FC236}">
                  <a16:creationId xmlns:a16="http://schemas.microsoft.com/office/drawing/2014/main" id="{EB89B00B-BB54-B4ED-27B1-D28DF0132519}"/>
                </a:ext>
              </a:extLst>
            </p:cNvPr>
            <p:cNvSpPr txBox="1"/>
            <p:nvPr/>
          </p:nvSpPr>
          <p:spPr>
            <a:xfrm flipH="1">
              <a:off x="5098791" y="3563381"/>
              <a:ext cx="2132575" cy="664797"/>
            </a:xfrm>
            <a:prstGeom prst="rect">
              <a:avLst/>
            </a:prstGeom>
            <a:no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a:solidFill>
                    <a:srgbClr val="1C143D"/>
                  </a:solidFill>
                  <a:latin typeface="Aptos" panose="020B0004020202020204" pitchFamily="34" charset="0"/>
                </a:rPr>
                <a:t>Run all your business with an</a:t>
              </a:r>
              <a:r>
                <a:rPr kumimoji="0" lang="en-US" sz="1600" i="0" u="none" strike="noStrike" kern="1200" cap="none" spc="0" normalizeH="0" baseline="0" noProof="0">
                  <a:ln>
                    <a:noFill/>
                  </a:ln>
                  <a:solidFill>
                    <a:srgbClr val="1C143D"/>
                  </a:solidFill>
                  <a:effectLst/>
                  <a:uLnTx/>
                  <a:uFillTx/>
                  <a:latin typeface="Aptos" panose="020B0004020202020204" pitchFamily="34" charset="0"/>
                </a:rPr>
                <a:t> end-to-end loyalty solution</a:t>
              </a:r>
            </a:p>
          </p:txBody>
        </p:sp>
        <p:pic>
          <p:nvPicPr>
            <p:cNvPr id="14" name="Graphic 13">
              <a:extLst>
                <a:ext uri="{FF2B5EF4-FFF2-40B4-BE49-F238E27FC236}">
                  <a16:creationId xmlns:a16="http://schemas.microsoft.com/office/drawing/2014/main" id="{6F825A54-C252-8B9C-FEFF-AFA58AA81429}"/>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887373" y="2888399"/>
              <a:ext cx="555410" cy="555410"/>
            </a:xfrm>
            <a:prstGeom prst="rect">
              <a:avLst/>
            </a:prstGeom>
          </p:spPr>
        </p:pic>
      </p:grpSp>
      <p:grpSp>
        <p:nvGrpSpPr>
          <p:cNvPr id="15" name="Group 14">
            <a:extLst>
              <a:ext uri="{FF2B5EF4-FFF2-40B4-BE49-F238E27FC236}">
                <a16:creationId xmlns:a16="http://schemas.microsoft.com/office/drawing/2014/main" id="{E7414899-A220-BCFE-DF95-C12971541B40}"/>
              </a:ext>
            </a:extLst>
          </p:cNvPr>
          <p:cNvGrpSpPr/>
          <p:nvPr/>
        </p:nvGrpSpPr>
        <p:grpSpPr>
          <a:xfrm>
            <a:off x="7536948" y="3067778"/>
            <a:ext cx="2307214" cy="1592455"/>
            <a:chOff x="7536948" y="2803421"/>
            <a:chExt cx="2307214" cy="1592455"/>
          </a:xfrm>
          <a:solidFill>
            <a:srgbClr val="075979"/>
          </a:solidFill>
        </p:grpSpPr>
        <p:sp>
          <p:nvSpPr>
            <p:cNvPr id="16" name="Freeform 15">
              <a:extLst>
                <a:ext uri="{FF2B5EF4-FFF2-40B4-BE49-F238E27FC236}">
                  <a16:creationId xmlns:a16="http://schemas.microsoft.com/office/drawing/2014/main" id="{F5755C2D-1BDE-EC17-6015-E5E952729A3C}"/>
                </a:ext>
              </a:extLst>
            </p:cNvPr>
            <p:cNvSpPr/>
            <p:nvPr/>
          </p:nvSpPr>
          <p:spPr>
            <a:xfrm>
              <a:off x="7536948" y="2803421"/>
              <a:ext cx="2307214" cy="1592455"/>
            </a:xfrm>
            <a:custGeom>
              <a:avLst/>
              <a:gdLst>
                <a:gd name="connsiteX0" fmla="*/ 145928 w 2307214"/>
                <a:gd name="connsiteY0" fmla="*/ 0 h 1592455"/>
                <a:gd name="connsiteX1" fmla="*/ 1246676 w 2307214"/>
                <a:gd name="connsiteY1" fmla="*/ 0 h 1592455"/>
                <a:gd name="connsiteX2" fmla="*/ 1356404 w 2307214"/>
                <a:gd name="connsiteY2" fmla="*/ 0 h 1592455"/>
                <a:gd name="connsiteX3" fmla="*/ 2161286 w 2307214"/>
                <a:gd name="connsiteY3" fmla="*/ 0 h 1592455"/>
                <a:gd name="connsiteX4" fmla="*/ 2307214 w 2307214"/>
                <a:gd name="connsiteY4" fmla="*/ 146096 h 1592455"/>
                <a:gd name="connsiteX5" fmla="*/ 2307214 w 2307214"/>
                <a:gd name="connsiteY5" fmla="*/ 1446359 h 1592455"/>
                <a:gd name="connsiteX6" fmla="*/ 2161286 w 2307214"/>
                <a:gd name="connsiteY6" fmla="*/ 1592455 h 1592455"/>
                <a:gd name="connsiteX7" fmla="*/ 1356404 w 2307214"/>
                <a:gd name="connsiteY7" fmla="*/ 1592455 h 1592455"/>
                <a:gd name="connsiteX8" fmla="*/ 1246676 w 2307214"/>
                <a:gd name="connsiteY8" fmla="*/ 1592455 h 1592455"/>
                <a:gd name="connsiteX9" fmla="*/ 145928 w 2307214"/>
                <a:gd name="connsiteY9" fmla="*/ 1592455 h 1592455"/>
                <a:gd name="connsiteX10" fmla="*/ 0 w 2307214"/>
                <a:gd name="connsiteY10" fmla="*/ 1446359 h 1592455"/>
                <a:gd name="connsiteX11" fmla="*/ 0 w 2307214"/>
                <a:gd name="connsiteY11" fmla="*/ 146096 h 1592455"/>
                <a:gd name="connsiteX12" fmla="*/ 145928 w 2307214"/>
                <a:gd name="connsiteY12" fmla="*/ 0 h 159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7214" h="1592455">
                  <a:moveTo>
                    <a:pt x="145928" y="0"/>
                  </a:moveTo>
                  <a:lnTo>
                    <a:pt x="1246676" y="0"/>
                  </a:lnTo>
                  <a:lnTo>
                    <a:pt x="1356404" y="0"/>
                  </a:lnTo>
                  <a:lnTo>
                    <a:pt x="2161286" y="0"/>
                  </a:lnTo>
                  <a:cubicBezTo>
                    <a:pt x="2241880" y="0"/>
                    <a:pt x="2307214" y="65410"/>
                    <a:pt x="2307214" y="146096"/>
                  </a:cubicBezTo>
                  <a:lnTo>
                    <a:pt x="2307214" y="1446359"/>
                  </a:lnTo>
                  <a:cubicBezTo>
                    <a:pt x="2307214" y="1527046"/>
                    <a:pt x="2241880" y="1592455"/>
                    <a:pt x="2161286" y="1592455"/>
                  </a:cubicBezTo>
                  <a:lnTo>
                    <a:pt x="1356404" y="1592455"/>
                  </a:lnTo>
                  <a:lnTo>
                    <a:pt x="1246676" y="1592455"/>
                  </a:lnTo>
                  <a:lnTo>
                    <a:pt x="145928" y="1592455"/>
                  </a:lnTo>
                  <a:cubicBezTo>
                    <a:pt x="65334" y="1592455"/>
                    <a:pt x="0" y="1527045"/>
                    <a:pt x="0" y="1446359"/>
                  </a:cubicBezTo>
                  <a:lnTo>
                    <a:pt x="0" y="146096"/>
                  </a:lnTo>
                  <a:cubicBezTo>
                    <a:pt x="0" y="65409"/>
                    <a:pt x="65334" y="0"/>
                    <a:pt x="145928" y="0"/>
                  </a:cubicBezTo>
                  <a:close/>
                </a:path>
              </a:pathLst>
            </a:custGeom>
            <a:grpFill/>
            <a:ln w="4439" cap="flat">
              <a:noFill/>
              <a:prstDash val="solid"/>
              <a:miter/>
            </a:ln>
          </p:spPr>
          <p:txBody>
            <a:bodyPr rtlCol="0" anchor="ctr"/>
            <a:lstStyle/>
            <a:p>
              <a:endParaRPr lang="en-IS">
                <a:solidFill>
                  <a:srgbClr val="1C143D"/>
                </a:solidFill>
              </a:endParaRPr>
            </a:p>
          </p:txBody>
        </p:sp>
        <p:sp>
          <p:nvSpPr>
            <p:cNvPr id="17" name="TextBox 16">
              <a:extLst>
                <a:ext uri="{FF2B5EF4-FFF2-40B4-BE49-F238E27FC236}">
                  <a16:creationId xmlns:a16="http://schemas.microsoft.com/office/drawing/2014/main" id="{4D3140D2-E858-743F-B229-334FE104EDC1}"/>
                </a:ext>
              </a:extLst>
            </p:cNvPr>
            <p:cNvSpPr txBox="1"/>
            <p:nvPr/>
          </p:nvSpPr>
          <p:spPr>
            <a:xfrm flipH="1">
              <a:off x="7650026" y="3563381"/>
              <a:ext cx="2069798" cy="664797"/>
            </a:xfrm>
            <a:prstGeom prst="rect">
              <a:avLst/>
            </a:prstGeom>
            <a:grp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a:solidFill>
                    <a:srgbClr val="1C143D"/>
                  </a:solidFill>
                  <a:latin typeface="Aptos" panose="020B0004020202020204" pitchFamily="34" charset="0"/>
                </a:rPr>
                <a:t>Centralize management</a:t>
              </a:r>
              <a:br>
                <a:rPr lang="en-US" sz="1600">
                  <a:solidFill>
                    <a:srgbClr val="1C143D"/>
                  </a:solidFill>
                  <a:latin typeface="Aptos" panose="020B0004020202020204" pitchFamily="34" charset="0"/>
                </a:rPr>
              </a:br>
              <a:r>
                <a:rPr lang="en-US" sz="1600">
                  <a:solidFill>
                    <a:srgbClr val="1C143D"/>
                  </a:solidFill>
                  <a:latin typeface="Aptos" panose="020B0004020202020204" pitchFamily="34" charset="0"/>
                </a:rPr>
                <a:t>&amp; visibility</a:t>
              </a:r>
            </a:p>
          </p:txBody>
        </p:sp>
        <p:pic>
          <p:nvPicPr>
            <p:cNvPr id="18" name="Graphic 17">
              <a:extLst>
                <a:ext uri="{FF2B5EF4-FFF2-40B4-BE49-F238E27FC236}">
                  <a16:creationId xmlns:a16="http://schemas.microsoft.com/office/drawing/2014/main" id="{1256A639-56C1-0F95-7F61-E4F767AE1FD3}"/>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450677" y="2933905"/>
              <a:ext cx="464400" cy="464398"/>
            </a:xfrm>
            <a:prstGeom prst="rect">
              <a:avLst/>
            </a:prstGeom>
          </p:spPr>
        </p:pic>
      </p:grpSp>
      <p:grpSp>
        <p:nvGrpSpPr>
          <p:cNvPr id="19" name="Group 18">
            <a:extLst>
              <a:ext uri="{FF2B5EF4-FFF2-40B4-BE49-F238E27FC236}">
                <a16:creationId xmlns:a16="http://schemas.microsoft.com/office/drawing/2014/main" id="{2718F4A0-6503-C2FE-ED75-8347959A35E9}"/>
              </a:ext>
            </a:extLst>
          </p:cNvPr>
          <p:cNvGrpSpPr/>
          <p:nvPr/>
        </p:nvGrpSpPr>
        <p:grpSpPr>
          <a:xfrm>
            <a:off x="7407551" y="4838581"/>
            <a:ext cx="2436611" cy="1592455"/>
            <a:chOff x="7407551" y="4574224"/>
            <a:chExt cx="2436611" cy="1592455"/>
          </a:xfrm>
        </p:grpSpPr>
        <p:sp>
          <p:nvSpPr>
            <p:cNvPr id="20" name="Freeform 19">
              <a:extLst>
                <a:ext uri="{FF2B5EF4-FFF2-40B4-BE49-F238E27FC236}">
                  <a16:creationId xmlns:a16="http://schemas.microsoft.com/office/drawing/2014/main" id="{9AE115C7-3F39-D480-864E-B108660F19B6}"/>
                </a:ext>
              </a:extLst>
            </p:cNvPr>
            <p:cNvSpPr/>
            <p:nvPr/>
          </p:nvSpPr>
          <p:spPr>
            <a:xfrm>
              <a:off x="7407551" y="4574224"/>
              <a:ext cx="2436611" cy="1592455"/>
            </a:xfrm>
            <a:custGeom>
              <a:avLst/>
              <a:gdLst>
                <a:gd name="connsiteX0" fmla="*/ 145928 w 2307214"/>
                <a:gd name="connsiteY0" fmla="*/ 0 h 1592455"/>
                <a:gd name="connsiteX1" fmla="*/ 1246676 w 2307214"/>
                <a:gd name="connsiteY1" fmla="*/ 0 h 1592455"/>
                <a:gd name="connsiteX2" fmla="*/ 1356404 w 2307214"/>
                <a:gd name="connsiteY2" fmla="*/ 0 h 1592455"/>
                <a:gd name="connsiteX3" fmla="*/ 2161286 w 2307214"/>
                <a:gd name="connsiteY3" fmla="*/ 0 h 1592455"/>
                <a:gd name="connsiteX4" fmla="*/ 2307214 w 2307214"/>
                <a:gd name="connsiteY4" fmla="*/ 146096 h 1592455"/>
                <a:gd name="connsiteX5" fmla="*/ 2307214 w 2307214"/>
                <a:gd name="connsiteY5" fmla="*/ 1446359 h 1592455"/>
                <a:gd name="connsiteX6" fmla="*/ 2161286 w 2307214"/>
                <a:gd name="connsiteY6" fmla="*/ 1592455 h 1592455"/>
                <a:gd name="connsiteX7" fmla="*/ 1356404 w 2307214"/>
                <a:gd name="connsiteY7" fmla="*/ 1592455 h 1592455"/>
                <a:gd name="connsiteX8" fmla="*/ 1246676 w 2307214"/>
                <a:gd name="connsiteY8" fmla="*/ 1592455 h 1592455"/>
                <a:gd name="connsiteX9" fmla="*/ 145928 w 2307214"/>
                <a:gd name="connsiteY9" fmla="*/ 1592455 h 1592455"/>
                <a:gd name="connsiteX10" fmla="*/ 0 w 2307214"/>
                <a:gd name="connsiteY10" fmla="*/ 1446359 h 1592455"/>
                <a:gd name="connsiteX11" fmla="*/ 0 w 2307214"/>
                <a:gd name="connsiteY11" fmla="*/ 146096 h 1592455"/>
                <a:gd name="connsiteX12" fmla="*/ 145928 w 2307214"/>
                <a:gd name="connsiteY12" fmla="*/ 0 h 159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7214" h="1592455">
                  <a:moveTo>
                    <a:pt x="145928" y="0"/>
                  </a:moveTo>
                  <a:lnTo>
                    <a:pt x="1246676" y="0"/>
                  </a:lnTo>
                  <a:lnTo>
                    <a:pt x="1356404" y="0"/>
                  </a:lnTo>
                  <a:lnTo>
                    <a:pt x="2161286" y="0"/>
                  </a:lnTo>
                  <a:cubicBezTo>
                    <a:pt x="2241880" y="0"/>
                    <a:pt x="2307214" y="65410"/>
                    <a:pt x="2307214" y="146096"/>
                  </a:cubicBezTo>
                  <a:lnTo>
                    <a:pt x="2307214" y="1446359"/>
                  </a:lnTo>
                  <a:cubicBezTo>
                    <a:pt x="2307214" y="1527046"/>
                    <a:pt x="2241880" y="1592455"/>
                    <a:pt x="2161286" y="1592455"/>
                  </a:cubicBezTo>
                  <a:lnTo>
                    <a:pt x="1356404" y="1592455"/>
                  </a:lnTo>
                  <a:lnTo>
                    <a:pt x="1246676" y="1592455"/>
                  </a:lnTo>
                  <a:lnTo>
                    <a:pt x="145928" y="1592455"/>
                  </a:lnTo>
                  <a:cubicBezTo>
                    <a:pt x="65334" y="1592455"/>
                    <a:pt x="0" y="1527045"/>
                    <a:pt x="0" y="1446359"/>
                  </a:cubicBezTo>
                  <a:lnTo>
                    <a:pt x="0" y="146096"/>
                  </a:lnTo>
                  <a:cubicBezTo>
                    <a:pt x="0" y="65409"/>
                    <a:pt x="65334" y="0"/>
                    <a:pt x="145928" y="0"/>
                  </a:cubicBezTo>
                  <a:close/>
                </a:path>
              </a:pathLst>
            </a:custGeom>
            <a:solidFill>
              <a:srgbClr val="88BDC9"/>
            </a:solidFill>
            <a:ln w="4439" cap="flat">
              <a:noFill/>
              <a:prstDash val="solid"/>
              <a:miter/>
            </a:ln>
          </p:spPr>
          <p:txBody>
            <a:bodyPr rtlCol="0" anchor="ctr"/>
            <a:lstStyle/>
            <a:p>
              <a:endParaRPr lang="en-IS">
                <a:solidFill>
                  <a:srgbClr val="1C143D"/>
                </a:solidFill>
              </a:endParaRPr>
            </a:p>
          </p:txBody>
        </p:sp>
        <p:sp>
          <p:nvSpPr>
            <p:cNvPr id="21" name="TextBox 20">
              <a:extLst>
                <a:ext uri="{FF2B5EF4-FFF2-40B4-BE49-F238E27FC236}">
                  <a16:creationId xmlns:a16="http://schemas.microsoft.com/office/drawing/2014/main" id="{F813D0F3-1979-74AA-3D9E-2B889DB77FDA}"/>
                </a:ext>
              </a:extLst>
            </p:cNvPr>
            <p:cNvSpPr txBox="1"/>
            <p:nvPr/>
          </p:nvSpPr>
          <p:spPr>
            <a:xfrm flipH="1">
              <a:off x="7589336" y="5255146"/>
              <a:ext cx="2081788" cy="887872"/>
            </a:xfrm>
            <a:prstGeom prst="rect">
              <a:avLst/>
            </a:prstGeom>
            <a:no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a:solidFill>
                    <a:srgbClr val="1C143D"/>
                  </a:solidFill>
                  <a:latin typeface="Aptos" panose="020B0004020202020204" pitchFamily="34" charset="0"/>
                </a:rPr>
                <a:t>Get consistent and reliable member data from your Loyalty Provider  </a:t>
              </a:r>
            </a:p>
          </p:txBody>
        </p:sp>
        <p:pic>
          <p:nvPicPr>
            <p:cNvPr id="22" name="Graphic 21">
              <a:extLst>
                <a:ext uri="{FF2B5EF4-FFF2-40B4-BE49-F238E27FC236}">
                  <a16:creationId xmlns:a16="http://schemas.microsoft.com/office/drawing/2014/main" id="{092E5FB0-158E-4BDB-7EAB-F925B00F537B}"/>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393656" y="4882402"/>
              <a:ext cx="464400" cy="464400"/>
            </a:xfrm>
            <a:prstGeom prst="rect">
              <a:avLst/>
            </a:prstGeom>
          </p:spPr>
        </p:pic>
      </p:grpSp>
      <p:grpSp>
        <p:nvGrpSpPr>
          <p:cNvPr id="23" name="Group 22">
            <a:extLst>
              <a:ext uri="{FF2B5EF4-FFF2-40B4-BE49-F238E27FC236}">
                <a16:creationId xmlns:a16="http://schemas.microsoft.com/office/drawing/2014/main" id="{23C7B023-555C-0425-738F-E6A75957B702}"/>
              </a:ext>
            </a:extLst>
          </p:cNvPr>
          <p:cNvGrpSpPr/>
          <p:nvPr/>
        </p:nvGrpSpPr>
        <p:grpSpPr>
          <a:xfrm>
            <a:off x="4946338" y="4840459"/>
            <a:ext cx="2307214" cy="1592455"/>
            <a:chOff x="4946338" y="4576102"/>
            <a:chExt cx="2307214" cy="1592455"/>
          </a:xfrm>
        </p:grpSpPr>
        <p:sp>
          <p:nvSpPr>
            <p:cNvPr id="24" name="Freeform 23">
              <a:extLst>
                <a:ext uri="{FF2B5EF4-FFF2-40B4-BE49-F238E27FC236}">
                  <a16:creationId xmlns:a16="http://schemas.microsoft.com/office/drawing/2014/main" id="{7695E6F0-2DAD-A2A2-B496-8139873D03E0}"/>
                </a:ext>
              </a:extLst>
            </p:cNvPr>
            <p:cNvSpPr/>
            <p:nvPr/>
          </p:nvSpPr>
          <p:spPr>
            <a:xfrm>
              <a:off x="4946338" y="4576102"/>
              <a:ext cx="2307214" cy="1592455"/>
            </a:xfrm>
            <a:custGeom>
              <a:avLst/>
              <a:gdLst>
                <a:gd name="connsiteX0" fmla="*/ 145928 w 2307214"/>
                <a:gd name="connsiteY0" fmla="*/ 0 h 1592455"/>
                <a:gd name="connsiteX1" fmla="*/ 1246676 w 2307214"/>
                <a:gd name="connsiteY1" fmla="*/ 0 h 1592455"/>
                <a:gd name="connsiteX2" fmla="*/ 1356404 w 2307214"/>
                <a:gd name="connsiteY2" fmla="*/ 0 h 1592455"/>
                <a:gd name="connsiteX3" fmla="*/ 2161286 w 2307214"/>
                <a:gd name="connsiteY3" fmla="*/ 0 h 1592455"/>
                <a:gd name="connsiteX4" fmla="*/ 2307214 w 2307214"/>
                <a:gd name="connsiteY4" fmla="*/ 146096 h 1592455"/>
                <a:gd name="connsiteX5" fmla="*/ 2307214 w 2307214"/>
                <a:gd name="connsiteY5" fmla="*/ 1446359 h 1592455"/>
                <a:gd name="connsiteX6" fmla="*/ 2161286 w 2307214"/>
                <a:gd name="connsiteY6" fmla="*/ 1592455 h 1592455"/>
                <a:gd name="connsiteX7" fmla="*/ 1356404 w 2307214"/>
                <a:gd name="connsiteY7" fmla="*/ 1592455 h 1592455"/>
                <a:gd name="connsiteX8" fmla="*/ 1246676 w 2307214"/>
                <a:gd name="connsiteY8" fmla="*/ 1592455 h 1592455"/>
                <a:gd name="connsiteX9" fmla="*/ 145928 w 2307214"/>
                <a:gd name="connsiteY9" fmla="*/ 1592455 h 1592455"/>
                <a:gd name="connsiteX10" fmla="*/ 0 w 2307214"/>
                <a:gd name="connsiteY10" fmla="*/ 1446359 h 1592455"/>
                <a:gd name="connsiteX11" fmla="*/ 0 w 2307214"/>
                <a:gd name="connsiteY11" fmla="*/ 146096 h 1592455"/>
                <a:gd name="connsiteX12" fmla="*/ 145928 w 2307214"/>
                <a:gd name="connsiteY12" fmla="*/ 0 h 159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7214" h="1592455">
                  <a:moveTo>
                    <a:pt x="145928" y="0"/>
                  </a:moveTo>
                  <a:lnTo>
                    <a:pt x="1246676" y="0"/>
                  </a:lnTo>
                  <a:lnTo>
                    <a:pt x="1356404" y="0"/>
                  </a:lnTo>
                  <a:lnTo>
                    <a:pt x="2161286" y="0"/>
                  </a:lnTo>
                  <a:cubicBezTo>
                    <a:pt x="2241880" y="0"/>
                    <a:pt x="2307214" y="65410"/>
                    <a:pt x="2307214" y="146096"/>
                  </a:cubicBezTo>
                  <a:lnTo>
                    <a:pt x="2307214" y="1446359"/>
                  </a:lnTo>
                  <a:cubicBezTo>
                    <a:pt x="2307214" y="1527046"/>
                    <a:pt x="2241880" y="1592455"/>
                    <a:pt x="2161286" y="1592455"/>
                  </a:cubicBezTo>
                  <a:lnTo>
                    <a:pt x="1356404" y="1592455"/>
                  </a:lnTo>
                  <a:lnTo>
                    <a:pt x="1246676" y="1592455"/>
                  </a:lnTo>
                  <a:lnTo>
                    <a:pt x="145928" y="1592455"/>
                  </a:lnTo>
                  <a:cubicBezTo>
                    <a:pt x="65334" y="1592455"/>
                    <a:pt x="0" y="1527045"/>
                    <a:pt x="0" y="1446359"/>
                  </a:cubicBezTo>
                  <a:lnTo>
                    <a:pt x="0" y="146096"/>
                  </a:lnTo>
                  <a:cubicBezTo>
                    <a:pt x="0" y="65409"/>
                    <a:pt x="65334" y="0"/>
                    <a:pt x="145928" y="0"/>
                  </a:cubicBezTo>
                  <a:close/>
                </a:path>
              </a:pathLst>
            </a:custGeom>
            <a:solidFill>
              <a:srgbClr val="075979"/>
            </a:solidFill>
            <a:ln w="4439" cap="flat">
              <a:noFill/>
              <a:prstDash val="solid"/>
              <a:miter/>
            </a:ln>
          </p:spPr>
          <p:txBody>
            <a:bodyPr rtlCol="0" anchor="ctr"/>
            <a:lstStyle/>
            <a:p>
              <a:endParaRPr lang="en-IS">
                <a:solidFill>
                  <a:srgbClr val="1C143D"/>
                </a:solidFill>
              </a:endParaRPr>
            </a:p>
          </p:txBody>
        </p:sp>
        <p:sp>
          <p:nvSpPr>
            <p:cNvPr id="25" name="TextBox 24">
              <a:extLst>
                <a:ext uri="{FF2B5EF4-FFF2-40B4-BE49-F238E27FC236}">
                  <a16:creationId xmlns:a16="http://schemas.microsoft.com/office/drawing/2014/main" id="{6EE64AD2-614C-1614-3B18-9D65A54E3D26}"/>
                </a:ext>
              </a:extLst>
            </p:cNvPr>
            <p:cNvSpPr txBox="1"/>
            <p:nvPr/>
          </p:nvSpPr>
          <p:spPr>
            <a:xfrm flipH="1">
              <a:off x="5336596" y="5472494"/>
              <a:ext cx="1526698" cy="443198"/>
            </a:xfrm>
            <a:prstGeom prst="rect">
              <a:avLst/>
            </a:prstGeom>
            <a:no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a:solidFill>
                    <a:srgbClr val="1C143D"/>
                  </a:solidFill>
                  <a:latin typeface="Aptos" panose="020B0004020202020204" pitchFamily="34" charset="0"/>
                </a:rPr>
                <a:t>Decrease cost of ownership</a:t>
              </a:r>
            </a:p>
          </p:txBody>
        </p:sp>
        <p:pic>
          <p:nvPicPr>
            <p:cNvPr id="26" name="Graphic 25">
              <a:extLst>
                <a:ext uri="{FF2B5EF4-FFF2-40B4-BE49-F238E27FC236}">
                  <a16:creationId xmlns:a16="http://schemas.microsoft.com/office/drawing/2014/main" id="{2F99B081-6734-DFA7-B663-8902CA304538}"/>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827726" y="4842383"/>
              <a:ext cx="543600" cy="543600"/>
            </a:xfrm>
            <a:prstGeom prst="rect">
              <a:avLst/>
            </a:prstGeom>
          </p:spPr>
        </p:pic>
      </p:grpSp>
      <p:grpSp>
        <p:nvGrpSpPr>
          <p:cNvPr id="27" name="Group 26">
            <a:extLst>
              <a:ext uri="{FF2B5EF4-FFF2-40B4-BE49-F238E27FC236}">
                <a16:creationId xmlns:a16="http://schemas.microsoft.com/office/drawing/2014/main" id="{4F3D31C7-46CA-F227-387C-A2EA5E9BCF2D}"/>
              </a:ext>
            </a:extLst>
          </p:cNvPr>
          <p:cNvGrpSpPr/>
          <p:nvPr/>
        </p:nvGrpSpPr>
        <p:grpSpPr>
          <a:xfrm>
            <a:off x="2197327" y="4859484"/>
            <a:ext cx="2596753" cy="1591276"/>
            <a:chOff x="2197327" y="4595127"/>
            <a:chExt cx="2596753" cy="1591276"/>
          </a:xfrm>
        </p:grpSpPr>
        <p:pic>
          <p:nvPicPr>
            <p:cNvPr id="28" name="Graphic 27">
              <a:extLst>
                <a:ext uri="{FF2B5EF4-FFF2-40B4-BE49-F238E27FC236}">
                  <a16:creationId xmlns:a16="http://schemas.microsoft.com/office/drawing/2014/main" id="{ACE0FC71-A273-84CD-8729-5872DD8E365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97327" y="4595127"/>
              <a:ext cx="2596753" cy="1591276"/>
            </a:xfrm>
            <a:prstGeom prst="rect">
              <a:avLst/>
            </a:prstGeom>
          </p:spPr>
        </p:pic>
        <p:sp>
          <p:nvSpPr>
            <p:cNvPr id="29" name="TextBox 28">
              <a:extLst>
                <a:ext uri="{FF2B5EF4-FFF2-40B4-BE49-F238E27FC236}">
                  <a16:creationId xmlns:a16="http://schemas.microsoft.com/office/drawing/2014/main" id="{1DB8EB92-EF33-1046-F0CB-63A0078A80E0}"/>
                </a:ext>
              </a:extLst>
            </p:cNvPr>
            <p:cNvSpPr txBox="1"/>
            <p:nvPr/>
          </p:nvSpPr>
          <p:spPr>
            <a:xfrm flipH="1">
              <a:off x="2626951" y="5472494"/>
              <a:ext cx="1737505" cy="443198"/>
            </a:xfrm>
            <a:prstGeom prst="rect">
              <a:avLst/>
            </a:prstGeom>
            <a:no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a:solidFill>
                    <a:srgbClr val="1C143D"/>
                  </a:solidFill>
                  <a:latin typeface="Aptos" panose="020B0004020202020204" pitchFamily="34" charset="0"/>
                </a:rPr>
                <a:t>Add functionality as you need it</a:t>
              </a:r>
            </a:p>
          </p:txBody>
        </p:sp>
        <p:pic>
          <p:nvPicPr>
            <p:cNvPr id="30" name="Graphic 29">
              <a:extLst>
                <a:ext uri="{FF2B5EF4-FFF2-40B4-BE49-F238E27FC236}">
                  <a16:creationId xmlns:a16="http://schemas.microsoft.com/office/drawing/2014/main" id="{98947785-ED20-3962-0FDA-BF3E3020BA06}"/>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3171157" y="4777622"/>
              <a:ext cx="637050" cy="637050"/>
            </a:xfrm>
            <a:prstGeom prst="rect">
              <a:avLst/>
            </a:prstGeom>
          </p:spPr>
        </p:pic>
      </p:grpSp>
    </p:spTree>
    <p:extLst>
      <p:ext uri="{BB962C8B-B14F-4D97-AF65-F5344CB8AC3E}">
        <p14:creationId xmlns:p14="http://schemas.microsoft.com/office/powerpoint/2010/main" val="392899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50000" fill="hold"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decel="50000"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decel="5000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1" decel="50000" fill="hold"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decel="50000" fill="hold" nodeType="withEffect">
                                  <p:stCondLst>
                                    <p:cond delay="4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4" decel="5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50000" fill="hold" nodeType="withEffect">
                                  <p:stCondLst>
                                    <p:cond delay="2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decel="50000" fill="hold" nodeType="withEffect">
                                  <p:stCondLst>
                                    <p:cond delay="40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decel="50000" fill="hold" nodeType="withEffect">
                                  <p:stCondLst>
                                    <p:cond delay="60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decel="50000" fill="hold" nodeType="withEffect">
                                  <p:stCondLst>
                                    <p:cond delay="8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EEF2928-D7F6-A1E0-A4DF-ECE5B960AAF2}"/>
              </a:ext>
            </a:extLst>
          </p:cNvPr>
          <p:cNvSpPr/>
          <p:nvPr/>
        </p:nvSpPr>
        <p:spPr>
          <a:xfrm>
            <a:off x="7323870" y="1"/>
            <a:ext cx="2269478" cy="880709"/>
          </a:xfrm>
          <a:custGeom>
            <a:avLst/>
            <a:gdLst>
              <a:gd name="connsiteX0" fmla="*/ 0 w 2269478"/>
              <a:gd name="connsiteY0" fmla="*/ 0 h 880709"/>
              <a:gd name="connsiteX1" fmla="*/ 2269478 w 2269478"/>
              <a:gd name="connsiteY1" fmla="*/ 0 h 880709"/>
              <a:gd name="connsiteX2" fmla="*/ 2229664 w 2269478"/>
              <a:gd name="connsiteY2" fmla="*/ 140629 h 880709"/>
              <a:gd name="connsiteX3" fmla="*/ 1129102 w 2269478"/>
              <a:gd name="connsiteY3" fmla="*/ 880709 h 880709"/>
              <a:gd name="connsiteX4" fmla="*/ 38971 w 2269478"/>
              <a:gd name="connsiteY4" fmla="*/ 140629 h 880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478" h="880709">
                <a:moveTo>
                  <a:pt x="0" y="0"/>
                </a:moveTo>
                <a:lnTo>
                  <a:pt x="2269478" y="0"/>
                </a:lnTo>
                <a:lnTo>
                  <a:pt x="2229664" y="140629"/>
                </a:lnTo>
                <a:cubicBezTo>
                  <a:pt x="2056515" y="584663"/>
                  <a:pt x="1645650" y="880709"/>
                  <a:pt x="1129102" y="880709"/>
                </a:cubicBezTo>
                <a:cubicBezTo>
                  <a:pt x="612556" y="880709"/>
                  <a:pt x="208643" y="584663"/>
                  <a:pt x="38971" y="140629"/>
                </a:cubicBezTo>
                <a:close/>
              </a:path>
            </a:pathLst>
          </a:custGeom>
          <a:solidFill>
            <a:srgbClr val="00706E"/>
          </a:solidFill>
          <a:ln w="9498" cap="flat">
            <a:noFill/>
            <a:prstDash val="solid"/>
            <a:miter/>
          </a:ln>
        </p:spPr>
        <p:txBody>
          <a:bodyPr rtlCol="0" anchor="ctr"/>
          <a:lstStyle/>
          <a:p>
            <a:endParaRPr lang="en-US">
              <a:solidFill>
                <a:schemeClr val="bg1"/>
              </a:solidFill>
            </a:endParaRPr>
          </a:p>
        </p:txBody>
      </p:sp>
      <p:grpSp>
        <p:nvGrpSpPr>
          <p:cNvPr id="3" name="Group 2">
            <a:extLst>
              <a:ext uri="{FF2B5EF4-FFF2-40B4-BE49-F238E27FC236}">
                <a16:creationId xmlns:a16="http://schemas.microsoft.com/office/drawing/2014/main" id="{9898D336-DC90-E22C-87C5-05AA61D02742}"/>
              </a:ext>
            </a:extLst>
          </p:cNvPr>
          <p:cNvGrpSpPr/>
          <p:nvPr/>
        </p:nvGrpSpPr>
        <p:grpSpPr>
          <a:xfrm>
            <a:off x="5051308" y="1583113"/>
            <a:ext cx="7146217" cy="5274889"/>
            <a:chOff x="5051308" y="1583113"/>
            <a:chExt cx="7146217" cy="5274889"/>
          </a:xfrm>
        </p:grpSpPr>
        <p:sp>
          <p:nvSpPr>
            <p:cNvPr id="4" name="Freeform 3">
              <a:extLst>
                <a:ext uri="{FF2B5EF4-FFF2-40B4-BE49-F238E27FC236}">
                  <a16:creationId xmlns:a16="http://schemas.microsoft.com/office/drawing/2014/main" id="{1BA4581A-0CB4-16B8-6719-D331B7133B8B}"/>
                </a:ext>
              </a:extLst>
            </p:cNvPr>
            <p:cNvSpPr/>
            <p:nvPr/>
          </p:nvSpPr>
          <p:spPr>
            <a:xfrm>
              <a:off x="10307244" y="1583113"/>
              <a:ext cx="1890280" cy="5274889"/>
            </a:xfrm>
            <a:custGeom>
              <a:avLst/>
              <a:gdLst>
                <a:gd name="connsiteX0" fmla="*/ 891002 w 891001"/>
                <a:gd name="connsiteY0" fmla="*/ 0 h 2486368"/>
                <a:gd name="connsiteX1" fmla="*/ 891002 w 891001"/>
                <a:gd name="connsiteY1" fmla="*/ 0 h 2486368"/>
                <a:gd name="connsiteX2" fmla="*/ 891002 w 891001"/>
                <a:gd name="connsiteY2" fmla="*/ 2486368 h 2486368"/>
                <a:gd name="connsiteX3" fmla="*/ 0 w 891001"/>
                <a:gd name="connsiteY3" fmla="*/ 2486368 h 2486368"/>
                <a:gd name="connsiteX4" fmla="*/ 0 w 891001"/>
                <a:gd name="connsiteY4" fmla="*/ 891406 h 2486368"/>
                <a:gd name="connsiteX5" fmla="*/ 891002 w 891001"/>
                <a:gd name="connsiteY5" fmla="*/ 0 h 248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001" h="2486368">
                  <a:moveTo>
                    <a:pt x="891002" y="0"/>
                  </a:moveTo>
                  <a:lnTo>
                    <a:pt x="891002" y="0"/>
                  </a:lnTo>
                  <a:lnTo>
                    <a:pt x="891002" y="2486368"/>
                  </a:lnTo>
                  <a:lnTo>
                    <a:pt x="0" y="2486368"/>
                  </a:lnTo>
                  <a:lnTo>
                    <a:pt x="0" y="891406"/>
                  </a:lnTo>
                  <a:cubicBezTo>
                    <a:pt x="0" y="399097"/>
                    <a:pt x="398916" y="0"/>
                    <a:pt x="891002" y="0"/>
                  </a:cubicBezTo>
                  <a:close/>
                </a:path>
              </a:pathLst>
            </a:custGeom>
            <a:solidFill>
              <a:srgbClr val="361D5C"/>
            </a:solidFill>
            <a:ln w="9498" cap="flat">
              <a:noFill/>
              <a:prstDash val="solid"/>
              <a:miter/>
            </a:ln>
          </p:spPr>
          <p:txBody>
            <a:bodyPr rtlCol="0" anchor="ctr"/>
            <a:lstStyle/>
            <a:p>
              <a:endParaRPr lang="en-US">
                <a:solidFill>
                  <a:schemeClr val="bg1"/>
                </a:solidFill>
              </a:endParaRPr>
            </a:p>
          </p:txBody>
        </p:sp>
        <p:sp>
          <p:nvSpPr>
            <p:cNvPr id="5" name="Freeform 4">
              <a:extLst>
                <a:ext uri="{FF2B5EF4-FFF2-40B4-BE49-F238E27FC236}">
                  <a16:creationId xmlns:a16="http://schemas.microsoft.com/office/drawing/2014/main" id="{85F128FC-6199-2918-2D7E-421F1C556E53}"/>
                </a:ext>
              </a:extLst>
            </p:cNvPr>
            <p:cNvSpPr/>
            <p:nvPr/>
          </p:nvSpPr>
          <p:spPr>
            <a:xfrm>
              <a:off x="5060361" y="2152351"/>
              <a:ext cx="7137164" cy="4705449"/>
            </a:xfrm>
            <a:custGeom>
              <a:avLst/>
              <a:gdLst>
                <a:gd name="connsiteX0" fmla="*/ 3095690 w 3364169"/>
                <a:gd name="connsiteY0" fmla="*/ 991941 h 2217957"/>
                <a:gd name="connsiteX1" fmla="*/ 3364169 w 3364169"/>
                <a:gd name="connsiteY1" fmla="*/ 814269 h 2217957"/>
                <a:gd name="connsiteX2" fmla="*/ 3364169 w 3364169"/>
                <a:gd name="connsiteY2" fmla="*/ 2197127 h 2217957"/>
                <a:gd name="connsiteX3" fmla="*/ 2183582 w 3364169"/>
                <a:gd name="connsiteY3" fmla="*/ 1285652 h 2217957"/>
                <a:gd name="connsiteX4" fmla="*/ 1748919 w 3364169"/>
                <a:gd name="connsiteY4" fmla="*/ 1364026 h 2217957"/>
                <a:gd name="connsiteX5" fmla="*/ 1692542 w 3364169"/>
                <a:gd name="connsiteY5" fmla="*/ 1360887 h 2217957"/>
                <a:gd name="connsiteX6" fmla="*/ 1215098 w 3364169"/>
                <a:gd name="connsiteY6" fmla="*/ 1606471 h 2217957"/>
                <a:gd name="connsiteX7" fmla="*/ 1111661 w 3364169"/>
                <a:gd name="connsiteY7" fmla="*/ 1962957 h 2217957"/>
                <a:gd name="connsiteX8" fmla="*/ 1111661 w 3364169"/>
                <a:gd name="connsiteY8" fmla="*/ 2217957 h 2217957"/>
                <a:gd name="connsiteX9" fmla="*/ 0 w 3364169"/>
                <a:gd name="connsiteY9" fmla="*/ 2217957 h 2217957"/>
                <a:gd name="connsiteX10" fmla="*/ 0 w 3364169"/>
                <a:gd name="connsiteY10" fmla="*/ 1807161 h 2217957"/>
                <a:gd name="connsiteX11" fmla="*/ 41831 w 3364169"/>
                <a:gd name="connsiteY11" fmla="*/ 1370209 h 2217957"/>
                <a:gd name="connsiteX12" fmla="*/ 1678947 w 3364169"/>
                <a:gd name="connsiteY12" fmla="*/ 0 h 2217957"/>
                <a:gd name="connsiteX13" fmla="*/ 3095690 w 3364169"/>
                <a:gd name="connsiteY13" fmla="*/ 991941 h 221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4169" h="2217957">
                  <a:moveTo>
                    <a:pt x="3095690" y="991941"/>
                  </a:moveTo>
                  <a:lnTo>
                    <a:pt x="3364169" y="814269"/>
                  </a:lnTo>
                  <a:lnTo>
                    <a:pt x="3364169" y="2197127"/>
                  </a:lnTo>
                  <a:cubicBezTo>
                    <a:pt x="3308838" y="1659830"/>
                    <a:pt x="2833390" y="1285652"/>
                    <a:pt x="2183582" y="1285652"/>
                  </a:cubicBezTo>
                  <a:cubicBezTo>
                    <a:pt x="2024814" y="1285652"/>
                    <a:pt x="1879546" y="1313901"/>
                    <a:pt x="1748919" y="1364026"/>
                  </a:cubicBezTo>
                  <a:cubicBezTo>
                    <a:pt x="1730095" y="1361934"/>
                    <a:pt x="1711271" y="1360887"/>
                    <a:pt x="1692542" y="1360887"/>
                  </a:cubicBezTo>
                  <a:cubicBezTo>
                    <a:pt x="1489852" y="1360887"/>
                    <a:pt x="1317489" y="1452862"/>
                    <a:pt x="1215098" y="1606471"/>
                  </a:cubicBezTo>
                  <a:cubicBezTo>
                    <a:pt x="1149309" y="1703677"/>
                    <a:pt x="1111661" y="1824947"/>
                    <a:pt x="1111661" y="1962957"/>
                  </a:cubicBezTo>
                  <a:lnTo>
                    <a:pt x="1111661" y="2217957"/>
                  </a:lnTo>
                  <a:lnTo>
                    <a:pt x="0" y="2217957"/>
                  </a:lnTo>
                  <a:lnTo>
                    <a:pt x="0" y="1807161"/>
                  </a:lnTo>
                  <a:cubicBezTo>
                    <a:pt x="0" y="1653457"/>
                    <a:pt x="14641" y="1508219"/>
                    <a:pt x="41831" y="1370209"/>
                  </a:cubicBezTo>
                  <a:cubicBezTo>
                    <a:pt x="207919" y="533112"/>
                    <a:pt x="851453" y="0"/>
                    <a:pt x="1678947" y="0"/>
                  </a:cubicBezTo>
                  <a:cubicBezTo>
                    <a:pt x="2295385" y="0"/>
                    <a:pt x="2861626" y="389871"/>
                    <a:pt x="3095690" y="991941"/>
                  </a:cubicBezTo>
                  <a:close/>
                </a:path>
              </a:pathLst>
            </a:custGeom>
            <a:solidFill>
              <a:srgbClr val="EFBC6E"/>
            </a:solidFill>
            <a:ln w="9498" cap="flat">
              <a:noFill/>
              <a:prstDash val="solid"/>
              <a:miter/>
            </a:ln>
          </p:spPr>
          <p:txBody>
            <a:bodyPr rtlCol="0" anchor="ctr"/>
            <a:lstStyle/>
            <a:p>
              <a:endParaRPr lang="en-US">
                <a:solidFill>
                  <a:schemeClr val="bg1"/>
                </a:solidFill>
              </a:endParaRPr>
            </a:p>
          </p:txBody>
        </p:sp>
        <p:sp>
          <p:nvSpPr>
            <p:cNvPr id="6" name="Freeform 5">
              <a:extLst>
                <a:ext uri="{FF2B5EF4-FFF2-40B4-BE49-F238E27FC236}">
                  <a16:creationId xmlns:a16="http://schemas.microsoft.com/office/drawing/2014/main" id="{2F25B5FF-1741-F1F9-B107-D0E3706FCD45}"/>
                </a:ext>
              </a:extLst>
            </p:cNvPr>
            <p:cNvSpPr/>
            <p:nvPr/>
          </p:nvSpPr>
          <p:spPr>
            <a:xfrm>
              <a:off x="8770734" y="4879893"/>
              <a:ext cx="3426789" cy="1978107"/>
            </a:xfrm>
            <a:custGeom>
              <a:avLst/>
              <a:gdLst>
                <a:gd name="connsiteX0" fmla="*/ 434663 w 1615249"/>
                <a:gd name="connsiteY0" fmla="*/ 0 h 932399"/>
                <a:gd name="connsiteX1" fmla="*/ 1615250 w 1615249"/>
                <a:gd name="connsiteY1" fmla="*/ 911475 h 932399"/>
                <a:gd name="connsiteX2" fmla="*/ 1615250 w 1615249"/>
                <a:gd name="connsiteY2" fmla="*/ 932400 h 932399"/>
                <a:gd name="connsiteX3" fmla="*/ 524505 w 1615249"/>
                <a:gd name="connsiteY3" fmla="*/ 932400 h 932399"/>
                <a:gd name="connsiteX4" fmla="*/ 524505 w 1615249"/>
                <a:gd name="connsiteY4" fmla="*/ 677400 h 932399"/>
                <a:gd name="connsiteX5" fmla="*/ 0 w 1615249"/>
                <a:gd name="connsiteY5" fmla="*/ 78469 h 932399"/>
                <a:gd name="connsiteX6" fmla="*/ 434663 w 1615249"/>
                <a:gd name="connsiteY6" fmla="*/ 95 h 93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5249" h="932399">
                  <a:moveTo>
                    <a:pt x="434663" y="0"/>
                  </a:moveTo>
                  <a:cubicBezTo>
                    <a:pt x="1084471" y="0"/>
                    <a:pt x="1559919" y="374177"/>
                    <a:pt x="1615250" y="911475"/>
                  </a:cubicBezTo>
                  <a:lnTo>
                    <a:pt x="1615250" y="932400"/>
                  </a:lnTo>
                  <a:lnTo>
                    <a:pt x="524505" y="932400"/>
                  </a:lnTo>
                  <a:lnTo>
                    <a:pt x="524505" y="677400"/>
                  </a:lnTo>
                  <a:cubicBezTo>
                    <a:pt x="524505" y="343931"/>
                    <a:pt x="298807" y="104625"/>
                    <a:pt x="0" y="78469"/>
                  </a:cubicBezTo>
                  <a:cubicBezTo>
                    <a:pt x="130627" y="28344"/>
                    <a:pt x="275800" y="95"/>
                    <a:pt x="434663" y="95"/>
                  </a:cubicBezTo>
                  <a:close/>
                </a:path>
              </a:pathLst>
            </a:custGeom>
            <a:solidFill>
              <a:srgbClr val="00706E"/>
            </a:solidFill>
            <a:ln w="9498" cap="flat">
              <a:noFill/>
              <a:prstDash val="solid"/>
              <a:miter/>
            </a:ln>
          </p:spPr>
          <p:txBody>
            <a:bodyPr rtlCol="0" anchor="ctr"/>
            <a:lstStyle/>
            <a:p>
              <a:endParaRPr lang="en-US">
                <a:solidFill>
                  <a:schemeClr val="bg1"/>
                </a:solidFill>
              </a:endParaRPr>
            </a:p>
          </p:txBody>
        </p:sp>
        <p:sp>
          <p:nvSpPr>
            <p:cNvPr id="7" name="Freeform 6">
              <a:extLst>
                <a:ext uri="{FF2B5EF4-FFF2-40B4-BE49-F238E27FC236}">
                  <a16:creationId xmlns:a16="http://schemas.microsoft.com/office/drawing/2014/main" id="{51F04797-D67A-DE5D-92C9-5C3C95AAC919}"/>
                </a:ext>
              </a:extLst>
            </p:cNvPr>
            <p:cNvSpPr/>
            <p:nvPr/>
          </p:nvSpPr>
          <p:spPr>
            <a:xfrm>
              <a:off x="5051308" y="5045964"/>
              <a:ext cx="4823121" cy="1811836"/>
            </a:xfrm>
            <a:custGeom>
              <a:avLst/>
              <a:gdLst>
                <a:gd name="connsiteX0" fmla="*/ 1748919 w 2273423"/>
                <a:gd name="connsiteY0" fmla="*/ 95 h 854026"/>
                <a:gd name="connsiteX1" fmla="*/ 2273424 w 2273423"/>
                <a:gd name="connsiteY1" fmla="*/ 599026 h 854026"/>
                <a:gd name="connsiteX2" fmla="*/ 2273424 w 2273423"/>
                <a:gd name="connsiteY2" fmla="*/ 854026 h 854026"/>
                <a:gd name="connsiteX3" fmla="*/ 0 w 2273423"/>
                <a:gd name="connsiteY3" fmla="*/ 854026 h 854026"/>
                <a:gd name="connsiteX4" fmla="*/ 0 w 2273423"/>
                <a:gd name="connsiteY4" fmla="*/ 443230 h 854026"/>
                <a:gd name="connsiteX5" fmla="*/ 41831 w 2273423"/>
                <a:gd name="connsiteY5" fmla="*/ 6278 h 854026"/>
                <a:gd name="connsiteX6" fmla="*/ 1215098 w 2273423"/>
                <a:gd name="connsiteY6" fmla="*/ 6278 h 854026"/>
                <a:gd name="connsiteX7" fmla="*/ 1215098 w 2273423"/>
                <a:gd name="connsiteY7" fmla="*/ 416027 h 854026"/>
                <a:gd name="connsiteX8" fmla="*/ 1749014 w 2273423"/>
                <a:gd name="connsiteY8" fmla="*/ 0 h 85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423" h="854026">
                  <a:moveTo>
                    <a:pt x="1748919" y="95"/>
                  </a:moveTo>
                  <a:cubicBezTo>
                    <a:pt x="2047726" y="26251"/>
                    <a:pt x="2273424" y="265557"/>
                    <a:pt x="2273424" y="599026"/>
                  </a:cubicBezTo>
                  <a:lnTo>
                    <a:pt x="2273424" y="854026"/>
                  </a:lnTo>
                  <a:lnTo>
                    <a:pt x="0" y="854026"/>
                  </a:lnTo>
                  <a:lnTo>
                    <a:pt x="0" y="443230"/>
                  </a:lnTo>
                  <a:cubicBezTo>
                    <a:pt x="0" y="289526"/>
                    <a:pt x="14641" y="144287"/>
                    <a:pt x="41831" y="6278"/>
                  </a:cubicBezTo>
                  <a:lnTo>
                    <a:pt x="1215098" y="6278"/>
                  </a:lnTo>
                  <a:lnTo>
                    <a:pt x="1215098" y="416027"/>
                  </a:lnTo>
                  <a:cubicBezTo>
                    <a:pt x="1328992" y="243586"/>
                    <a:pt x="1512859" y="87790"/>
                    <a:pt x="1749014" y="0"/>
                  </a:cubicBezTo>
                  <a:close/>
                </a:path>
              </a:pathLst>
            </a:custGeom>
            <a:solidFill>
              <a:srgbClr val="361D5C"/>
            </a:solidFill>
            <a:ln w="9498" cap="flat">
              <a:noFill/>
              <a:prstDash val="solid"/>
              <a:miter/>
            </a:ln>
          </p:spPr>
          <p:txBody>
            <a:bodyPr rtlCol="0" anchor="ctr"/>
            <a:lstStyle/>
            <a:p>
              <a:endParaRPr lang="en-US">
                <a:solidFill>
                  <a:schemeClr val="bg1"/>
                </a:solidFill>
              </a:endParaRPr>
            </a:p>
          </p:txBody>
        </p:sp>
      </p:grpSp>
      <p:sp>
        <p:nvSpPr>
          <p:cNvPr id="8" name="Title 19">
            <a:extLst>
              <a:ext uri="{FF2B5EF4-FFF2-40B4-BE49-F238E27FC236}">
                <a16:creationId xmlns:a16="http://schemas.microsoft.com/office/drawing/2014/main" id="{E35D5EC9-4396-3E96-40FE-155AAC8B249D}"/>
              </a:ext>
            </a:extLst>
          </p:cNvPr>
          <p:cNvSpPr txBox="1">
            <a:spLocks/>
          </p:cNvSpPr>
          <p:nvPr/>
        </p:nvSpPr>
        <p:spPr>
          <a:xfrm>
            <a:off x="473672" y="928680"/>
            <a:ext cx="4437098" cy="5000640"/>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nSpc>
                <a:spcPct val="100000"/>
              </a:lnSpc>
            </a:pPr>
            <a:r>
              <a:rPr lang="en-US" sz="5400">
                <a:solidFill>
                  <a:srgbClr val="361D5C"/>
                </a:solidFill>
                <a:latin typeface="Aptos ExtraBold" panose="020B0004020202020204" pitchFamily="34" charset="0"/>
                <a:cs typeface="Segoe UI"/>
              </a:rPr>
              <a:t>Available as SaaS in the secure and scalable Microsoft cloud</a:t>
            </a:r>
          </a:p>
        </p:txBody>
      </p:sp>
      <p:grpSp>
        <p:nvGrpSpPr>
          <p:cNvPr id="9" name="Group 8">
            <a:extLst>
              <a:ext uri="{FF2B5EF4-FFF2-40B4-BE49-F238E27FC236}">
                <a16:creationId xmlns:a16="http://schemas.microsoft.com/office/drawing/2014/main" id="{F2B99D01-BF2F-3198-BD58-52A5330FB129}"/>
              </a:ext>
            </a:extLst>
          </p:cNvPr>
          <p:cNvGrpSpPr/>
          <p:nvPr/>
        </p:nvGrpSpPr>
        <p:grpSpPr>
          <a:xfrm>
            <a:off x="5024505" y="1986540"/>
            <a:ext cx="2142989" cy="1399020"/>
            <a:chOff x="5024505" y="1986540"/>
            <a:chExt cx="2142989" cy="1399020"/>
          </a:xfrm>
          <a:solidFill>
            <a:schemeClr val="bg1"/>
          </a:solidFill>
        </p:grpSpPr>
        <p:pic>
          <p:nvPicPr>
            <p:cNvPr id="10" name="Graphic 9">
              <a:extLst>
                <a:ext uri="{FF2B5EF4-FFF2-40B4-BE49-F238E27FC236}">
                  <a16:creationId xmlns:a16="http://schemas.microsoft.com/office/drawing/2014/main" id="{8C76D188-6380-2FD4-9903-C94217CAE50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24505" y="1986540"/>
              <a:ext cx="2142989" cy="1399020"/>
            </a:xfrm>
            <a:prstGeom prst="rect">
              <a:avLst/>
            </a:prstGeom>
            <a:effectLst>
              <a:outerShdw blurRad="165100" dist="127000" dir="5400000" algn="ctr" rotWithShape="0">
                <a:srgbClr val="000000">
                  <a:alpha val="15191"/>
                </a:srgbClr>
              </a:outerShdw>
            </a:effectLst>
          </p:spPr>
        </p:pic>
        <p:sp>
          <p:nvSpPr>
            <p:cNvPr id="11" name="TextBox 10">
              <a:extLst>
                <a:ext uri="{FF2B5EF4-FFF2-40B4-BE49-F238E27FC236}">
                  <a16:creationId xmlns:a16="http://schemas.microsoft.com/office/drawing/2014/main" id="{3D90E9AC-E712-1B10-1AB1-6EF5A5C36763}"/>
                </a:ext>
              </a:extLst>
            </p:cNvPr>
            <p:cNvSpPr txBox="1"/>
            <p:nvPr/>
          </p:nvSpPr>
          <p:spPr>
            <a:xfrm flipH="1">
              <a:off x="5287832" y="2353652"/>
              <a:ext cx="1616334" cy="664797"/>
            </a:xfrm>
            <a:prstGeom prst="rect">
              <a:avLst/>
            </a:prstGeom>
            <a:grp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b="1">
                  <a:solidFill>
                    <a:srgbClr val="341C5C"/>
                  </a:solidFill>
                  <a:latin typeface="Segoe UI"/>
                </a:rPr>
                <a:t>Anywhere, anytime access to business data</a:t>
              </a:r>
            </a:p>
          </p:txBody>
        </p:sp>
      </p:grpSp>
      <p:grpSp>
        <p:nvGrpSpPr>
          <p:cNvPr id="12" name="Group 11">
            <a:extLst>
              <a:ext uri="{FF2B5EF4-FFF2-40B4-BE49-F238E27FC236}">
                <a16:creationId xmlns:a16="http://schemas.microsoft.com/office/drawing/2014/main" id="{BABFDF60-FFD7-9EF3-4CAC-99231E56B4EB}"/>
              </a:ext>
            </a:extLst>
          </p:cNvPr>
          <p:cNvGrpSpPr/>
          <p:nvPr/>
        </p:nvGrpSpPr>
        <p:grpSpPr>
          <a:xfrm>
            <a:off x="7253355" y="1986540"/>
            <a:ext cx="2142989" cy="1399020"/>
            <a:chOff x="7253355" y="1986540"/>
            <a:chExt cx="2142989" cy="1399020"/>
          </a:xfrm>
          <a:solidFill>
            <a:schemeClr val="bg1"/>
          </a:solidFill>
        </p:grpSpPr>
        <p:pic>
          <p:nvPicPr>
            <p:cNvPr id="13" name="Graphic 12">
              <a:extLst>
                <a:ext uri="{FF2B5EF4-FFF2-40B4-BE49-F238E27FC236}">
                  <a16:creationId xmlns:a16="http://schemas.microsoft.com/office/drawing/2014/main" id="{6F867D4E-B3DC-2683-7497-E60E5DB7771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53355" y="1986540"/>
              <a:ext cx="2142989" cy="1399020"/>
            </a:xfrm>
            <a:prstGeom prst="rect">
              <a:avLst/>
            </a:prstGeom>
            <a:effectLst>
              <a:outerShdw blurRad="165100" dist="127000" dir="5400000" algn="ctr" rotWithShape="0">
                <a:srgbClr val="000000">
                  <a:alpha val="15191"/>
                </a:srgbClr>
              </a:outerShdw>
            </a:effectLst>
          </p:spPr>
        </p:pic>
        <p:sp>
          <p:nvSpPr>
            <p:cNvPr id="14" name="TextBox 13">
              <a:extLst>
                <a:ext uri="{FF2B5EF4-FFF2-40B4-BE49-F238E27FC236}">
                  <a16:creationId xmlns:a16="http://schemas.microsoft.com/office/drawing/2014/main" id="{D647DB7C-568F-5F48-4E35-28DBDA0B8D42}"/>
                </a:ext>
              </a:extLst>
            </p:cNvPr>
            <p:cNvSpPr txBox="1"/>
            <p:nvPr/>
          </p:nvSpPr>
          <p:spPr>
            <a:xfrm flipH="1">
              <a:off x="7516682" y="2464452"/>
              <a:ext cx="1616334" cy="443198"/>
            </a:xfrm>
            <a:prstGeom prst="rect">
              <a:avLst/>
            </a:prstGeom>
            <a:grp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b="1">
                  <a:solidFill>
                    <a:srgbClr val="341C5C"/>
                  </a:solidFill>
                  <a:latin typeface="Segoe UI"/>
                </a:rPr>
                <a:t>Lower capital expenditure</a:t>
              </a:r>
            </a:p>
          </p:txBody>
        </p:sp>
      </p:grpSp>
      <p:grpSp>
        <p:nvGrpSpPr>
          <p:cNvPr id="15" name="Group 14">
            <a:extLst>
              <a:ext uri="{FF2B5EF4-FFF2-40B4-BE49-F238E27FC236}">
                <a16:creationId xmlns:a16="http://schemas.microsoft.com/office/drawing/2014/main" id="{2F71733B-5DFB-8FD9-B9E7-60C8FDF768C7}"/>
              </a:ext>
            </a:extLst>
          </p:cNvPr>
          <p:cNvGrpSpPr/>
          <p:nvPr/>
        </p:nvGrpSpPr>
        <p:grpSpPr>
          <a:xfrm>
            <a:off x="9482205" y="1986540"/>
            <a:ext cx="2142989" cy="1399020"/>
            <a:chOff x="9482205" y="1986540"/>
            <a:chExt cx="2142989" cy="1399020"/>
          </a:xfrm>
          <a:solidFill>
            <a:schemeClr val="bg1"/>
          </a:solidFill>
        </p:grpSpPr>
        <p:pic>
          <p:nvPicPr>
            <p:cNvPr id="16" name="Graphic 15">
              <a:extLst>
                <a:ext uri="{FF2B5EF4-FFF2-40B4-BE49-F238E27FC236}">
                  <a16:creationId xmlns:a16="http://schemas.microsoft.com/office/drawing/2014/main" id="{01A49CFB-A29A-9963-51B6-95FBE0CE292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82205" y="1986540"/>
              <a:ext cx="2142989" cy="1399020"/>
            </a:xfrm>
            <a:prstGeom prst="rect">
              <a:avLst/>
            </a:prstGeom>
            <a:effectLst>
              <a:outerShdw blurRad="165100" dist="127000" dir="5400000" algn="ctr" rotWithShape="0">
                <a:srgbClr val="000000">
                  <a:alpha val="15191"/>
                </a:srgbClr>
              </a:outerShdw>
            </a:effectLst>
          </p:spPr>
        </p:pic>
        <p:sp>
          <p:nvSpPr>
            <p:cNvPr id="17" name="TextBox 16">
              <a:extLst>
                <a:ext uri="{FF2B5EF4-FFF2-40B4-BE49-F238E27FC236}">
                  <a16:creationId xmlns:a16="http://schemas.microsoft.com/office/drawing/2014/main" id="{D6FBF166-F340-589A-1F1B-5C35BF266BC4}"/>
                </a:ext>
              </a:extLst>
            </p:cNvPr>
            <p:cNvSpPr txBox="1"/>
            <p:nvPr/>
          </p:nvSpPr>
          <p:spPr>
            <a:xfrm flipH="1">
              <a:off x="9745532" y="2464452"/>
              <a:ext cx="1616334" cy="443198"/>
            </a:xfrm>
            <a:prstGeom prst="rect">
              <a:avLst/>
            </a:prstGeom>
            <a:grp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b="1">
                  <a:solidFill>
                    <a:srgbClr val="341C5C"/>
                  </a:solidFill>
                  <a:latin typeface="Segoe UI"/>
                </a:rPr>
                <a:t>Data security and compliancy</a:t>
              </a:r>
            </a:p>
          </p:txBody>
        </p:sp>
      </p:grpSp>
      <p:grpSp>
        <p:nvGrpSpPr>
          <p:cNvPr id="18" name="Group 17">
            <a:extLst>
              <a:ext uri="{FF2B5EF4-FFF2-40B4-BE49-F238E27FC236}">
                <a16:creationId xmlns:a16="http://schemas.microsoft.com/office/drawing/2014/main" id="{F794F918-450C-C92D-DD05-AB0F41505204}"/>
              </a:ext>
            </a:extLst>
          </p:cNvPr>
          <p:cNvGrpSpPr/>
          <p:nvPr/>
        </p:nvGrpSpPr>
        <p:grpSpPr>
          <a:xfrm>
            <a:off x="6198733" y="3472440"/>
            <a:ext cx="2142989" cy="1399020"/>
            <a:chOff x="6198733" y="3472440"/>
            <a:chExt cx="2142989" cy="1399020"/>
          </a:xfrm>
          <a:solidFill>
            <a:schemeClr val="bg1"/>
          </a:solidFill>
        </p:grpSpPr>
        <p:pic>
          <p:nvPicPr>
            <p:cNvPr id="19" name="Graphic 18">
              <a:extLst>
                <a:ext uri="{FF2B5EF4-FFF2-40B4-BE49-F238E27FC236}">
                  <a16:creationId xmlns:a16="http://schemas.microsoft.com/office/drawing/2014/main" id="{38AF8D73-F4B3-0A4F-C415-26CF08C18A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98733" y="3472440"/>
              <a:ext cx="2142989" cy="1399020"/>
            </a:xfrm>
            <a:prstGeom prst="rect">
              <a:avLst/>
            </a:prstGeom>
            <a:effectLst>
              <a:outerShdw blurRad="165100" dist="127000" dir="5400000" algn="ctr" rotWithShape="0">
                <a:srgbClr val="000000">
                  <a:alpha val="15191"/>
                </a:srgbClr>
              </a:outerShdw>
            </a:effectLst>
          </p:spPr>
        </p:pic>
        <p:sp>
          <p:nvSpPr>
            <p:cNvPr id="20" name="TextBox 19">
              <a:extLst>
                <a:ext uri="{FF2B5EF4-FFF2-40B4-BE49-F238E27FC236}">
                  <a16:creationId xmlns:a16="http://schemas.microsoft.com/office/drawing/2014/main" id="{24453569-6443-C084-385B-B7C080C2688D}"/>
                </a:ext>
              </a:extLst>
            </p:cNvPr>
            <p:cNvSpPr txBox="1"/>
            <p:nvPr/>
          </p:nvSpPr>
          <p:spPr>
            <a:xfrm flipH="1">
              <a:off x="6462060" y="3950352"/>
              <a:ext cx="1616334" cy="443198"/>
            </a:xfrm>
            <a:prstGeom prst="rect">
              <a:avLst/>
            </a:prstGeom>
            <a:grp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b="1">
                  <a:solidFill>
                    <a:srgbClr val="341C5C"/>
                  </a:solidFill>
                  <a:latin typeface="Segoe UI"/>
                </a:rPr>
                <a:t>Automatic updates</a:t>
              </a:r>
            </a:p>
          </p:txBody>
        </p:sp>
      </p:grpSp>
      <p:grpSp>
        <p:nvGrpSpPr>
          <p:cNvPr id="21" name="Group 20">
            <a:extLst>
              <a:ext uri="{FF2B5EF4-FFF2-40B4-BE49-F238E27FC236}">
                <a16:creationId xmlns:a16="http://schemas.microsoft.com/office/drawing/2014/main" id="{785D588F-CB7D-9FDC-B390-59618405D3CD}"/>
              </a:ext>
            </a:extLst>
          </p:cNvPr>
          <p:cNvGrpSpPr/>
          <p:nvPr/>
        </p:nvGrpSpPr>
        <p:grpSpPr>
          <a:xfrm>
            <a:off x="8427583" y="3472440"/>
            <a:ext cx="2142989" cy="1399020"/>
            <a:chOff x="8427583" y="3472440"/>
            <a:chExt cx="2142989" cy="1399020"/>
          </a:xfrm>
          <a:solidFill>
            <a:schemeClr val="bg1"/>
          </a:solidFill>
        </p:grpSpPr>
        <p:pic>
          <p:nvPicPr>
            <p:cNvPr id="22" name="Graphic 21">
              <a:extLst>
                <a:ext uri="{FF2B5EF4-FFF2-40B4-BE49-F238E27FC236}">
                  <a16:creationId xmlns:a16="http://schemas.microsoft.com/office/drawing/2014/main" id="{493F5AE0-B1D5-B53C-801F-6068398A2F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7583" y="3472440"/>
              <a:ext cx="2142989" cy="1399020"/>
            </a:xfrm>
            <a:prstGeom prst="rect">
              <a:avLst/>
            </a:prstGeom>
            <a:effectLst>
              <a:outerShdw blurRad="165100" dist="127000" dir="5400000" algn="ctr" rotWithShape="0">
                <a:srgbClr val="000000">
                  <a:alpha val="15191"/>
                </a:srgbClr>
              </a:outerShdw>
            </a:effectLst>
          </p:spPr>
        </p:pic>
        <p:sp>
          <p:nvSpPr>
            <p:cNvPr id="23" name="TextBox 22">
              <a:extLst>
                <a:ext uri="{FF2B5EF4-FFF2-40B4-BE49-F238E27FC236}">
                  <a16:creationId xmlns:a16="http://schemas.microsoft.com/office/drawing/2014/main" id="{DDF999B5-0F75-44E8-1F4B-6FE8B077B830}"/>
                </a:ext>
              </a:extLst>
            </p:cNvPr>
            <p:cNvSpPr txBox="1"/>
            <p:nvPr/>
          </p:nvSpPr>
          <p:spPr>
            <a:xfrm flipH="1">
              <a:off x="8690910" y="3950352"/>
              <a:ext cx="1616334" cy="443198"/>
            </a:xfrm>
            <a:prstGeom prst="rect">
              <a:avLst/>
            </a:prstGeom>
            <a:grpFill/>
          </p:spPr>
          <p:txBody>
            <a:bodyPr wrap="square" lIns="0" tIns="0" rIns="0" bIns="0" rtlCol="0" anchor="ctr">
              <a:spAutoFit/>
            </a:bodyPr>
            <a:lstStyle/>
            <a:p>
              <a:pPr marL="0" marR="0" lvl="0" indent="0" algn="ctr" defTabSz="913963" rtl="0" eaLnBrk="1" fontAlgn="auto" latinLnBrk="0" hangingPunct="1">
                <a:lnSpc>
                  <a:spcPct val="90000"/>
                </a:lnSpc>
                <a:spcBef>
                  <a:spcPts val="0"/>
                </a:spcBef>
                <a:spcAft>
                  <a:spcPts val="600"/>
                </a:spcAft>
                <a:buClrTx/>
                <a:buSzTx/>
                <a:buFontTx/>
                <a:buNone/>
                <a:tabLst/>
                <a:defRPr/>
              </a:pPr>
              <a:r>
                <a:rPr lang="en-US" sz="1600" b="1">
                  <a:solidFill>
                    <a:srgbClr val="341C5C"/>
                  </a:solidFill>
                  <a:latin typeface="Segoe UI"/>
                </a:rPr>
                <a:t>Scale up and down as needed</a:t>
              </a:r>
            </a:p>
          </p:txBody>
        </p:sp>
      </p:grpSp>
    </p:spTree>
    <p:extLst>
      <p:ext uri="{BB962C8B-B14F-4D97-AF65-F5344CB8AC3E}">
        <p14:creationId xmlns:p14="http://schemas.microsoft.com/office/powerpoint/2010/main" val="5487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4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50000" fill="hold" nodeType="withEffect">
                                  <p:stCondLst>
                                    <p:cond delay="6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decel="50000" fill="hold" nodeType="withEffect">
                                  <p:stCondLst>
                                    <p:cond delay="8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50000"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5000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decel="5000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131E65-69FA-9715-1C1E-EFFF2534B1E1}"/>
              </a:ext>
            </a:extLst>
          </p:cNvPr>
          <p:cNvGrpSpPr/>
          <p:nvPr/>
        </p:nvGrpSpPr>
        <p:grpSpPr>
          <a:xfrm>
            <a:off x="8587766" y="1694571"/>
            <a:ext cx="3604234" cy="5163430"/>
            <a:chOff x="8587766" y="1694571"/>
            <a:chExt cx="3604234" cy="5163430"/>
          </a:xfrm>
        </p:grpSpPr>
        <p:sp>
          <p:nvSpPr>
            <p:cNvPr id="3" name="Freeform 2">
              <a:extLst>
                <a:ext uri="{FF2B5EF4-FFF2-40B4-BE49-F238E27FC236}">
                  <a16:creationId xmlns:a16="http://schemas.microsoft.com/office/drawing/2014/main" id="{2AD32534-246A-46BF-EDFC-459804D1DB49}"/>
                </a:ext>
              </a:extLst>
            </p:cNvPr>
            <p:cNvSpPr/>
            <p:nvPr/>
          </p:nvSpPr>
          <p:spPr>
            <a:xfrm>
              <a:off x="9023410" y="1694571"/>
              <a:ext cx="1732117" cy="1668382"/>
            </a:xfrm>
            <a:custGeom>
              <a:avLst/>
              <a:gdLst>
                <a:gd name="connsiteX0" fmla="*/ 1340263 w 1340262"/>
                <a:gd name="connsiteY0" fmla="*/ 648851 h 1290946"/>
                <a:gd name="connsiteX1" fmla="*/ 670179 w 1340262"/>
                <a:gd name="connsiteY1" fmla="*/ 1290946 h 1290946"/>
                <a:gd name="connsiteX2" fmla="*/ 0 w 1340262"/>
                <a:gd name="connsiteY2" fmla="*/ 648851 h 1290946"/>
                <a:gd name="connsiteX3" fmla="*/ 670084 w 1340262"/>
                <a:gd name="connsiteY3" fmla="*/ 0 h 1290946"/>
                <a:gd name="connsiteX4" fmla="*/ 1340168 w 1340262"/>
                <a:gd name="connsiteY4" fmla="*/ 648851 h 1290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262" h="1290946">
                  <a:moveTo>
                    <a:pt x="1340263" y="648851"/>
                  </a:moveTo>
                  <a:cubicBezTo>
                    <a:pt x="1340263" y="1024556"/>
                    <a:pt x="1053084" y="1290946"/>
                    <a:pt x="670179" y="1290946"/>
                  </a:cubicBezTo>
                  <a:cubicBezTo>
                    <a:pt x="287274" y="1290946"/>
                    <a:pt x="0" y="1024556"/>
                    <a:pt x="0" y="648851"/>
                  </a:cubicBezTo>
                  <a:cubicBezTo>
                    <a:pt x="0" y="273145"/>
                    <a:pt x="280321" y="0"/>
                    <a:pt x="670084" y="0"/>
                  </a:cubicBezTo>
                  <a:cubicBezTo>
                    <a:pt x="1059847" y="0"/>
                    <a:pt x="1340168" y="273145"/>
                    <a:pt x="1340168" y="648851"/>
                  </a:cubicBezTo>
                  <a:close/>
                </a:path>
              </a:pathLst>
            </a:custGeom>
            <a:solidFill>
              <a:srgbClr val="00706E"/>
            </a:solidFill>
            <a:ln w="952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822C4AFC-00FB-E971-2644-15FBEA6030CB}"/>
                </a:ext>
              </a:extLst>
            </p:cNvPr>
            <p:cNvSpPr/>
            <p:nvPr/>
          </p:nvSpPr>
          <p:spPr>
            <a:xfrm>
              <a:off x="8587766" y="3933700"/>
              <a:ext cx="3604234" cy="2924301"/>
            </a:xfrm>
            <a:custGeom>
              <a:avLst/>
              <a:gdLst>
                <a:gd name="connsiteX0" fmla="*/ 3604234 w 3604234"/>
                <a:gd name="connsiteY0" fmla="*/ 0 h 2924301"/>
                <a:gd name="connsiteX1" fmla="*/ 3604234 w 3604234"/>
                <a:gd name="connsiteY1" fmla="*/ 2924301 h 2924301"/>
                <a:gd name="connsiteX2" fmla="*/ 3195156 w 3604234"/>
                <a:gd name="connsiteY2" fmla="*/ 2924301 h 2924301"/>
                <a:gd name="connsiteX3" fmla="*/ 3053333 w 3604234"/>
                <a:gd name="connsiteY3" fmla="*/ 2694335 h 2924301"/>
                <a:gd name="connsiteX4" fmla="*/ 2556262 w 3604234"/>
                <a:gd name="connsiteY4" fmla="*/ 1890330 h 2924301"/>
                <a:gd name="connsiteX5" fmla="*/ 437123 w 3604234"/>
                <a:gd name="connsiteY5" fmla="*/ 1890330 h 2924301"/>
                <a:gd name="connsiteX6" fmla="*/ 0 w 3604234"/>
                <a:gd name="connsiteY6" fmla="*/ 1453716 h 2924301"/>
                <a:gd name="connsiteX7" fmla="*/ 0 w 3604234"/>
                <a:gd name="connsiteY7" fmla="*/ 283918 h 2924301"/>
                <a:gd name="connsiteX8" fmla="*/ 2931834 w 3604234"/>
                <a:gd name="connsiteY8" fmla="*/ 283918 h 2924301"/>
                <a:gd name="connsiteX9" fmla="*/ 3525822 w 3604234"/>
                <a:gd name="connsiteY9" fmla="*/ 77049 h 292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4234" h="2924301">
                  <a:moveTo>
                    <a:pt x="3604234" y="0"/>
                  </a:moveTo>
                  <a:lnTo>
                    <a:pt x="3604234" y="2924301"/>
                  </a:lnTo>
                  <a:lnTo>
                    <a:pt x="3195156" y="2924301"/>
                  </a:lnTo>
                  <a:lnTo>
                    <a:pt x="3053333" y="2694335"/>
                  </a:lnTo>
                  <a:lnTo>
                    <a:pt x="2556262" y="1890330"/>
                  </a:lnTo>
                  <a:lnTo>
                    <a:pt x="437123" y="1890330"/>
                  </a:lnTo>
                  <a:cubicBezTo>
                    <a:pt x="195480" y="1890330"/>
                    <a:pt x="0" y="1695076"/>
                    <a:pt x="0" y="1453716"/>
                  </a:cubicBezTo>
                  <a:lnTo>
                    <a:pt x="0" y="283918"/>
                  </a:lnTo>
                  <a:lnTo>
                    <a:pt x="2931834" y="283918"/>
                  </a:lnTo>
                  <a:cubicBezTo>
                    <a:pt x="3168491" y="283918"/>
                    <a:pt x="3373219" y="206446"/>
                    <a:pt x="3525822" y="77049"/>
                  </a:cubicBezTo>
                  <a:close/>
                </a:path>
              </a:pathLst>
            </a:custGeom>
            <a:solidFill>
              <a:srgbClr val="35225E"/>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A597C90-774C-2DEE-D7FC-08506C25BCF7}"/>
                </a:ext>
              </a:extLst>
            </p:cNvPr>
            <p:cNvSpPr/>
            <p:nvPr/>
          </p:nvSpPr>
          <p:spPr>
            <a:xfrm>
              <a:off x="9023165" y="5701582"/>
              <a:ext cx="3168835" cy="1156418"/>
            </a:xfrm>
            <a:custGeom>
              <a:avLst/>
              <a:gdLst>
                <a:gd name="connsiteX0" fmla="*/ 3168835 w 3168835"/>
                <a:gd name="connsiteY0" fmla="*/ 0 h 1156418"/>
                <a:gd name="connsiteX1" fmla="*/ 3168835 w 3168835"/>
                <a:gd name="connsiteY1" fmla="*/ 1156418 h 1156418"/>
                <a:gd name="connsiteX2" fmla="*/ 117104 w 3168835"/>
                <a:gd name="connsiteY2" fmla="*/ 1156418 h 1156418"/>
                <a:gd name="connsiteX3" fmla="*/ 50839 w 3168835"/>
                <a:gd name="connsiteY3" fmla="*/ 832638 h 1156418"/>
                <a:gd name="connsiteX4" fmla="*/ 0 w 3168835"/>
                <a:gd name="connsiteY4" fmla="*/ 153186 h 1156418"/>
                <a:gd name="connsiteX5" fmla="*/ 0 w 3168835"/>
                <a:gd name="connsiteY5" fmla="*/ 122447 h 1156418"/>
                <a:gd name="connsiteX6" fmla="*/ 1734457 w 3168835"/>
                <a:gd name="connsiteY6" fmla="*/ 122447 h 1156418"/>
                <a:gd name="connsiteX7" fmla="*/ 2346995 w 3168835"/>
                <a:gd name="connsiteY7" fmla="*/ 1018668 h 1156418"/>
                <a:gd name="connsiteX8" fmla="*/ 2617811 w 3168835"/>
                <a:gd name="connsiteY8" fmla="*/ 926452 h 1156418"/>
                <a:gd name="connsiteX9" fmla="*/ 2993383 w 3168835"/>
                <a:gd name="connsiteY9" fmla="*/ 350038 h 1156418"/>
                <a:gd name="connsiteX10" fmla="*/ 3014926 w 3168835"/>
                <a:gd name="connsiteY10" fmla="*/ 297780 h 1156418"/>
                <a:gd name="connsiteX11" fmla="*/ 3137882 w 3168835"/>
                <a:gd name="connsiteY11" fmla="*/ 48869 h 115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835" h="1156418">
                  <a:moveTo>
                    <a:pt x="3168835" y="0"/>
                  </a:moveTo>
                  <a:lnTo>
                    <a:pt x="3168835" y="1156418"/>
                  </a:lnTo>
                  <a:lnTo>
                    <a:pt x="117104" y="1156418"/>
                  </a:lnTo>
                  <a:lnTo>
                    <a:pt x="50839" y="832638"/>
                  </a:lnTo>
                  <a:cubicBezTo>
                    <a:pt x="16988" y="620539"/>
                    <a:pt x="0" y="392948"/>
                    <a:pt x="0" y="153186"/>
                  </a:cubicBezTo>
                  <a:lnTo>
                    <a:pt x="0" y="122447"/>
                  </a:lnTo>
                  <a:lnTo>
                    <a:pt x="1734457" y="122447"/>
                  </a:lnTo>
                  <a:cubicBezTo>
                    <a:pt x="1763754" y="698862"/>
                    <a:pt x="1996041" y="1018668"/>
                    <a:pt x="2346995" y="1018668"/>
                  </a:cubicBezTo>
                  <a:cubicBezTo>
                    <a:pt x="2448551" y="1018668"/>
                    <a:pt x="2537797" y="986332"/>
                    <a:pt x="2617811" y="926452"/>
                  </a:cubicBezTo>
                  <a:cubicBezTo>
                    <a:pt x="2764052" y="817267"/>
                    <a:pt x="2879395" y="612794"/>
                    <a:pt x="2993383" y="350038"/>
                  </a:cubicBezTo>
                  <a:cubicBezTo>
                    <a:pt x="3001016" y="333070"/>
                    <a:pt x="3008772" y="314627"/>
                    <a:pt x="3014926" y="297780"/>
                  </a:cubicBezTo>
                  <a:cubicBezTo>
                    <a:pt x="3056472" y="203228"/>
                    <a:pt x="3096863" y="120210"/>
                    <a:pt x="3137882" y="48869"/>
                  </a:cubicBezTo>
                  <a:close/>
                </a:path>
              </a:pathLst>
            </a:custGeom>
            <a:solidFill>
              <a:srgbClr val="932B48"/>
            </a:solid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538A5CE0-F36C-FBFC-F8C4-7111C6025F1F}"/>
              </a:ext>
            </a:extLst>
          </p:cNvPr>
          <p:cNvGrpSpPr/>
          <p:nvPr/>
        </p:nvGrpSpPr>
        <p:grpSpPr>
          <a:xfrm>
            <a:off x="0" y="1001547"/>
            <a:ext cx="4135406" cy="5856454"/>
            <a:chOff x="0" y="1001547"/>
            <a:chExt cx="4135406" cy="5856454"/>
          </a:xfrm>
        </p:grpSpPr>
        <p:sp>
          <p:nvSpPr>
            <p:cNvPr id="7" name="Freeform 6">
              <a:extLst>
                <a:ext uri="{FF2B5EF4-FFF2-40B4-BE49-F238E27FC236}">
                  <a16:creationId xmlns:a16="http://schemas.microsoft.com/office/drawing/2014/main" id="{FA15A226-9472-BD27-88D3-680CCB64D0E8}"/>
                </a:ext>
              </a:extLst>
            </p:cNvPr>
            <p:cNvSpPr/>
            <p:nvPr/>
          </p:nvSpPr>
          <p:spPr>
            <a:xfrm>
              <a:off x="1428035" y="1001547"/>
              <a:ext cx="2707371" cy="2083127"/>
            </a:xfrm>
            <a:custGeom>
              <a:avLst/>
              <a:gdLst>
                <a:gd name="connsiteX0" fmla="*/ 1258972 w 2094886"/>
                <a:gd name="connsiteY0" fmla="*/ 105890 h 1611864"/>
                <a:gd name="connsiteX1" fmla="*/ 1242304 w 2094886"/>
                <a:gd name="connsiteY1" fmla="*/ 124918 h 1611864"/>
                <a:gd name="connsiteX2" fmla="*/ 794533 w 2094886"/>
                <a:gd name="connsiteY2" fmla="*/ 109410 h 1611864"/>
                <a:gd name="connsiteX3" fmla="*/ 683757 w 2094886"/>
                <a:gd name="connsiteY3" fmla="*/ 0 h 1611864"/>
                <a:gd name="connsiteX4" fmla="*/ 401532 w 2094886"/>
                <a:gd name="connsiteY4" fmla="*/ 280756 h 1611864"/>
                <a:gd name="connsiteX5" fmla="*/ 351525 w 2094886"/>
                <a:gd name="connsiteY5" fmla="*/ 331941 h 1611864"/>
                <a:gd name="connsiteX6" fmla="*/ 1386 w 2094886"/>
                <a:gd name="connsiteY6" fmla="*/ 1176494 h 1611864"/>
                <a:gd name="connsiteX7" fmla="*/ 34724 w 2094886"/>
                <a:gd name="connsiteY7" fmla="*/ 1209792 h 1611864"/>
                <a:gd name="connsiteX8" fmla="*/ 965983 w 2094886"/>
                <a:gd name="connsiteY8" fmla="*/ 1608236 h 1611864"/>
                <a:gd name="connsiteX9" fmla="*/ 1447091 w 2094886"/>
                <a:gd name="connsiteY9" fmla="*/ 1441742 h 1611864"/>
                <a:gd name="connsiteX10" fmla="*/ 1774560 w 2094886"/>
                <a:gd name="connsiteY10" fmla="*/ 1180014 h 1611864"/>
                <a:gd name="connsiteX11" fmla="*/ 2094886 w 2094886"/>
                <a:gd name="connsiteY11" fmla="*/ 767299 h 1611864"/>
                <a:gd name="connsiteX12" fmla="*/ 1258972 w 2094886"/>
                <a:gd name="connsiteY12" fmla="*/ 105985 h 16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886" h="1611864">
                  <a:moveTo>
                    <a:pt x="1258972" y="105890"/>
                  </a:moveTo>
                  <a:cubicBezTo>
                    <a:pt x="1254210" y="113026"/>
                    <a:pt x="1248209" y="119019"/>
                    <a:pt x="1242304" y="124918"/>
                  </a:cubicBezTo>
                  <a:cubicBezTo>
                    <a:pt x="1080379" y="285513"/>
                    <a:pt x="950553" y="265249"/>
                    <a:pt x="794533" y="109410"/>
                  </a:cubicBezTo>
                  <a:lnTo>
                    <a:pt x="683757" y="0"/>
                  </a:lnTo>
                  <a:lnTo>
                    <a:pt x="401532" y="280756"/>
                  </a:lnTo>
                  <a:cubicBezTo>
                    <a:pt x="384863" y="297406"/>
                    <a:pt x="368194" y="315292"/>
                    <a:pt x="351525" y="331941"/>
                  </a:cubicBezTo>
                  <a:cubicBezTo>
                    <a:pt x="99113" y="604325"/>
                    <a:pt x="-14044" y="892217"/>
                    <a:pt x="1386" y="1176494"/>
                  </a:cubicBezTo>
                  <a:lnTo>
                    <a:pt x="34724" y="1209792"/>
                  </a:lnTo>
                  <a:cubicBezTo>
                    <a:pt x="333618" y="1508340"/>
                    <a:pt x="651563" y="1635636"/>
                    <a:pt x="965983" y="1608236"/>
                  </a:cubicBezTo>
                  <a:cubicBezTo>
                    <a:pt x="1127908" y="1593965"/>
                    <a:pt x="1289929" y="1538023"/>
                    <a:pt x="1447091" y="1441742"/>
                  </a:cubicBezTo>
                  <a:cubicBezTo>
                    <a:pt x="1559010" y="1373908"/>
                    <a:pt x="1667404" y="1287141"/>
                    <a:pt x="1774560" y="1180014"/>
                  </a:cubicBezTo>
                  <a:cubicBezTo>
                    <a:pt x="1923436" y="1030169"/>
                    <a:pt x="2030592" y="890980"/>
                    <a:pt x="2094886" y="767299"/>
                  </a:cubicBezTo>
                  <a:cubicBezTo>
                    <a:pt x="1887717" y="461616"/>
                    <a:pt x="1593585" y="232045"/>
                    <a:pt x="1258972" y="105985"/>
                  </a:cubicBezTo>
                  <a:close/>
                </a:path>
              </a:pathLst>
            </a:custGeom>
            <a:solidFill>
              <a:srgbClr val="932B48"/>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601FB83-699B-EAFD-620A-0D56856CD46F}"/>
                </a:ext>
              </a:extLst>
            </p:cNvPr>
            <p:cNvSpPr/>
            <p:nvPr/>
          </p:nvSpPr>
          <p:spPr>
            <a:xfrm>
              <a:off x="0" y="2202946"/>
              <a:ext cx="3768580" cy="4655055"/>
            </a:xfrm>
            <a:custGeom>
              <a:avLst/>
              <a:gdLst>
                <a:gd name="connsiteX0" fmla="*/ 1509718 w 3768580"/>
                <a:gd name="connsiteY0" fmla="*/ 0 h 4655055"/>
                <a:gd name="connsiteX1" fmla="*/ 3511913 w 3768580"/>
                <a:gd name="connsiteY1" fmla="*/ 0 h 4655055"/>
                <a:gd name="connsiteX2" fmla="*/ 3374905 w 3768580"/>
                <a:gd name="connsiteY2" fmla="*/ 742528 h 4655055"/>
                <a:gd name="connsiteX3" fmla="*/ 2519248 w 3768580"/>
                <a:gd name="connsiteY3" fmla="*/ 1821708 h 4655055"/>
                <a:gd name="connsiteX4" fmla="*/ 2052951 w 3768580"/>
                <a:gd name="connsiteY4" fmla="*/ 2064544 h 4655055"/>
                <a:gd name="connsiteX5" fmla="*/ 2819361 w 3768580"/>
                <a:gd name="connsiteY5" fmla="*/ 3222047 h 4655055"/>
                <a:gd name="connsiteX6" fmla="*/ 3768580 w 3768580"/>
                <a:gd name="connsiteY6" fmla="*/ 4655055 h 4655055"/>
                <a:gd name="connsiteX7" fmla="*/ 1601877 w 3768580"/>
                <a:gd name="connsiteY7" fmla="*/ 4655055 h 4655055"/>
                <a:gd name="connsiteX8" fmla="*/ 744661 w 3768580"/>
                <a:gd name="connsiteY8" fmla="*/ 3265081 h 4655055"/>
                <a:gd name="connsiteX9" fmla="*/ 247590 w 3768580"/>
                <a:gd name="connsiteY9" fmla="*/ 2461076 h 4655055"/>
                <a:gd name="connsiteX10" fmla="*/ 0 w 3768580"/>
                <a:gd name="connsiteY10" fmla="*/ 2461076 h 4655055"/>
                <a:gd name="connsiteX11" fmla="*/ 0 w 3768580"/>
                <a:gd name="connsiteY11" fmla="*/ 854664 h 4655055"/>
                <a:gd name="connsiteX12" fmla="*/ 623162 w 3768580"/>
                <a:gd name="connsiteY12" fmla="*/ 854664 h 4655055"/>
                <a:gd name="connsiteX13" fmla="*/ 1431180 w 3768580"/>
                <a:gd name="connsiteY13" fmla="*/ 364317 h 4655055"/>
                <a:gd name="connsiteX14" fmla="*/ 1509718 w 3768580"/>
                <a:gd name="connsiteY14" fmla="*/ 0 h 465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8580" h="4655055">
                  <a:moveTo>
                    <a:pt x="1509718" y="0"/>
                  </a:moveTo>
                  <a:lnTo>
                    <a:pt x="3511913" y="0"/>
                  </a:lnTo>
                  <a:cubicBezTo>
                    <a:pt x="3510313" y="256731"/>
                    <a:pt x="3462674" y="508790"/>
                    <a:pt x="3374905" y="742528"/>
                  </a:cubicBezTo>
                  <a:cubicBezTo>
                    <a:pt x="3211800" y="1174470"/>
                    <a:pt x="2914762" y="1554157"/>
                    <a:pt x="2519248" y="1821708"/>
                  </a:cubicBezTo>
                  <a:cubicBezTo>
                    <a:pt x="2376084" y="1918597"/>
                    <a:pt x="2219134" y="1999993"/>
                    <a:pt x="2052951" y="2064544"/>
                  </a:cubicBezTo>
                  <a:lnTo>
                    <a:pt x="2819361" y="3222047"/>
                  </a:lnTo>
                  <a:lnTo>
                    <a:pt x="3768580" y="4655055"/>
                  </a:lnTo>
                  <a:lnTo>
                    <a:pt x="1601877" y="4655055"/>
                  </a:lnTo>
                  <a:lnTo>
                    <a:pt x="744661" y="3265081"/>
                  </a:lnTo>
                  <a:lnTo>
                    <a:pt x="247590" y="2461076"/>
                  </a:lnTo>
                  <a:lnTo>
                    <a:pt x="0" y="2461076"/>
                  </a:lnTo>
                  <a:lnTo>
                    <a:pt x="0" y="854664"/>
                  </a:lnTo>
                  <a:lnTo>
                    <a:pt x="623162" y="854664"/>
                  </a:lnTo>
                  <a:cubicBezTo>
                    <a:pt x="1001813" y="854664"/>
                    <a:pt x="1298726" y="656336"/>
                    <a:pt x="1431180" y="364317"/>
                  </a:cubicBezTo>
                  <a:cubicBezTo>
                    <a:pt x="1482021" y="255132"/>
                    <a:pt x="1509718" y="130702"/>
                    <a:pt x="1509718" y="0"/>
                  </a:cubicBezTo>
                  <a:close/>
                </a:path>
              </a:pathLst>
            </a:custGeom>
            <a:solidFill>
              <a:srgbClr val="35225E"/>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EBEFB7E-4CE9-6DA0-F5DB-3858D0D6B7B8}"/>
                </a:ext>
              </a:extLst>
            </p:cNvPr>
            <p:cNvSpPr/>
            <p:nvPr/>
          </p:nvSpPr>
          <p:spPr>
            <a:xfrm>
              <a:off x="0" y="4267366"/>
              <a:ext cx="3604236" cy="2590634"/>
            </a:xfrm>
            <a:custGeom>
              <a:avLst/>
              <a:gdLst>
                <a:gd name="connsiteX0" fmla="*/ 1698797 w 3604236"/>
                <a:gd name="connsiteY0" fmla="*/ 123 h 2590634"/>
                <a:gd name="connsiteX1" fmla="*/ 3602443 w 3604236"/>
                <a:gd name="connsiteY1" fmla="*/ 123 h 2590634"/>
                <a:gd name="connsiteX2" fmla="*/ 3545511 w 3604236"/>
                <a:gd name="connsiteY2" fmla="*/ 4030 h 2590634"/>
                <a:gd name="connsiteX3" fmla="*/ 2873156 w 3604236"/>
                <a:gd name="connsiteY3" fmla="*/ 1011432 h 2590634"/>
                <a:gd name="connsiteX4" fmla="*/ 2819238 w 3604236"/>
                <a:gd name="connsiteY4" fmla="*/ 1157503 h 2590634"/>
                <a:gd name="connsiteX5" fmla="*/ 2143151 w 3604236"/>
                <a:gd name="connsiteY5" fmla="*/ 2533248 h 2590634"/>
                <a:gd name="connsiteX6" fmla="*/ 2094299 w 3604236"/>
                <a:gd name="connsiteY6" fmla="*/ 2590634 h 2590634"/>
                <a:gd name="connsiteX7" fmla="*/ 0 w 3604236"/>
                <a:gd name="connsiteY7" fmla="*/ 2590634 h 2590634"/>
                <a:gd name="connsiteX8" fmla="*/ 0 w 3604236"/>
                <a:gd name="connsiteY8" fmla="*/ 977482 h 2590634"/>
                <a:gd name="connsiteX9" fmla="*/ 46832 w 3604236"/>
                <a:gd name="connsiteY9" fmla="*/ 1060921 h 2590634"/>
                <a:gd name="connsiteX10" fmla="*/ 473722 w 3604236"/>
                <a:gd name="connsiteY10" fmla="*/ 1292876 h 2590634"/>
                <a:gd name="connsiteX11" fmla="*/ 744538 w 3604236"/>
                <a:gd name="connsiteY11" fmla="*/ 1200660 h 2590634"/>
                <a:gd name="connsiteX12" fmla="*/ 1120110 w 3604236"/>
                <a:gd name="connsiteY12" fmla="*/ 624246 h 2590634"/>
                <a:gd name="connsiteX13" fmla="*/ 1141653 w 3604236"/>
                <a:gd name="connsiteY13" fmla="*/ 571988 h 2590634"/>
                <a:gd name="connsiteX14" fmla="*/ 1698797 w 3604236"/>
                <a:gd name="connsiteY14" fmla="*/ 123 h 2590634"/>
                <a:gd name="connsiteX15" fmla="*/ 3604236 w 3604236"/>
                <a:gd name="connsiteY15" fmla="*/ 0 h 2590634"/>
                <a:gd name="connsiteX16" fmla="*/ 3604113 w 3604236"/>
                <a:gd name="connsiteY16" fmla="*/ 123 h 2590634"/>
                <a:gd name="connsiteX17" fmla="*/ 3602443 w 3604236"/>
                <a:gd name="connsiteY17" fmla="*/ 123 h 259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4236" h="2590634">
                  <a:moveTo>
                    <a:pt x="1698797" y="123"/>
                  </a:moveTo>
                  <a:lnTo>
                    <a:pt x="3602443" y="123"/>
                  </a:lnTo>
                  <a:lnTo>
                    <a:pt x="3545511" y="4030"/>
                  </a:lnTo>
                  <a:cubicBezTo>
                    <a:pt x="3260995" y="44296"/>
                    <a:pt x="3108350" y="385973"/>
                    <a:pt x="2873156" y="1011432"/>
                  </a:cubicBezTo>
                  <a:cubicBezTo>
                    <a:pt x="2856168" y="1059139"/>
                    <a:pt x="2837704" y="1108320"/>
                    <a:pt x="2819238" y="1157503"/>
                  </a:cubicBezTo>
                  <a:cubicBezTo>
                    <a:pt x="2648440" y="1625595"/>
                    <a:pt x="2451605" y="2129996"/>
                    <a:pt x="2143151" y="2533248"/>
                  </a:cubicBezTo>
                  <a:lnTo>
                    <a:pt x="2094299" y="2590634"/>
                  </a:lnTo>
                  <a:lnTo>
                    <a:pt x="0" y="2590634"/>
                  </a:lnTo>
                  <a:lnTo>
                    <a:pt x="0" y="977482"/>
                  </a:lnTo>
                  <a:lnTo>
                    <a:pt x="46832" y="1060921"/>
                  </a:lnTo>
                  <a:cubicBezTo>
                    <a:pt x="152435" y="1212925"/>
                    <a:pt x="298245" y="1292876"/>
                    <a:pt x="473722" y="1292876"/>
                  </a:cubicBezTo>
                  <a:cubicBezTo>
                    <a:pt x="575278" y="1292876"/>
                    <a:pt x="664523" y="1260540"/>
                    <a:pt x="744538" y="1200660"/>
                  </a:cubicBezTo>
                  <a:cubicBezTo>
                    <a:pt x="890779" y="1091475"/>
                    <a:pt x="1006122" y="887002"/>
                    <a:pt x="1120110" y="624246"/>
                  </a:cubicBezTo>
                  <a:cubicBezTo>
                    <a:pt x="1127743" y="607278"/>
                    <a:pt x="1135499" y="588835"/>
                    <a:pt x="1141653" y="571988"/>
                  </a:cubicBezTo>
                  <a:cubicBezTo>
                    <a:pt x="1307837" y="193778"/>
                    <a:pt x="1455555" y="123"/>
                    <a:pt x="1698797" y="123"/>
                  </a:cubicBezTo>
                  <a:close/>
                  <a:moveTo>
                    <a:pt x="3604236" y="0"/>
                  </a:moveTo>
                  <a:lnTo>
                    <a:pt x="3604113" y="123"/>
                  </a:lnTo>
                  <a:lnTo>
                    <a:pt x="3602443" y="123"/>
                  </a:lnTo>
                  <a:close/>
                </a:path>
              </a:pathLst>
            </a:custGeom>
            <a:solidFill>
              <a:srgbClr val="932B48"/>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9399EB-6BC8-7BFD-CF7A-935C19544AAC}"/>
                </a:ext>
              </a:extLst>
            </p:cNvPr>
            <p:cNvSpPr/>
            <p:nvPr/>
          </p:nvSpPr>
          <p:spPr>
            <a:xfrm>
              <a:off x="1428157" y="1001547"/>
              <a:ext cx="2084124" cy="3022368"/>
            </a:xfrm>
            <a:custGeom>
              <a:avLst/>
              <a:gdLst>
                <a:gd name="connsiteX0" fmla="*/ 1447091 w 1612635"/>
                <a:gd name="connsiteY0" fmla="*/ 1441647 h 2338621"/>
                <a:gd name="connsiteX1" fmla="*/ 1503098 w 1612635"/>
                <a:gd name="connsiteY1" fmla="*/ 1039588 h 2338621"/>
                <a:gd name="connsiteX2" fmla="*/ 1612636 w 1612635"/>
                <a:gd name="connsiteY2" fmla="*/ 928941 h 2338621"/>
                <a:gd name="connsiteX3" fmla="*/ 683758 w 1612635"/>
                <a:gd name="connsiteY3" fmla="*/ 0 h 2338621"/>
                <a:gd name="connsiteX4" fmla="*/ 401532 w 1612635"/>
                <a:gd name="connsiteY4" fmla="*/ 280756 h 2338621"/>
                <a:gd name="connsiteX5" fmla="*/ 351526 w 1612635"/>
                <a:gd name="connsiteY5" fmla="*/ 331941 h 2338621"/>
                <a:gd name="connsiteX6" fmla="*/ 1386 w 1612635"/>
                <a:gd name="connsiteY6" fmla="*/ 1176494 h 2338621"/>
                <a:gd name="connsiteX7" fmla="*/ 2625 w 1612635"/>
                <a:gd name="connsiteY7" fmla="*/ 1211029 h 2338621"/>
                <a:gd name="connsiteX8" fmla="*/ 431345 w 1612635"/>
                <a:gd name="connsiteY8" fmla="*/ 2018667 h 2338621"/>
                <a:gd name="connsiteX9" fmla="*/ 844540 w 1612635"/>
                <a:gd name="connsiteY9" fmla="*/ 2338621 h 2338621"/>
                <a:gd name="connsiteX10" fmla="*/ 1506622 w 1612635"/>
                <a:gd name="connsiteY10" fmla="*/ 1503583 h 2338621"/>
                <a:gd name="connsiteX11" fmla="*/ 1487572 w 1612635"/>
                <a:gd name="connsiteY11" fmla="*/ 1486933 h 2338621"/>
                <a:gd name="connsiteX12" fmla="*/ 1447091 w 1612635"/>
                <a:gd name="connsiteY12" fmla="*/ 1441742 h 233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2635" h="2338621">
                  <a:moveTo>
                    <a:pt x="1447091" y="1441647"/>
                  </a:moveTo>
                  <a:cubicBezTo>
                    <a:pt x="1331553" y="1300080"/>
                    <a:pt x="1361366" y="1181155"/>
                    <a:pt x="1503098" y="1039588"/>
                  </a:cubicBezTo>
                  <a:lnTo>
                    <a:pt x="1612636" y="928941"/>
                  </a:lnTo>
                  <a:lnTo>
                    <a:pt x="683758" y="0"/>
                  </a:lnTo>
                  <a:lnTo>
                    <a:pt x="401532" y="280756"/>
                  </a:lnTo>
                  <a:cubicBezTo>
                    <a:pt x="384863" y="297406"/>
                    <a:pt x="368194" y="315292"/>
                    <a:pt x="351526" y="331941"/>
                  </a:cubicBezTo>
                  <a:cubicBezTo>
                    <a:pt x="99113" y="604325"/>
                    <a:pt x="-14044" y="892217"/>
                    <a:pt x="1386" y="1176494"/>
                  </a:cubicBezTo>
                  <a:cubicBezTo>
                    <a:pt x="1386" y="1188386"/>
                    <a:pt x="1386" y="1199137"/>
                    <a:pt x="2625" y="1211029"/>
                  </a:cubicBezTo>
                  <a:cubicBezTo>
                    <a:pt x="27580" y="1488170"/>
                    <a:pt x="174075" y="1761791"/>
                    <a:pt x="431345" y="2018667"/>
                  </a:cubicBezTo>
                  <a:cubicBezTo>
                    <a:pt x="581364" y="2167370"/>
                    <a:pt x="720715" y="2274402"/>
                    <a:pt x="844540" y="2338621"/>
                  </a:cubicBezTo>
                  <a:cubicBezTo>
                    <a:pt x="1150578" y="2131693"/>
                    <a:pt x="1380416" y="1837903"/>
                    <a:pt x="1506622" y="1503583"/>
                  </a:cubicBezTo>
                  <a:cubicBezTo>
                    <a:pt x="1499478" y="1498826"/>
                    <a:pt x="1493573" y="1492927"/>
                    <a:pt x="1487572" y="1486933"/>
                  </a:cubicBezTo>
                  <a:cubicBezTo>
                    <a:pt x="1472046" y="1471426"/>
                    <a:pt x="1458997" y="1457155"/>
                    <a:pt x="1447091" y="1441742"/>
                  </a:cubicBezTo>
                  <a:close/>
                </a:path>
              </a:pathLst>
            </a:custGeom>
            <a:solidFill>
              <a:srgbClr val="00706E"/>
            </a:solidFill>
            <a:ln w="952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406EF119-3495-12C5-CC4B-FB836AC0CB24}"/>
              </a:ext>
            </a:extLst>
          </p:cNvPr>
          <p:cNvGrpSpPr/>
          <p:nvPr/>
        </p:nvGrpSpPr>
        <p:grpSpPr>
          <a:xfrm>
            <a:off x="4833844" y="1694571"/>
            <a:ext cx="2524310" cy="4371251"/>
            <a:chOff x="4833844" y="2063750"/>
            <a:chExt cx="2524310" cy="4002072"/>
          </a:xfrm>
        </p:grpSpPr>
        <p:pic>
          <p:nvPicPr>
            <p:cNvPr id="12" name="Graphic 11">
              <a:extLst>
                <a:ext uri="{FF2B5EF4-FFF2-40B4-BE49-F238E27FC236}">
                  <a16:creationId xmlns:a16="http://schemas.microsoft.com/office/drawing/2014/main" id="{7E337BA9-C150-D323-0E61-1A9BD1324B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3844" y="2063750"/>
              <a:ext cx="2523600" cy="4002072"/>
            </a:xfrm>
            <a:prstGeom prst="rect">
              <a:avLst/>
            </a:prstGeom>
            <a:effectLst>
              <a:outerShdw blurRad="165100" dist="127000" dir="5400000" algn="ctr" rotWithShape="0">
                <a:srgbClr val="000000">
                  <a:alpha val="15000"/>
                </a:srgbClr>
              </a:outerShdw>
            </a:effectLst>
          </p:spPr>
        </p:pic>
        <p:sp>
          <p:nvSpPr>
            <p:cNvPr id="13" name="TextBox 12">
              <a:extLst>
                <a:ext uri="{FF2B5EF4-FFF2-40B4-BE49-F238E27FC236}">
                  <a16:creationId xmlns:a16="http://schemas.microsoft.com/office/drawing/2014/main" id="{CDB68F05-2B15-AB71-80DF-9660388F33B5}"/>
                </a:ext>
              </a:extLst>
            </p:cNvPr>
            <p:cNvSpPr txBox="1"/>
            <p:nvPr/>
          </p:nvSpPr>
          <p:spPr>
            <a:xfrm>
              <a:off x="4833844" y="2157104"/>
              <a:ext cx="2524310" cy="954107"/>
            </a:xfrm>
            <a:prstGeom prst="rect">
              <a:avLst/>
            </a:prstGeom>
            <a:noFill/>
          </p:spPr>
          <p:txBody>
            <a:bodyPr wrap="square" rtlCol="0">
              <a:spAutoFit/>
            </a:bodyPr>
            <a:lstStyle/>
            <a:p>
              <a:pPr algn="ctr"/>
              <a:r>
                <a:rPr lang="en-US" sz="2800" b="1">
                  <a:solidFill>
                    <a:srgbClr val="00706E"/>
                  </a:solidFill>
                  <a:latin typeface="Aptos ExtraBold" panose="020B0004020202020204" pitchFamily="34" charset="0"/>
                  <a:cs typeface="Segoe UI" panose="020B0502040204020203" pitchFamily="34" charset="0"/>
                </a:rPr>
                <a:t>Standard Methods</a:t>
              </a:r>
              <a:endParaRPr lang="en-IS" sz="2800" b="1">
                <a:solidFill>
                  <a:srgbClr val="00706E"/>
                </a:solidFill>
                <a:latin typeface="Aptos ExtraBold" panose="020B0004020202020204" pitchFamily="34" charset="0"/>
                <a:cs typeface="Segoe UI" panose="020B0502040204020203" pitchFamily="34" charset="0"/>
              </a:endParaRPr>
            </a:p>
          </p:txBody>
        </p:sp>
      </p:grpSp>
      <p:grpSp>
        <p:nvGrpSpPr>
          <p:cNvPr id="14" name="Group 13">
            <a:extLst>
              <a:ext uri="{FF2B5EF4-FFF2-40B4-BE49-F238E27FC236}">
                <a16:creationId xmlns:a16="http://schemas.microsoft.com/office/drawing/2014/main" id="{AFC9A0DF-7029-9D11-C29E-BFA7C06CE69C}"/>
              </a:ext>
            </a:extLst>
          </p:cNvPr>
          <p:cNvGrpSpPr/>
          <p:nvPr/>
        </p:nvGrpSpPr>
        <p:grpSpPr>
          <a:xfrm>
            <a:off x="7711754" y="3503219"/>
            <a:ext cx="2523601" cy="2562603"/>
            <a:chOff x="7711754" y="3967070"/>
            <a:chExt cx="2523601" cy="2098752"/>
          </a:xfrm>
        </p:grpSpPr>
        <p:pic>
          <p:nvPicPr>
            <p:cNvPr id="15" name="Graphic 14">
              <a:extLst>
                <a:ext uri="{FF2B5EF4-FFF2-40B4-BE49-F238E27FC236}">
                  <a16:creationId xmlns:a16="http://schemas.microsoft.com/office/drawing/2014/main" id="{1FE48A22-19F4-3B85-618B-7BCFB9793A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1754" y="3967070"/>
              <a:ext cx="2523600" cy="2098752"/>
            </a:xfrm>
            <a:prstGeom prst="rect">
              <a:avLst/>
            </a:prstGeom>
            <a:effectLst>
              <a:outerShdw blurRad="165100" dist="127000" dir="5400000" algn="ctr" rotWithShape="0">
                <a:srgbClr val="000000">
                  <a:alpha val="15000"/>
                </a:srgbClr>
              </a:outerShdw>
            </a:effectLst>
          </p:spPr>
        </p:pic>
        <p:sp>
          <p:nvSpPr>
            <p:cNvPr id="16" name="TextBox 15">
              <a:extLst>
                <a:ext uri="{FF2B5EF4-FFF2-40B4-BE49-F238E27FC236}">
                  <a16:creationId xmlns:a16="http://schemas.microsoft.com/office/drawing/2014/main" id="{FA85B4FD-DA10-F66B-C392-DE24A5942535}"/>
                </a:ext>
              </a:extLst>
            </p:cNvPr>
            <p:cNvSpPr txBox="1"/>
            <p:nvPr/>
          </p:nvSpPr>
          <p:spPr>
            <a:xfrm>
              <a:off x="7711755" y="4063507"/>
              <a:ext cx="2523600" cy="781406"/>
            </a:xfrm>
            <a:prstGeom prst="rect">
              <a:avLst/>
            </a:prstGeom>
            <a:noFill/>
          </p:spPr>
          <p:txBody>
            <a:bodyPr wrap="square" rtlCol="0">
              <a:spAutoFit/>
            </a:bodyPr>
            <a:lstStyle/>
            <a:p>
              <a:pPr algn="ctr"/>
              <a:r>
                <a:rPr lang="en-GB" sz="2800" b="1">
                  <a:solidFill>
                    <a:srgbClr val="006793"/>
                  </a:solidFill>
                  <a:latin typeface="Aptos ExtraBold" panose="020B0004020202020204" pitchFamily="34" charset="0"/>
                  <a:cs typeface="Segoe UI" panose="020B0502040204020203" pitchFamily="34" charset="0"/>
                </a:rPr>
                <a:t>Customer </a:t>
              </a:r>
            </a:p>
            <a:p>
              <a:pPr algn="ctr"/>
              <a:r>
                <a:rPr lang="en-GB" sz="2800" b="1">
                  <a:solidFill>
                    <a:srgbClr val="006793"/>
                  </a:solidFill>
                  <a:latin typeface="Aptos ExtraBold" panose="020B0004020202020204" pitchFamily="34" charset="0"/>
                  <a:cs typeface="Segoe UI" panose="020B0502040204020203" pitchFamily="34" charset="0"/>
                </a:rPr>
                <a:t>Processes</a:t>
              </a:r>
              <a:endParaRPr lang="en-IS" sz="2800" b="1">
                <a:solidFill>
                  <a:srgbClr val="006793"/>
                </a:solidFill>
                <a:latin typeface="Aptos ExtraBold" panose="020B0004020202020204" pitchFamily="34" charset="0"/>
                <a:cs typeface="Segoe UI" panose="020B0502040204020203" pitchFamily="34" charset="0"/>
              </a:endParaRPr>
            </a:p>
          </p:txBody>
        </p:sp>
      </p:grpSp>
      <p:sp>
        <p:nvSpPr>
          <p:cNvPr id="17" name="Rounded Rectangle 16">
            <a:extLst>
              <a:ext uri="{FF2B5EF4-FFF2-40B4-BE49-F238E27FC236}">
                <a16:creationId xmlns:a16="http://schemas.microsoft.com/office/drawing/2014/main" id="{0068F5FA-52DD-9416-D57B-799C911789C4}"/>
              </a:ext>
            </a:extLst>
          </p:cNvPr>
          <p:cNvSpPr/>
          <p:nvPr/>
        </p:nvSpPr>
        <p:spPr>
          <a:xfrm>
            <a:off x="5105043" y="2836974"/>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351C5C"/>
                </a:solidFill>
                <a:latin typeface="Aptos" panose="020B0004020202020204" pitchFamily="34" charset="0"/>
                <a:cs typeface="Segoe UI" panose="020B0502040204020203" pitchFamily="34" charset="0"/>
              </a:rPr>
              <a:t>Create members</a:t>
            </a:r>
            <a:endParaRPr lang="en-IS" sz="1200">
              <a:solidFill>
                <a:srgbClr val="351C5C"/>
              </a:solidFill>
              <a:latin typeface="Aptos" panose="020B0004020202020204" pitchFamily="34" charset="0"/>
              <a:cs typeface="Segoe UI" panose="020B0502040204020203" pitchFamily="34" charset="0"/>
            </a:endParaRPr>
          </a:p>
        </p:txBody>
      </p:sp>
      <p:sp>
        <p:nvSpPr>
          <p:cNvPr id="18" name="Rounded Rectangle 17">
            <a:extLst>
              <a:ext uri="{FF2B5EF4-FFF2-40B4-BE49-F238E27FC236}">
                <a16:creationId xmlns:a16="http://schemas.microsoft.com/office/drawing/2014/main" id="{622D4D63-84F0-907B-16BE-B29D893A4BB6}"/>
              </a:ext>
            </a:extLst>
          </p:cNvPr>
          <p:cNvSpPr/>
          <p:nvPr/>
        </p:nvSpPr>
        <p:spPr>
          <a:xfrm>
            <a:off x="5105043" y="3457750"/>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351C5C"/>
                </a:solidFill>
                <a:latin typeface="Aptos" panose="020B0004020202020204" pitchFamily="34" charset="0"/>
                <a:cs typeface="Segoe UI" panose="020B0502040204020203" pitchFamily="34" charset="0"/>
              </a:rPr>
              <a:t>Update members</a:t>
            </a:r>
            <a:endParaRPr lang="en-IS" sz="1200">
              <a:solidFill>
                <a:srgbClr val="351C5C"/>
              </a:solidFill>
              <a:latin typeface="Aptos" panose="020B0004020202020204" pitchFamily="34" charset="0"/>
              <a:cs typeface="Segoe UI" panose="020B0502040204020203" pitchFamily="34" charset="0"/>
            </a:endParaRPr>
          </a:p>
        </p:txBody>
      </p:sp>
      <p:sp>
        <p:nvSpPr>
          <p:cNvPr id="19" name="Rounded Rectangle 18">
            <a:extLst>
              <a:ext uri="{FF2B5EF4-FFF2-40B4-BE49-F238E27FC236}">
                <a16:creationId xmlns:a16="http://schemas.microsoft.com/office/drawing/2014/main" id="{F4C8B9F2-6C64-287D-36D6-A7591A62BD44}"/>
              </a:ext>
            </a:extLst>
          </p:cNvPr>
          <p:cNvSpPr/>
          <p:nvPr/>
        </p:nvSpPr>
        <p:spPr>
          <a:xfrm>
            <a:off x="5105043" y="4078526"/>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351C5C"/>
                </a:solidFill>
                <a:latin typeface="Aptos" panose="020B0004020202020204" pitchFamily="34" charset="0"/>
                <a:cs typeface="Segoe UI" panose="020B0502040204020203" pitchFamily="34" charset="0"/>
              </a:rPr>
              <a:t>Identify members</a:t>
            </a:r>
            <a:endParaRPr lang="en-IS" sz="1200">
              <a:solidFill>
                <a:srgbClr val="351C5C"/>
              </a:solidFill>
              <a:latin typeface="Aptos" panose="020B0004020202020204" pitchFamily="34" charset="0"/>
              <a:cs typeface="Segoe UI" panose="020B0502040204020203" pitchFamily="34" charset="0"/>
            </a:endParaRPr>
          </a:p>
        </p:txBody>
      </p:sp>
      <p:sp>
        <p:nvSpPr>
          <p:cNvPr id="20" name="Rounded Rectangle 19">
            <a:extLst>
              <a:ext uri="{FF2B5EF4-FFF2-40B4-BE49-F238E27FC236}">
                <a16:creationId xmlns:a16="http://schemas.microsoft.com/office/drawing/2014/main" id="{44E842B5-073F-3037-79B6-CAA12CB929B0}"/>
              </a:ext>
            </a:extLst>
          </p:cNvPr>
          <p:cNvSpPr/>
          <p:nvPr/>
        </p:nvSpPr>
        <p:spPr>
          <a:xfrm>
            <a:off x="5105043" y="4699302"/>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351C5C"/>
                </a:solidFill>
                <a:latin typeface="Aptos" panose="020B0004020202020204" pitchFamily="34" charset="0"/>
                <a:cs typeface="Segoe UI" panose="020B0502040204020203" pitchFamily="34" charset="0"/>
              </a:rPr>
              <a:t>Send transactions</a:t>
            </a:r>
            <a:endParaRPr lang="en-IS" sz="1200">
              <a:solidFill>
                <a:srgbClr val="351C5C"/>
              </a:solidFill>
              <a:latin typeface="Aptos" panose="020B0004020202020204" pitchFamily="34" charset="0"/>
              <a:cs typeface="Segoe UI" panose="020B0502040204020203" pitchFamily="34" charset="0"/>
            </a:endParaRPr>
          </a:p>
        </p:txBody>
      </p:sp>
      <p:sp>
        <p:nvSpPr>
          <p:cNvPr id="21" name="Rounded Rectangle 20">
            <a:extLst>
              <a:ext uri="{FF2B5EF4-FFF2-40B4-BE49-F238E27FC236}">
                <a16:creationId xmlns:a16="http://schemas.microsoft.com/office/drawing/2014/main" id="{78289D86-50F0-E0C1-2334-D0065707B4C5}"/>
              </a:ext>
            </a:extLst>
          </p:cNvPr>
          <p:cNvSpPr/>
          <p:nvPr/>
        </p:nvSpPr>
        <p:spPr>
          <a:xfrm>
            <a:off x="5105043" y="5320079"/>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351C5C"/>
                </a:solidFill>
                <a:latin typeface="Aptos" panose="020B0004020202020204" pitchFamily="34" charset="0"/>
                <a:cs typeface="Segoe UI" panose="020B0502040204020203" pitchFamily="34" charset="0"/>
              </a:rPr>
              <a:t>Promotions &amp; Rewards</a:t>
            </a:r>
            <a:endParaRPr lang="en-IS" sz="1200">
              <a:solidFill>
                <a:srgbClr val="351C5C"/>
              </a:solidFill>
              <a:latin typeface="Aptos" panose="020B0004020202020204" pitchFamily="34" charset="0"/>
              <a:cs typeface="Segoe UI" panose="020B0502040204020203" pitchFamily="34" charset="0"/>
            </a:endParaRPr>
          </a:p>
        </p:txBody>
      </p:sp>
      <p:sp>
        <p:nvSpPr>
          <p:cNvPr id="22" name="Rounded Rectangle 21">
            <a:extLst>
              <a:ext uri="{FF2B5EF4-FFF2-40B4-BE49-F238E27FC236}">
                <a16:creationId xmlns:a16="http://schemas.microsoft.com/office/drawing/2014/main" id="{8B84398F-4047-E296-1C35-AEB6574260B1}"/>
              </a:ext>
            </a:extLst>
          </p:cNvPr>
          <p:cNvSpPr/>
          <p:nvPr/>
        </p:nvSpPr>
        <p:spPr>
          <a:xfrm>
            <a:off x="7984022" y="4699302"/>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rgbClr val="351C5C"/>
                </a:solidFill>
                <a:latin typeface="Aptos" panose="020B0004020202020204" pitchFamily="34" charset="0"/>
                <a:cs typeface="Segoe UI"/>
              </a:rPr>
              <a:t>Customizations</a:t>
            </a:r>
            <a:endParaRPr lang="en-US" sz="1200">
              <a:solidFill>
                <a:srgbClr val="351C5C"/>
              </a:solidFill>
              <a:latin typeface="Aptos" panose="020B0004020202020204" pitchFamily="34" charset="0"/>
              <a:cs typeface="Segoe UI" panose="020B0502040204020203" pitchFamily="34" charset="0"/>
            </a:endParaRPr>
          </a:p>
        </p:txBody>
      </p:sp>
      <p:sp>
        <p:nvSpPr>
          <p:cNvPr id="23" name="Rounded Rectangle 22">
            <a:extLst>
              <a:ext uri="{FF2B5EF4-FFF2-40B4-BE49-F238E27FC236}">
                <a16:creationId xmlns:a16="http://schemas.microsoft.com/office/drawing/2014/main" id="{A698262B-A2DC-1E27-0FCD-3BD61E192826}"/>
              </a:ext>
            </a:extLst>
          </p:cNvPr>
          <p:cNvSpPr/>
          <p:nvPr/>
        </p:nvSpPr>
        <p:spPr>
          <a:xfrm>
            <a:off x="7984022" y="5320079"/>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351C5C"/>
                </a:solidFill>
                <a:latin typeface="Aptos" panose="020B0004020202020204" pitchFamily="34" charset="0"/>
                <a:cs typeface="Segoe UI" panose="020B0502040204020203" pitchFamily="34" charset="0"/>
              </a:rPr>
              <a:t>CO Job Queue Tasks</a:t>
            </a:r>
            <a:endParaRPr lang="en-IS" sz="1200">
              <a:solidFill>
                <a:srgbClr val="351C5C"/>
              </a:solidFill>
              <a:latin typeface="Aptos" panose="020B0004020202020204" pitchFamily="34" charset="0"/>
              <a:cs typeface="Segoe UI" panose="020B0502040204020203" pitchFamily="34" charset="0"/>
            </a:endParaRPr>
          </a:p>
        </p:txBody>
      </p:sp>
      <p:sp>
        <p:nvSpPr>
          <p:cNvPr id="24" name="TextBox 23">
            <a:extLst>
              <a:ext uri="{FF2B5EF4-FFF2-40B4-BE49-F238E27FC236}">
                <a16:creationId xmlns:a16="http://schemas.microsoft.com/office/drawing/2014/main" id="{5A2DE7FB-4737-8FD4-C9F0-3BBEA25AFEC4}"/>
              </a:ext>
            </a:extLst>
          </p:cNvPr>
          <p:cNvSpPr txBox="1"/>
          <p:nvPr/>
        </p:nvSpPr>
        <p:spPr>
          <a:xfrm>
            <a:off x="2299326" y="139192"/>
            <a:ext cx="7593349" cy="1261884"/>
          </a:xfrm>
          <a:prstGeom prst="rect">
            <a:avLst/>
          </a:prstGeom>
          <a:noFill/>
        </p:spPr>
        <p:txBody>
          <a:bodyPr wrap="square" rtlCol="0">
            <a:spAutoFit/>
          </a:bodyPr>
          <a:lstStyle/>
          <a:p>
            <a:pPr algn="ctr"/>
            <a:r>
              <a:rPr lang="en-US" sz="4800" b="1">
                <a:solidFill>
                  <a:srgbClr val="361D5C"/>
                </a:solidFill>
                <a:latin typeface="Aptos ExtraBold" panose="020B0004020202020204" pitchFamily="34" charset="0"/>
                <a:cs typeface="Segoe UI" panose="020B0502040204020203" pitchFamily="34" charset="0"/>
              </a:rPr>
              <a:t>Specialized functionality</a:t>
            </a:r>
            <a:endParaRPr lang="en-IS" sz="4800" b="1">
              <a:solidFill>
                <a:srgbClr val="361D5C"/>
              </a:solidFill>
              <a:latin typeface="Aptos ExtraBold" panose="020B0004020202020204" pitchFamily="34" charset="0"/>
              <a:cs typeface="Segoe UI" panose="020B0502040204020203" pitchFamily="34" charset="0"/>
            </a:endParaRPr>
          </a:p>
          <a:p>
            <a:pPr algn="ctr"/>
            <a:r>
              <a:rPr lang="en-US" sz="2800">
                <a:solidFill>
                  <a:srgbClr val="361D5C"/>
                </a:solidFill>
                <a:latin typeface="Aptos Light" panose="020B0004020202020204" pitchFamily="34" charset="0"/>
                <a:cs typeface="Segoe UI" panose="020B0502040204020203" pitchFamily="34" charset="0"/>
              </a:rPr>
              <a:t>f</a:t>
            </a:r>
            <a:r>
              <a:rPr lang="en-IS" sz="2800">
                <a:solidFill>
                  <a:srgbClr val="361D5C"/>
                </a:solidFill>
                <a:latin typeface="Aptos Light" panose="020B0004020202020204" pitchFamily="34" charset="0"/>
                <a:cs typeface="Segoe UI" panose="020B0502040204020203" pitchFamily="34" charset="0"/>
              </a:rPr>
              <a:t>or </a:t>
            </a:r>
            <a:r>
              <a:rPr lang="en-GB" sz="2800">
                <a:solidFill>
                  <a:srgbClr val="361D5C"/>
                </a:solidFill>
                <a:latin typeface="Aptos Light" panose="020B0004020202020204" pitchFamily="34" charset="0"/>
                <a:cs typeface="Segoe UI" panose="020B0502040204020203" pitchFamily="34" charset="0"/>
              </a:rPr>
              <a:t>Loyalty</a:t>
            </a:r>
            <a:endParaRPr lang="en-IS" sz="2800">
              <a:solidFill>
                <a:srgbClr val="361D5C"/>
              </a:solidFill>
              <a:latin typeface="Aptos Light" panose="020B0004020202020204" pitchFamily="34" charset="0"/>
              <a:cs typeface="Segoe UI" panose="020B0502040204020203" pitchFamily="34" charset="0"/>
            </a:endParaRPr>
          </a:p>
        </p:txBody>
      </p:sp>
      <p:sp>
        <p:nvSpPr>
          <p:cNvPr id="25" name="TextBox 24">
            <a:extLst>
              <a:ext uri="{FF2B5EF4-FFF2-40B4-BE49-F238E27FC236}">
                <a16:creationId xmlns:a16="http://schemas.microsoft.com/office/drawing/2014/main" id="{F57432AE-0893-C6BA-4629-C487F3EF3DDC}"/>
              </a:ext>
            </a:extLst>
          </p:cNvPr>
          <p:cNvSpPr txBox="1"/>
          <p:nvPr/>
        </p:nvSpPr>
        <p:spPr>
          <a:xfrm>
            <a:off x="2838762" y="6206088"/>
            <a:ext cx="6513056" cy="523220"/>
          </a:xfrm>
          <a:prstGeom prst="rect">
            <a:avLst/>
          </a:prstGeom>
          <a:noFill/>
        </p:spPr>
        <p:txBody>
          <a:bodyPr wrap="square" rtlCol="0">
            <a:spAutoFit/>
          </a:bodyPr>
          <a:lstStyle/>
          <a:p>
            <a:pPr algn="ctr"/>
            <a:r>
              <a:rPr lang="is-IS" sz="2800">
                <a:solidFill>
                  <a:srgbClr val="361D5C"/>
                </a:solidFill>
                <a:latin typeface="Aptos Light" panose="020B0004020202020204" pitchFamily="34" charset="0"/>
                <a:cs typeface="Segoe UI" panose="020B0502040204020203" pitchFamily="34" charset="0"/>
              </a:rPr>
              <a:t>and many more...</a:t>
            </a:r>
            <a:endParaRPr lang="en-IS" sz="2800">
              <a:solidFill>
                <a:srgbClr val="361D5C"/>
              </a:solidFill>
              <a:latin typeface="Aptos Light" panose="020B0004020202020204" pitchFamily="34" charset="0"/>
              <a:cs typeface="Segoe UI" panose="020B0502040204020203" pitchFamily="34" charset="0"/>
            </a:endParaRPr>
          </a:p>
        </p:txBody>
      </p:sp>
    </p:spTree>
    <p:extLst>
      <p:ext uri="{BB962C8B-B14F-4D97-AF65-F5344CB8AC3E}">
        <p14:creationId xmlns:p14="http://schemas.microsoft.com/office/powerpoint/2010/main" val="203903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6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1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12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1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12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decel="50000" fill="hold" grpId="0" nodeType="withEffect">
                                  <p:stCondLst>
                                    <p:cond delay="120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decel="50000" fill="hold" grpId="0" nodeType="withEffect">
                                  <p:stCondLst>
                                    <p:cond delay="140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decel="50000" fill="hold" grpId="0" nodeType="withEffect">
                                  <p:stCondLst>
                                    <p:cond delay="140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decel="50000" fill="hold" grpId="0" nodeType="withEffect">
                                  <p:stCondLst>
                                    <p:cond delay="160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8" decel="5000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0-#ppt_w/2"/>
                                          </p:val>
                                        </p:tav>
                                        <p:tav tm="100000">
                                          <p:val>
                                            <p:strVal val="#ppt_x"/>
                                          </p:val>
                                        </p:tav>
                                      </p:tavLst>
                                    </p:anim>
                                    <p:anim calcmode="lin" valueType="num">
                                      <p:cBhvr additive="base">
                                        <p:cTn id="48" dur="500" fill="hold"/>
                                        <p:tgtEl>
                                          <p:spTgt spid="6"/>
                                        </p:tgtEl>
                                        <p:attrNameLst>
                                          <p:attrName>ppt_y</p:attrName>
                                        </p:attrNameLst>
                                      </p:cBhvr>
                                      <p:tavLst>
                                        <p:tav tm="0">
                                          <p:val>
                                            <p:strVal val="#ppt_y"/>
                                          </p:val>
                                        </p:tav>
                                        <p:tav tm="100000">
                                          <p:val>
                                            <p:strVal val="#ppt_y"/>
                                          </p:val>
                                        </p:tav>
                                      </p:tavLst>
                                    </p:anim>
                                  </p:childTnLst>
                                </p:cTn>
                              </p:par>
                              <p:par>
                                <p:cTn id="49" presetID="2" presetClass="entr" presetSubtype="2" decel="5000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1+#ppt_w/2"/>
                                          </p:val>
                                        </p:tav>
                                        <p:tav tm="100000">
                                          <p:val>
                                            <p:strVal val="#ppt_x"/>
                                          </p:val>
                                        </p:tav>
                                      </p:tavLst>
                                    </p:anim>
                                    <p:anim calcmode="lin" valueType="num">
                                      <p:cBhvr additive="base">
                                        <p:cTn id="5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54517E-760C-EB2B-771A-776E38E2D1AE}"/>
              </a:ext>
            </a:extLst>
          </p:cNvPr>
          <p:cNvSpPr>
            <a:spLocks noGrp="1"/>
          </p:cNvSpPr>
          <p:nvPr>
            <p:ph type="title"/>
          </p:nvPr>
        </p:nvSpPr>
        <p:spPr/>
        <p:txBody>
          <a:bodyPr/>
          <a:lstStyle/>
          <a:p>
            <a:r>
              <a:rPr lang="en-US" b="1">
                <a:solidFill>
                  <a:srgbClr val="341C5C"/>
                </a:solidFill>
                <a:latin typeface="Aptos" panose="020B0004020202020204" pitchFamily="34" charset="0"/>
              </a:rPr>
              <a:t>Easy Setup</a:t>
            </a:r>
            <a:endParaRPr lang="en-IS" b="1">
              <a:solidFill>
                <a:srgbClr val="341C5C"/>
              </a:solidFill>
              <a:latin typeface="Aptos" panose="020B0004020202020204" pitchFamily="34" charset="0"/>
            </a:endParaRPr>
          </a:p>
        </p:txBody>
      </p:sp>
      <p:sp>
        <p:nvSpPr>
          <p:cNvPr id="4" name="Text Placeholder 3">
            <a:extLst>
              <a:ext uri="{FF2B5EF4-FFF2-40B4-BE49-F238E27FC236}">
                <a16:creationId xmlns:a16="http://schemas.microsoft.com/office/drawing/2014/main" id="{60B3E292-AAE4-54F1-923D-564E2AB621DB}"/>
              </a:ext>
            </a:extLst>
          </p:cNvPr>
          <p:cNvSpPr>
            <a:spLocks noGrp="1"/>
          </p:cNvSpPr>
          <p:nvPr>
            <p:ph type="body" sz="quarter" idx="12"/>
          </p:nvPr>
        </p:nvSpPr>
        <p:spPr/>
        <p:txBody>
          <a:bodyPr/>
          <a:lstStyle/>
          <a:p>
            <a:pPr marL="0" indent="0">
              <a:spcAft>
                <a:spcPts val="600"/>
              </a:spcAft>
              <a:buNone/>
            </a:pPr>
            <a:r>
              <a:rPr lang="en-US">
                <a:solidFill>
                  <a:schemeClr val="tx1"/>
                </a:solidFill>
                <a:latin typeface="Aptos" panose="020B0004020202020204" pitchFamily="34" charset="0"/>
              </a:rPr>
              <a:t>Integration Setup:</a:t>
            </a:r>
          </a:p>
          <a:p>
            <a:pPr lvl="1"/>
            <a:r>
              <a:rPr lang="en-US" sz="2000">
                <a:solidFill>
                  <a:schemeClr val="tx1"/>
                </a:solidFill>
                <a:latin typeface="Aptos" panose="020B0004020202020204" pitchFamily="34" charset="0"/>
              </a:rPr>
              <a:t>Page has been updated for readability</a:t>
            </a:r>
          </a:p>
          <a:p>
            <a:pPr lvl="1"/>
            <a:r>
              <a:rPr lang="en-US" sz="2000">
                <a:solidFill>
                  <a:schemeClr val="tx1"/>
                </a:solidFill>
                <a:latin typeface="Aptos" panose="020B0004020202020204" pitchFamily="34" charset="0"/>
              </a:rPr>
              <a:t>Sections has been adjusted, and unnecessary options have been removed.</a:t>
            </a:r>
          </a:p>
          <a:p>
            <a:pPr marL="0" indent="0">
              <a:buNone/>
            </a:pPr>
            <a:r>
              <a:rPr lang="en-US" sz="2000">
                <a:solidFill>
                  <a:schemeClr val="tx1"/>
                </a:solidFill>
                <a:latin typeface="Aptos" panose="020B0004020202020204" pitchFamily="34" charset="0"/>
              </a:rPr>
              <a:t>New interfaces:</a:t>
            </a:r>
          </a:p>
          <a:p>
            <a:pPr>
              <a:spcAft>
                <a:spcPts val="600"/>
              </a:spcAft>
              <a:buFontTx/>
              <a:buChar char="-"/>
            </a:pPr>
            <a:r>
              <a:rPr lang="en-US" sz="2000">
                <a:solidFill>
                  <a:schemeClr val="tx1"/>
                </a:solidFill>
                <a:latin typeface="Aptos Display" panose="020B0004020202020204" pitchFamily="34" charset="0"/>
              </a:rPr>
              <a:t>Enums to support different interfaces i.e. API version</a:t>
            </a:r>
          </a:p>
          <a:p>
            <a:pPr>
              <a:spcAft>
                <a:spcPts val="600"/>
              </a:spcAft>
              <a:buFontTx/>
              <a:buChar char="-"/>
            </a:pPr>
            <a:r>
              <a:rPr lang="en-US" sz="2000">
                <a:solidFill>
                  <a:schemeClr val="tx1"/>
                </a:solidFill>
                <a:latin typeface="Aptos Display" panose="020B0004020202020204" pitchFamily="34" charset="0"/>
              </a:rPr>
              <a:t>Enums to support multiple search methods i.e. Mobile phone no, Email, SSN.</a:t>
            </a:r>
          </a:p>
          <a:p>
            <a:pPr>
              <a:spcAft>
                <a:spcPts val="600"/>
              </a:spcAft>
              <a:buFontTx/>
              <a:buChar char="-"/>
            </a:pPr>
            <a:r>
              <a:rPr lang="en-US" sz="2000">
                <a:solidFill>
                  <a:schemeClr val="tx1"/>
                </a:solidFill>
                <a:latin typeface="Aptos Display" panose="020B0004020202020204" pitchFamily="34" charset="0"/>
              </a:rPr>
              <a:t>Update Log:</a:t>
            </a:r>
          </a:p>
          <a:p>
            <a:pPr>
              <a:spcAft>
                <a:spcPts val="600"/>
              </a:spcAft>
              <a:buFontTx/>
              <a:buChar char="-"/>
            </a:pPr>
            <a:r>
              <a:rPr lang="en-US" sz="2000">
                <a:solidFill>
                  <a:schemeClr val="tx1"/>
                </a:solidFill>
                <a:latin typeface="Aptos Display" panose="020B0004020202020204" pitchFamily="34" charset="0"/>
              </a:rPr>
              <a:t>Our new log permits to check every call to the API and check the Json payload for troubleshooting.</a:t>
            </a:r>
          </a:p>
          <a:p>
            <a:endParaRPr lang="en-IS">
              <a:latin typeface="Aptos" panose="020B0004020202020204" pitchFamily="34" charset="0"/>
            </a:endParaRPr>
          </a:p>
        </p:txBody>
      </p:sp>
      <p:pic>
        <p:nvPicPr>
          <p:cNvPr id="7" name="Picture 6">
            <a:extLst>
              <a:ext uri="{FF2B5EF4-FFF2-40B4-BE49-F238E27FC236}">
                <a16:creationId xmlns:a16="http://schemas.microsoft.com/office/drawing/2014/main" id="{34DEDFA5-2E6E-DA08-69F7-A7398FC823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3979" y="1172845"/>
            <a:ext cx="6258623" cy="4236371"/>
          </a:xfrm>
          <a:prstGeom prst="rect">
            <a:avLst/>
          </a:prstGeom>
        </p:spPr>
      </p:pic>
      <p:pic>
        <p:nvPicPr>
          <p:cNvPr id="8" name="Picture Placeholder 3" descr="A screenshot of a computer&#10;&#10;AI-generated content may be incorrect.">
            <a:extLst>
              <a:ext uri="{FF2B5EF4-FFF2-40B4-BE49-F238E27FC236}">
                <a16:creationId xmlns:a16="http://schemas.microsoft.com/office/drawing/2014/main" id="{5887B022-1856-569E-7454-623DD5CD9C92}"/>
              </a:ext>
            </a:extLst>
          </p:cNvPr>
          <p:cNvPicPr preferRelativeResize="0">
            <a:picLocks noChangeAspect="1"/>
          </p:cNvPicPr>
          <p:nvPr/>
        </p:nvPicPr>
        <p:blipFill rotWithShape="1">
          <a:blip r:embed="rId4"/>
          <a:stretch>
            <a:fillRect/>
          </a:stretch>
        </p:blipFill>
        <p:spPr>
          <a:xfrm>
            <a:off x="5788856" y="1448783"/>
            <a:ext cx="5732584" cy="3538213"/>
          </a:xfrm>
          <a:prstGeom prst="rect">
            <a:avLst/>
          </a:prstGeom>
        </p:spPr>
      </p:pic>
    </p:spTree>
    <p:extLst>
      <p:ext uri="{BB962C8B-B14F-4D97-AF65-F5344CB8AC3E}">
        <p14:creationId xmlns:p14="http://schemas.microsoft.com/office/powerpoint/2010/main" val="2419097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185F7-B301-6E3C-C983-11726C0F30D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7D97E6F-C4A2-BBD7-8599-76853FD01DAF}"/>
              </a:ext>
            </a:extLst>
          </p:cNvPr>
          <p:cNvPicPr>
            <a:picLocks noChangeAspect="1"/>
          </p:cNvPicPr>
          <p:nvPr/>
        </p:nvPicPr>
        <p:blipFill>
          <a:blip r:embed="rId3"/>
          <a:stretch>
            <a:fillRect/>
          </a:stretch>
        </p:blipFill>
        <p:spPr>
          <a:xfrm>
            <a:off x="5713621" y="1371600"/>
            <a:ext cx="5875868" cy="3646967"/>
          </a:xfrm>
          <a:prstGeom prst="rect">
            <a:avLst/>
          </a:prstGeom>
        </p:spPr>
      </p:pic>
      <p:pic>
        <p:nvPicPr>
          <p:cNvPr id="5" name="Picture 4">
            <a:extLst>
              <a:ext uri="{FF2B5EF4-FFF2-40B4-BE49-F238E27FC236}">
                <a16:creationId xmlns:a16="http://schemas.microsoft.com/office/drawing/2014/main" id="{60BE71B1-2E5B-3F2B-FF1F-C0D57A458B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3979" y="1172845"/>
            <a:ext cx="6258623" cy="4236371"/>
          </a:xfrm>
          <a:prstGeom prst="rect">
            <a:avLst/>
          </a:prstGeom>
        </p:spPr>
      </p:pic>
      <p:sp>
        <p:nvSpPr>
          <p:cNvPr id="3" name="Title 2">
            <a:extLst>
              <a:ext uri="{FF2B5EF4-FFF2-40B4-BE49-F238E27FC236}">
                <a16:creationId xmlns:a16="http://schemas.microsoft.com/office/drawing/2014/main" id="{675BB03C-5871-0F33-1B6A-0AB57C8DE926}"/>
              </a:ext>
            </a:extLst>
          </p:cNvPr>
          <p:cNvSpPr>
            <a:spLocks noGrp="1"/>
          </p:cNvSpPr>
          <p:nvPr>
            <p:ph type="title"/>
          </p:nvPr>
        </p:nvSpPr>
        <p:spPr/>
        <p:txBody>
          <a:bodyPr/>
          <a:lstStyle/>
          <a:p>
            <a:r>
              <a:rPr lang="en-US" b="1">
                <a:solidFill>
                  <a:srgbClr val="341C5C"/>
                </a:solidFill>
                <a:latin typeface="Aptos" panose="020B0004020202020204" pitchFamily="34" charset="0"/>
              </a:rPr>
              <a:t>New POS Panels</a:t>
            </a:r>
            <a:endParaRPr lang="en-IS" b="1">
              <a:solidFill>
                <a:srgbClr val="341C5C"/>
              </a:solidFill>
              <a:latin typeface="Aptos" panose="020B0004020202020204" pitchFamily="34" charset="0"/>
            </a:endParaRPr>
          </a:p>
        </p:txBody>
      </p:sp>
      <p:sp>
        <p:nvSpPr>
          <p:cNvPr id="4" name="Text Placeholder 3">
            <a:extLst>
              <a:ext uri="{FF2B5EF4-FFF2-40B4-BE49-F238E27FC236}">
                <a16:creationId xmlns:a16="http://schemas.microsoft.com/office/drawing/2014/main" id="{58309466-B9FC-ECBA-CEC7-976CE1053369}"/>
              </a:ext>
            </a:extLst>
          </p:cNvPr>
          <p:cNvSpPr>
            <a:spLocks noGrp="1"/>
          </p:cNvSpPr>
          <p:nvPr>
            <p:ph type="body" sz="quarter" idx="12"/>
          </p:nvPr>
        </p:nvSpPr>
        <p:spPr/>
        <p:txBody>
          <a:bodyPr/>
          <a:lstStyle/>
          <a:p>
            <a:pPr marL="0" indent="0">
              <a:spcAft>
                <a:spcPts val="600"/>
              </a:spcAft>
              <a:buNone/>
            </a:pPr>
            <a:r>
              <a:rPr lang="en-US" sz="2400" b="1">
                <a:solidFill>
                  <a:schemeClr val="tx1"/>
                </a:solidFill>
                <a:latin typeface="Aptos SemiBold" panose="020B0004020202020204" pitchFamily="34" charset="0"/>
              </a:rPr>
              <a:t>Search:</a:t>
            </a:r>
          </a:p>
          <a:p>
            <a:pPr>
              <a:spcAft>
                <a:spcPts val="600"/>
              </a:spcAft>
              <a:buFontTx/>
              <a:buChar char="-"/>
            </a:pPr>
            <a:r>
              <a:rPr lang="en-US" sz="2400">
                <a:solidFill>
                  <a:schemeClr val="tx1"/>
                </a:solidFill>
                <a:latin typeface="Aptos" panose="020B0004020202020204" pitchFamily="34" charset="0"/>
              </a:rPr>
              <a:t>Mobile Phone No. updated</a:t>
            </a:r>
          </a:p>
          <a:p>
            <a:pPr>
              <a:spcAft>
                <a:spcPts val="600"/>
              </a:spcAft>
              <a:buFontTx/>
              <a:buChar char="-"/>
            </a:pPr>
            <a:r>
              <a:rPr lang="en-US" sz="2400">
                <a:solidFill>
                  <a:schemeClr val="tx1"/>
                </a:solidFill>
                <a:latin typeface="Aptos" panose="020B0004020202020204" pitchFamily="34" charset="0"/>
              </a:rPr>
              <a:t>Email updated</a:t>
            </a:r>
          </a:p>
          <a:p>
            <a:pPr>
              <a:spcAft>
                <a:spcPts val="600"/>
              </a:spcAft>
              <a:buFontTx/>
              <a:buChar char="-"/>
            </a:pPr>
            <a:r>
              <a:rPr lang="en-US" sz="2400">
                <a:solidFill>
                  <a:schemeClr val="tx1"/>
                </a:solidFill>
                <a:latin typeface="Aptos" panose="020B0004020202020204" pitchFamily="34" charset="0"/>
              </a:rPr>
              <a:t>SSN added</a:t>
            </a:r>
          </a:p>
          <a:p>
            <a:pPr marL="0" indent="0">
              <a:spcAft>
                <a:spcPts val="600"/>
              </a:spcAft>
              <a:buNone/>
            </a:pPr>
            <a:r>
              <a:rPr lang="en-US" sz="2400" b="1">
                <a:solidFill>
                  <a:schemeClr val="tx1"/>
                </a:solidFill>
                <a:latin typeface="Aptos SemiBold" panose="020B0004020202020204" pitchFamily="34" charset="0"/>
              </a:rPr>
              <a:t>Loyalty Member Info</a:t>
            </a:r>
          </a:p>
          <a:p>
            <a:pPr>
              <a:spcAft>
                <a:spcPts val="600"/>
              </a:spcAft>
              <a:buFontTx/>
              <a:buChar char="-"/>
            </a:pPr>
            <a:r>
              <a:rPr lang="en-US" sz="2400">
                <a:solidFill>
                  <a:schemeClr val="tx1"/>
                </a:solidFill>
                <a:latin typeface="Aptos" panose="020B0004020202020204" pitchFamily="34" charset="0"/>
              </a:rPr>
              <a:t> Has been updated to support </a:t>
            </a:r>
            <a:br>
              <a:rPr lang="en-US" sz="2400">
                <a:solidFill>
                  <a:schemeClr val="tx1"/>
                </a:solidFill>
                <a:latin typeface="Aptos" panose="020B0004020202020204" pitchFamily="34" charset="0"/>
              </a:rPr>
            </a:br>
            <a:r>
              <a:rPr lang="en-US" sz="2400">
                <a:solidFill>
                  <a:schemeClr val="tx1"/>
                </a:solidFill>
                <a:latin typeface="Aptos" panose="020B0004020202020204" pitchFamily="34" charset="0"/>
              </a:rPr>
              <a:t> LS Central standard logic</a:t>
            </a:r>
          </a:p>
        </p:txBody>
      </p:sp>
    </p:spTree>
    <p:extLst>
      <p:ext uri="{BB962C8B-B14F-4D97-AF65-F5344CB8AC3E}">
        <p14:creationId xmlns:p14="http://schemas.microsoft.com/office/powerpoint/2010/main" val="2194411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65BBD-605C-B2B7-1863-C6AC45E764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E09119-1A4A-21A3-04F6-7B21AEA617CD}"/>
              </a:ext>
            </a:extLst>
          </p:cNvPr>
          <p:cNvSpPr>
            <a:spLocks noGrp="1"/>
          </p:cNvSpPr>
          <p:nvPr>
            <p:ph type="title"/>
          </p:nvPr>
        </p:nvSpPr>
        <p:spPr/>
        <p:txBody>
          <a:bodyPr/>
          <a:lstStyle/>
          <a:p>
            <a:r>
              <a:rPr lang="en-US" b="1">
                <a:solidFill>
                  <a:srgbClr val="341C5C"/>
                </a:solidFill>
                <a:latin typeface="Aptos" panose="020B0004020202020204" pitchFamily="34" charset="0"/>
              </a:rPr>
              <a:t>Promotions &amp; Rewards Unified</a:t>
            </a:r>
            <a:endParaRPr lang="en-IS" b="1">
              <a:solidFill>
                <a:srgbClr val="341C5C"/>
              </a:solidFill>
              <a:latin typeface="Aptos" panose="020B0004020202020204" pitchFamily="34" charset="0"/>
            </a:endParaRPr>
          </a:p>
        </p:txBody>
      </p:sp>
      <p:sp>
        <p:nvSpPr>
          <p:cNvPr id="4" name="Text Placeholder 3">
            <a:extLst>
              <a:ext uri="{FF2B5EF4-FFF2-40B4-BE49-F238E27FC236}">
                <a16:creationId xmlns:a16="http://schemas.microsoft.com/office/drawing/2014/main" id="{752B8AFF-987C-BF3B-15A2-3321095FB45A}"/>
              </a:ext>
            </a:extLst>
          </p:cNvPr>
          <p:cNvSpPr>
            <a:spLocks noGrp="1"/>
          </p:cNvSpPr>
          <p:nvPr>
            <p:ph type="body" sz="quarter" idx="12"/>
          </p:nvPr>
        </p:nvSpPr>
        <p:spPr/>
        <p:txBody>
          <a:bodyPr/>
          <a:lstStyle/>
          <a:p>
            <a:pPr>
              <a:spcAft>
                <a:spcPts val="600"/>
              </a:spcAft>
              <a:buFontTx/>
              <a:buChar char="-"/>
            </a:pPr>
            <a:r>
              <a:rPr lang="en-US">
                <a:solidFill>
                  <a:schemeClr val="tx1"/>
                </a:solidFill>
                <a:latin typeface="Aptos" panose="020B0004020202020204" pitchFamily="34" charset="0"/>
              </a:rPr>
              <a:t>New unified panel that shows up both promotions and rewards.</a:t>
            </a:r>
          </a:p>
          <a:p>
            <a:pPr>
              <a:spcAft>
                <a:spcPts val="600"/>
              </a:spcAft>
              <a:buFontTx/>
              <a:buChar char="-"/>
            </a:pPr>
            <a:r>
              <a:rPr lang="en-US">
                <a:solidFill>
                  <a:schemeClr val="tx1"/>
                </a:solidFill>
                <a:latin typeface="Aptos" panose="020B0004020202020204" pitchFamily="34" charset="0"/>
              </a:rPr>
              <a:t>All benefits can be added to the journal at the same time.</a:t>
            </a:r>
          </a:p>
        </p:txBody>
      </p:sp>
      <p:pic>
        <p:nvPicPr>
          <p:cNvPr id="5" name="Picture 4">
            <a:extLst>
              <a:ext uri="{FF2B5EF4-FFF2-40B4-BE49-F238E27FC236}">
                <a16:creationId xmlns:a16="http://schemas.microsoft.com/office/drawing/2014/main" id="{CDDA50DB-0F60-4110-B1C7-643B02335A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3979" y="1172845"/>
            <a:ext cx="6258623" cy="4236371"/>
          </a:xfrm>
          <a:prstGeom prst="rect">
            <a:avLst/>
          </a:prstGeom>
        </p:spPr>
      </p:pic>
      <p:pic>
        <p:nvPicPr>
          <p:cNvPr id="6" name="Picture 5">
            <a:extLst>
              <a:ext uri="{FF2B5EF4-FFF2-40B4-BE49-F238E27FC236}">
                <a16:creationId xmlns:a16="http://schemas.microsoft.com/office/drawing/2014/main" id="{E9CA8C52-019A-099D-A504-2006A0D57F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30973" y="1400642"/>
            <a:ext cx="5947648" cy="3657416"/>
          </a:xfrm>
          <a:prstGeom prst="rect">
            <a:avLst/>
          </a:prstGeom>
        </p:spPr>
      </p:pic>
    </p:spTree>
    <p:extLst>
      <p:ext uri="{BB962C8B-B14F-4D97-AF65-F5344CB8AC3E}">
        <p14:creationId xmlns:p14="http://schemas.microsoft.com/office/powerpoint/2010/main" val="1027320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5150-1015-1E31-F09B-6C872E28083C}"/>
              </a:ext>
            </a:extLst>
          </p:cNvPr>
          <p:cNvSpPr>
            <a:spLocks noGrp="1"/>
          </p:cNvSpPr>
          <p:nvPr>
            <p:ph type="title"/>
          </p:nvPr>
        </p:nvSpPr>
        <p:spPr>
          <a:xfrm>
            <a:off x="1609089" y="1425086"/>
            <a:ext cx="3684803" cy="1647724"/>
          </a:xfrm>
        </p:spPr>
        <p:txBody>
          <a:bodyPr>
            <a:normAutofit/>
          </a:bodyPr>
          <a:lstStyle/>
          <a:p>
            <a:r>
              <a:rPr lang="en-IS" sz="8800"/>
              <a:t>Demo</a:t>
            </a:r>
          </a:p>
        </p:txBody>
      </p:sp>
      <p:pic>
        <p:nvPicPr>
          <p:cNvPr id="5" name="Picture 4" descr="A computer screen with a screen on&#10;&#10;AI-generated content may be incorrect.">
            <a:extLst>
              <a:ext uri="{FF2B5EF4-FFF2-40B4-BE49-F238E27FC236}">
                <a16:creationId xmlns:a16="http://schemas.microsoft.com/office/drawing/2014/main" id="{80444600-5447-BD3E-D365-DC3469E06C3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18708" y="3131954"/>
            <a:ext cx="5201768" cy="4925937"/>
          </a:xfrm>
          <a:prstGeom prst="rect">
            <a:avLst/>
          </a:prstGeom>
        </p:spPr>
      </p:pic>
    </p:spTree>
    <p:extLst>
      <p:ext uri="{BB962C8B-B14F-4D97-AF65-F5344CB8AC3E}">
        <p14:creationId xmlns:p14="http://schemas.microsoft.com/office/powerpoint/2010/main" val="674689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42ED5-6CAC-1D63-4376-27908C600DDE}"/>
              </a:ext>
            </a:extLst>
          </p:cNvPr>
          <p:cNvSpPr>
            <a:spLocks noGrp="1"/>
          </p:cNvSpPr>
          <p:nvPr>
            <p:ph type="title"/>
          </p:nvPr>
        </p:nvSpPr>
        <p:spPr/>
        <p:txBody>
          <a:bodyPr>
            <a:normAutofit fontScale="90000"/>
          </a:bodyPr>
          <a:lstStyle/>
          <a:p>
            <a:r>
              <a:rPr lang="en-US"/>
              <a:t>Other business needs? </a:t>
            </a:r>
            <a:endParaRPr lang="en-IS"/>
          </a:p>
        </p:txBody>
      </p:sp>
      <p:sp>
        <p:nvSpPr>
          <p:cNvPr id="3" name="Text Placeholder 2">
            <a:extLst>
              <a:ext uri="{FF2B5EF4-FFF2-40B4-BE49-F238E27FC236}">
                <a16:creationId xmlns:a16="http://schemas.microsoft.com/office/drawing/2014/main" id="{8A2CC271-E0B1-CCEF-1EC7-68C50C24C9E5}"/>
              </a:ext>
            </a:extLst>
          </p:cNvPr>
          <p:cNvSpPr>
            <a:spLocks noGrp="1"/>
          </p:cNvSpPr>
          <p:nvPr>
            <p:ph type="body" sz="quarter" idx="13"/>
          </p:nvPr>
        </p:nvSpPr>
        <p:spPr/>
        <p:txBody>
          <a:bodyPr/>
          <a:lstStyle/>
          <a:p>
            <a:r>
              <a:rPr lang="en-US" sz="2200"/>
              <a:t>LS Retail is offering partners and customers the possibility to </a:t>
            </a:r>
            <a:r>
              <a:rPr lang="en-US" sz="2200" b="1"/>
              <a:t>request certain features or integrations </a:t>
            </a:r>
            <a:r>
              <a:rPr lang="en-US" sz="2200"/>
              <a:t>as LS Central Add-Ons or into the standard product. </a:t>
            </a:r>
          </a:p>
          <a:p>
            <a:r>
              <a:rPr lang="en-US" sz="2200"/>
              <a:t>If approved the work required is a </a:t>
            </a:r>
            <a:r>
              <a:rPr lang="en-US" sz="2200" b="1"/>
              <a:t>part of a SOW delivery</a:t>
            </a:r>
            <a:r>
              <a:rPr lang="en-US" sz="2200"/>
              <a:t>.  </a:t>
            </a:r>
          </a:p>
          <a:p>
            <a:r>
              <a:rPr lang="en-US" sz="2200"/>
              <a:t>The professional services team works in </a:t>
            </a:r>
            <a:r>
              <a:rPr lang="en-US" sz="2200" b="1"/>
              <a:t>collaboration with the product team </a:t>
            </a:r>
            <a:r>
              <a:rPr lang="en-US" sz="2200"/>
              <a:t>to develop needed functionality to the LS Central through a Co-Innovation process. </a:t>
            </a:r>
          </a:p>
          <a:p>
            <a:r>
              <a:rPr lang="en-US" sz="2200" b="1"/>
              <a:t>Quality controlled </a:t>
            </a:r>
            <a:r>
              <a:rPr lang="en-US" sz="2200"/>
              <a:t>and released to next standard version available or to an add-on available on Microsoft Market Place. </a:t>
            </a:r>
          </a:p>
          <a:p>
            <a:endParaRPr lang="en-US" sz="2200"/>
          </a:p>
          <a:p>
            <a:endParaRPr lang="en-IS" sz="2200"/>
          </a:p>
        </p:txBody>
      </p:sp>
      <p:pic>
        <p:nvPicPr>
          <p:cNvPr id="5" name="Picture Placeholder 7" descr="A person drawing a diagram&#10;&#10;AI-generated content may be incorrect.">
            <a:extLst>
              <a:ext uri="{FF2B5EF4-FFF2-40B4-BE49-F238E27FC236}">
                <a16:creationId xmlns:a16="http://schemas.microsoft.com/office/drawing/2014/main" id="{CA6E3117-9C8C-A932-7BCF-9ECE34C06B66}"/>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057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A63E-2A58-6804-51EE-A24BE205E492}"/>
              </a:ext>
            </a:extLst>
          </p:cNvPr>
          <p:cNvSpPr>
            <a:spLocks noGrp="1"/>
          </p:cNvSpPr>
          <p:nvPr>
            <p:ph type="title"/>
          </p:nvPr>
        </p:nvSpPr>
        <p:spPr>
          <a:xfrm>
            <a:off x="510861" y="760396"/>
            <a:ext cx="5304873" cy="5337208"/>
          </a:xfrm>
        </p:spPr>
        <p:txBody>
          <a:bodyPr/>
          <a:lstStyle/>
          <a:p>
            <a:r>
              <a:rPr lang="en-US" sz="6600">
                <a:latin typeface="Aptos Black"/>
              </a:rPr>
              <a:t>A global</a:t>
            </a:r>
            <a:br>
              <a:rPr lang="en-US" sz="6600"/>
            </a:br>
            <a:r>
              <a:rPr lang="en-US" sz="6600">
                <a:latin typeface="Aptos Black"/>
              </a:rPr>
              <a:t>professional services team</a:t>
            </a:r>
            <a:endParaRPr lang="en-IS" sz="6600"/>
          </a:p>
        </p:txBody>
      </p:sp>
      <p:pic>
        <p:nvPicPr>
          <p:cNvPr id="4" name="Graphic 3">
            <a:extLst>
              <a:ext uri="{FF2B5EF4-FFF2-40B4-BE49-F238E27FC236}">
                <a16:creationId xmlns:a16="http://schemas.microsoft.com/office/drawing/2014/main" id="{67814CE8-8D20-CADD-E1C0-0F63A498B3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5461" y="1755901"/>
            <a:ext cx="5475678" cy="3240740"/>
          </a:xfrm>
          <a:prstGeom prst="rect">
            <a:avLst/>
          </a:prstGeom>
        </p:spPr>
      </p:pic>
      <p:sp>
        <p:nvSpPr>
          <p:cNvPr id="5" name="Rounded Rectangle 4">
            <a:extLst>
              <a:ext uri="{FF2B5EF4-FFF2-40B4-BE49-F238E27FC236}">
                <a16:creationId xmlns:a16="http://schemas.microsoft.com/office/drawing/2014/main" id="{199790FA-80D7-34B8-0190-71F6DAD588D1}"/>
              </a:ext>
            </a:extLst>
          </p:cNvPr>
          <p:cNvSpPr/>
          <p:nvPr/>
        </p:nvSpPr>
        <p:spPr>
          <a:xfrm>
            <a:off x="6545684" y="2961409"/>
            <a:ext cx="1398352" cy="467591"/>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Jennifer Oddo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Light" panose="020B0004020202020204" pitchFamily="34" charset="0"/>
                <a:ea typeface="+mn-ea"/>
                <a:cs typeface="+mn-cs"/>
              </a:rPr>
              <a:t>Americas</a:t>
            </a:r>
          </a:p>
        </p:txBody>
      </p:sp>
      <p:sp>
        <p:nvSpPr>
          <p:cNvPr id="6" name="Rounded Rectangle 5">
            <a:extLst>
              <a:ext uri="{FF2B5EF4-FFF2-40B4-BE49-F238E27FC236}">
                <a16:creationId xmlns:a16="http://schemas.microsoft.com/office/drawing/2014/main" id="{6DB5A177-24E6-1C06-1E05-819C7B72097F}"/>
              </a:ext>
            </a:extLst>
          </p:cNvPr>
          <p:cNvSpPr/>
          <p:nvPr/>
        </p:nvSpPr>
        <p:spPr>
          <a:xfrm>
            <a:off x="8308070" y="2424310"/>
            <a:ext cx="2050073" cy="476450"/>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Urdur Anna Bjornsdottir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Light" panose="020B0004020202020204" pitchFamily="34" charset="0"/>
                <a:ea typeface="+mn-ea"/>
                <a:cs typeface="+mn-cs"/>
              </a:rPr>
              <a:t>Europe</a:t>
            </a:r>
          </a:p>
        </p:txBody>
      </p:sp>
      <p:sp>
        <p:nvSpPr>
          <p:cNvPr id="7" name="Rounded Rectangle 6">
            <a:extLst>
              <a:ext uri="{FF2B5EF4-FFF2-40B4-BE49-F238E27FC236}">
                <a16:creationId xmlns:a16="http://schemas.microsoft.com/office/drawing/2014/main" id="{98B8E625-D780-AEB6-E439-4B32F574798F}"/>
              </a:ext>
            </a:extLst>
          </p:cNvPr>
          <p:cNvSpPr/>
          <p:nvPr/>
        </p:nvSpPr>
        <p:spPr>
          <a:xfrm>
            <a:off x="9657387" y="3862723"/>
            <a:ext cx="1828597" cy="467591"/>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Bjarni Asmundsson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Light" panose="020B0004020202020204" pitchFamily="34" charset="0"/>
                <a:ea typeface="+mn-ea"/>
                <a:cs typeface="+mn-cs"/>
              </a:rPr>
              <a:t>APAC</a:t>
            </a:r>
          </a:p>
        </p:txBody>
      </p:sp>
      <p:sp>
        <p:nvSpPr>
          <p:cNvPr id="8" name="Rounded Rectangle 8">
            <a:extLst>
              <a:ext uri="{FF2B5EF4-FFF2-40B4-BE49-F238E27FC236}">
                <a16:creationId xmlns:a16="http://schemas.microsoft.com/office/drawing/2014/main" id="{3B11A8B4-B3A2-D872-4EF2-F36F82C153B3}"/>
              </a:ext>
            </a:extLst>
          </p:cNvPr>
          <p:cNvSpPr/>
          <p:nvPr/>
        </p:nvSpPr>
        <p:spPr>
          <a:xfrm>
            <a:off x="7944036" y="1242852"/>
            <a:ext cx="1998527" cy="467589"/>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Johann </a:t>
            </a:r>
            <a:r>
              <a:rPr kumimoji="0" lang="en-US" sz="1200" b="1" i="0" u="none" strike="noStrike" kern="1200" cap="none" spc="0" normalizeH="0" baseline="0" noProof="0" err="1">
                <a:ln>
                  <a:noFill/>
                </a:ln>
                <a:solidFill>
                  <a:srgbClr val="351C5C"/>
                </a:solidFill>
                <a:effectLst/>
                <a:uLnTx/>
                <a:uFillTx/>
                <a:latin typeface="Aptos ExtraBold" panose="020B0004020202020204" pitchFamily="34" charset="0"/>
                <a:ea typeface="+mn-ea"/>
                <a:cs typeface="+mn-cs"/>
              </a:rPr>
              <a:t>Thorlaksson</a:t>
            </a:r>
            <a:endParaRPr kumimoji="0" lang="en-US" sz="12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Light" panose="020B0004020202020204" pitchFamily="34" charset="0"/>
                <a:ea typeface="+mn-ea"/>
                <a:cs typeface="+mn-cs"/>
              </a:rPr>
              <a:t>CCO and </a:t>
            </a:r>
            <a:r>
              <a:rPr kumimoji="0" lang="en-US" sz="1200" b="0" i="0" u="none" strike="noStrike" kern="1200" cap="none" spc="0" normalizeH="0" baseline="0" noProof="0" err="1">
                <a:ln>
                  <a:noFill/>
                </a:ln>
                <a:solidFill>
                  <a:srgbClr val="351C5C"/>
                </a:solidFill>
                <a:effectLst/>
                <a:uLnTx/>
                <a:uFillTx/>
                <a:latin typeface="Aptos Light" panose="020B0004020202020204" pitchFamily="34" charset="0"/>
                <a:ea typeface="+mn-ea"/>
                <a:cs typeface="+mn-cs"/>
              </a:rPr>
              <a:t>PrimeAttention</a:t>
            </a:r>
            <a:endParaRPr kumimoji="0" lang="en-US" sz="1200" b="0" i="0" u="none" strike="noStrike" kern="1200" cap="none" spc="0" normalizeH="0" baseline="0" noProof="0">
              <a:ln>
                <a:noFill/>
              </a:ln>
              <a:solidFill>
                <a:srgbClr val="351C5C"/>
              </a:solidFill>
              <a:effectLst/>
              <a:uLnTx/>
              <a:uFillTx/>
              <a:latin typeface="Aptos Light" panose="020B0004020202020204" pitchFamily="34" charset="0"/>
              <a:ea typeface="+mn-ea"/>
              <a:cs typeface="+mn-cs"/>
            </a:endParaRPr>
          </a:p>
        </p:txBody>
      </p:sp>
      <p:sp>
        <p:nvSpPr>
          <p:cNvPr id="9" name="Rounded Rectangle 8">
            <a:extLst>
              <a:ext uri="{FF2B5EF4-FFF2-40B4-BE49-F238E27FC236}">
                <a16:creationId xmlns:a16="http://schemas.microsoft.com/office/drawing/2014/main" id="{37BAB777-FE7C-4C34-6E8E-F75C3504CA1B}"/>
              </a:ext>
            </a:extLst>
          </p:cNvPr>
          <p:cNvSpPr/>
          <p:nvPr/>
        </p:nvSpPr>
        <p:spPr>
          <a:xfrm>
            <a:off x="8597091" y="3178959"/>
            <a:ext cx="1828597" cy="467590"/>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Dipesh Karunakaran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Light" panose="020B0004020202020204" pitchFamily="34" charset="0"/>
                <a:ea typeface="+mn-ea"/>
                <a:cs typeface="+mn-cs"/>
              </a:rPr>
              <a:t>MEA&amp;I</a:t>
            </a:r>
          </a:p>
        </p:txBody>
      </p:sp>
      <p:pic>
        <p:nvPicPr>
          <p:cNvPr id="10" name="Graphic 9">
            <a:extLst>
              <a:ext uri="{FF2B5EF4-FFF2-40B4-BE49-F238E27FC236}">
                <a16:creationId xmlns:a16="http://schemas.microsoft.com/office/drawing/2014/main" id="{ADF2E9CE-1884-25DD-B284-BA7A3B8A83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627" y="5478920"/>
            <a:ext cx="2191789" cy="640080"/>
          </a:xfrm>
          <a:prstGeom prst="rect">
            <a:avLst/>
          </a:prstGeom>
        </p:spPr>
      </p:pic>
    </p:spTree>
    <p:extLst>
      <p:ext uri="{BB962C8B-B14F-4D97-AF65-F5344CB8AC3E}">
        <p14:creationId xmlns:p14="http://schemas.microsoft.com/office/powerpoint/2010/main" val="23271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6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par>
                                <p:cTn id="11" presetID="16" presetClass="entr" presetSubtype="37" fill="hold" grpId="0" nodeType="withEffect">
                                  <p:stCondLst>
                                    <p:cond delay="80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6" presetClass="entr" presetSubtype="37" fill="hold" grpId="0"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16" presetClass="entr" presetSubtype="37" fill="hold" grpId="0" nodeType="withEffect">
                                  <p:stCondLst>
                                    <p:cond delay="8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start of the 2024 Bahrain Grand Prix">
            <a:extLst>
              <a:ext uri="{FF2B5EF4-FFF2-40B4-BE49-F238E27FC236}">
                <a16:creationId xmlns:a16="http://schemas.microsoft.com/office/drawing/2014/main" id="{B8C184D3-21BF-5598-2D20-C04A96A40C0E}"/>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705573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059DB-FB2F-C480-B04A-1EF6B795BC40}"/>
            </a:ext>
          </a:extLst>
        </p:cNvPr>
        <p:cNvGrpSpPr/>
        <p:nvPr/>
      </p:nvGrpSpPr>
      <p:grpSpPr>
        <a:xfrm>
          <a:off x="0" y="0"/>
          <a:ext cx="0" cy="0"/>
          <a:chOff x="0" y="0"/>
          <a:chExt cx="0" cy="0"/>
        </a:xfrm>
      </p:grpSpPr>
      <p:pic>
        <p:nvPicPr>
          <p:cNvPr id="31" name="Picture Placeholder 7" descr="A group of people having a discussion&#10;&#10;Description automatically generated">
            <a:extLst>
              <a:ext uri="{FF2B5EF4-FFF2-40B4-BE49-F238E27FC236}">
                <a16:creationId xmlns:a16="http://schemas.microsoft.com/office/drawing/2014/main" id="{AAE98A2D-AC0B-5215-6A44-631D67B2B43D}"/>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pic>
      <p:sp>
        <p:nvSpPr>
          <p:cNvPr id="11" name="Text Placeholder 2">
            <a:extLst>
              <a:ext uri="{FF2B5EF4-FFF2-40B4-BE49-F238E27FC236}">
                <a16:creationId xmlns:a16="http://schemas.microsoft.com/office/drawing/2014/main" id="{8C466A4D-366E-7373-8677-D8285C7D2F21}"/>
              </a:ext>
            </a:extLst>
          </p:cNvPr>
          <p:cNvSpPr>
            <a:spLocks noGrp="1"/>
          </p:cNvSpPr>
          <p:nvPr>
            <p:ph type="body" sz="quarter" idx="13"/>
          </p:nvPr>
        </p:nvSpPr>
        <p:spPr>
          <a:xfrm>
            <a:off x="6096000" y="1181870"/>
            <a:ext cx="5878242" cy="2291580"/>
          </a:xfrm>
        </p:spPr>
        <p:txBody>
          <a:bodyPr lIns="91440" tIns="45720" rIns="91440" bIns="45720" anchor="t"/>
          <a:lstStyle/>
          <a:p>
            <a:pPr marL="0" indent="0" algn="ctr">
              <a:buNone/>
            </a:pPr>
            <a:r>
              <a:rPr lang="en-GB" sz="3600">
                <a:latin typeface="Aptos Black"/>
                <a:cs typeface="Segoe UI"/>
              </a:rPr>
              <a:t>We collaborate with partners to make them and their customers more successful.</a:t>
            </a:r>
            <a:endParaRPr lang="en-US" sz="3600">
              <a:latin typeface="Aptos Black"/>
              <a:cs typeface="Segoe UI"/>
            </a:endParaRPr>
          </a:p>
        </p:txBody>
      </p:sp>
      <p:grpSp>
        <p:nvGrpSpPr>
          <p:cNvPr id="13" name="Group 12">
            <a:extLst>
              <a:ext uri="{FF2B5EF4-FFF2-40B4-BE49-F238E27FC236}">
                <a16:creationId xmlns:a16="http://schemas.microsoft.com/office/drawing/2014/main" id="{D4C91D24-2F68-B3DB-25A6-05D6CFD3793C}"/>
              </a:ext>
            </a:extLst>
          </p:cNvPr>
          <p:cNvGrpSpPr/>
          <p:nvPr/>
        </p:nvGrpSpPr>
        <p:grpSpPr>
          <a:xfrm>
            <a:off x="186965" y="3971149"/>
            <a:ext cx="1714348" cy="1119188"/>
            <a:chOff x="5024505" y="1986540"/>
            <a:chExt cx="2142989" cy="1399020"/>
          </a:xfrm>
          <a:solidFill>
            <a:schemeClr val="bg1"/>
          </a:solidFill>
        </p:grpSpPr>
        <p:pic>
          <p:nvPicPr>
            <p:cNvPr id="14" name="Graphic 13">
              <a:extLst>
                <a:ext uri="{FF2B5EF4-FFF2-40B4-BE49-F238E27FC236}">
                  <a16:creationId xmlns:a16="http://schemas.microsoft.com/office/drawing/2014/main" id="{ECA59E0F-C941-09BF-DB23-77F163E5A5F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24505" y="1986540"/>
              <a:ext cx="2142989" cy="1399020"/>
            </a:xfrm>
            <a:prstGeom prst="rect">
              <a:avLst/>
            </a:prstGeom>
            <a:effectLst>
              <a:outerShdw blurRad="165100" dist="127000" dir="5400000" algn="ctr" rotWithShape="0">
                <a:srgbClr val="000000">
                  <a:alpha val="15191"/>
                </a:srgbClr>
              </a:outerShdw>
            </a:effectLst>
          </p:spPr>
        </p:pic>
        <p:sp>
          <p:nvSpPr>
            <p:cNvPr id="15" name="TextBox 14">
              <a:extLst>
                <a:ext uri="{FF2B5EF4-FFF2-40B4-BE49-F238E27FC236}">
                  <a16:creationId xmlns:a16="http://schemas.microsoft.com/office/drawing/2014/main" id="{162AE5EA-EE28-B042-F554-7F697CED5E27}"/>
                </a:ext>
              </a:extLst>
            </p:cNvPr>
            <p:cNvSpPr txBox="1"/>
            <p:nvPr/>
          </p:nvSpPr>
          <p:spPr>
            <a:xfrm flipH="1">
              <a:off x="5143085" y="2339793"/>
              <a:ext cx="1905826" cy="692515"/>
            </a:xfrm>
            <a:prstGeom prst="rect">
              <a:avLst/>
            </a:prstGeom>
            <a:grp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51C5C"/>
                  </a:solidFill>
                  <a:effectLst/>
                  <a:uLnTx/>
                  <a:uFillTx/>
                  <a:latin typeface="Aptos"/>
                  <a:ea typeface="+mn-ea"/>
                  <a:cs typeface="Segoe UI"/>
                </a:rPr>
                <a:t>Support partners in sales and in the full project lifecycle </a:t>
              </a:r>
            </a:p>
          </p:txBody>
        </p:sp>
      </p:grpSp>
      <p:grpSp>
        <p:nvGrpSpPr>
          <p:cNvPr id="16" name="Group 15">
            <a:extLst>
              <a:ext uri="{FF2B5EF4-FFF2-40B4-BE49-F238E27FC236}">
                <a16:creationId xmlns:a16="http://schemas.microsoft.com/office/drawing/2014/main" id="{C0C595BF-9FBD-5C13-E6B6-E0085CE4556F}"/>
              </a:ext>
            </a:extLst>
          </p:cNvPr>
          <p:cNvGrpSpPr/>
          <p:nvPr/>
        </p:nvGrpSpPr>
        <p:grpSpPr>
          <a:xfrm>
            <a:off x="2139467" y="3971149"/>
            <a:ext cx="1714348" cy="1119188"/>
            <a:chOff x="7253355" y="1986540"/>
            <a:chExt cx="2142989" cy="1399020"/>
          </a:xfrm>
          <a:solidFill>
            <a:schemeClr val="bg1"/>
          </a:solidFill>
        </p:grpSpPr>
        <p:pic>
          <p:nvPicPr>
            <p:cNvPr id="17" name="Graphic 16">
              <a:extLst>
                <a:ext uri="{FF2B5EF4-FFF2-40B4-BE49-F238E27FC236}">
                  <a16:creationId xmlns:a16="http://schemas.microsoft.com/office/drawing/2014/main" id="{7FBCA963-2295-2EE4-EC95-8580B0BB043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53355" y="1986540"/>
              <a:ext cx="2142989" cy="1399020"/>
            </a:xfrm>
            <a:prstGeom prst="rect">
              <a:avLst/>
            </a:prstGeom>
            <a:effectLst>
              <a:outerShdw blurRad="165100" dist="127000" dir="5400000" algn="ctr" rotWithShape="0">
                <a:srgbClr val="000000">
                  <a:alpha val="15191"/>
                </a:srgbClr>
              </a:outerShdw>
            </a:effectLst>
          </p:spPr>
        </p:pic>
        <p:sp>
          <p:nvSpPr>
            <p:cNvPr id="18" name="TextBox 17">
              <a:extLst>
                <a:ext uri="{FF2B5EF4-FFF2-40B4-BE49-F238E27FC236}">
                  <a16:creationId xmlns:a16="http://schemas.microsoft.com/office/drawing/2014/main" id="{CBFB82ED-D549-F215-84BA-BDA5170E6474}"/>
                </a:ext>
              </a:extLst>
            </p:cNvPr>
            <p:cNvSpPr txBox="1"/>
            <p:nvPr/>
          </p:nvSpPr>
          <p:spPr>
            <a:xfrm flipH="1">
              <a:off x="7387211" y="2455213"/>
              <a:ext cx="1875275" cy="461677"/>
            </a:xfrm>
            <a:prstGeom prst="rect">
              <a:avLst/>
            </a:prstGeom>
            <a:grp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Increase the quality of the implementations </a:t>
              </a:r>
            </a:p>
          </p:txBody>
        </p:sp>
      </p:grpSp>
      <p:grpSp>
        <p:nvGrpSpPr>
          <p:cNvPr id="19" name="Group 18">
            <a:extLst>
              <a:ext uri="{FF2B5EF4-FFF2-40B4-BE49-F238E27FC236}">
                <a16:creationId xmlns:a16="http://schemas.microsoft.com/office/drawing/2014/main" id="{2DE2FE19-6253-7541-925C-05DD19ACDC06}"/>
              </a:ext>
            </a:extLst>
          </p:cNvPr>
          <p:cNvGrpSpPr/>
          <p:nvPr/>
        </p:nvGrpSpPr>
        <p:grpSpPr>
          <a:xfrm>
            <a:off x="4096961" y="3971149"/>
            <a:ext cx="1714348" cy="1119188"/>
            <a:chOff x="9482205" y="1986540"/>
            <a:chExt cx="2142989" cy="1399020"/>
          </a:xfrm>
          <a:solidFill>
            <a:schemeClr val="bg1"/>
          </a:solidFill>
        </p:grpSpPr>
        <p:pic>
          <p:nvPicPr>
            <p:cNvPr id="20" name="Graphic 19">
              <a:extLst>
                <a:ext uri="{FF2B5EF4-FFF2-40B4-BE49-F238E27FC236}">
                  <a16:creationId xmlns:a16="http://schemas.microsoft.com/office/drawing/2014/main" id="{858824E5-6A92-0650-D9B0-20930CE808B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82205" y="1986540"/>
              <a:ext cx="2142989" cy="1399020"/>
            </a:xfrm>
            <a:prstGeom prst="rect">
              <a:avLst/>
            </a:prstGeom>
            <a:effectLst>
              <a:outerShdw blurRad="165100" dist="127000" dir="5400000" algn="ctr" rotWithShape="0">
                <a:srgbClr val="000000">
                  <a:alpha val="15191"/>
                </a:srgbClr>
              </a:outerShdw>
            </a:effectLst>
          </p:spPr>
        </p:pic>
        <p:sp>
          <p:nvSpPr>
            <p:cNvPr id="21" name="TextBox 20">
              <a:extLst>
                <a:ext uri="{FF2B5EF4-FFF2-40B4-BE49-F238E27FC236}">
                  <a16:creationId xmlns:a16="http://schemas.microsoft.com/office/drawing/2014/main" id="{8217840B-C054-9008-1ACF-5394EEF00D59}"/>
                </a:ext>
              </a:extLst>
            </p:cNvPr>
            <p:cNvSpPr txBox="1"/>
            <p:nvPr/>
          </p:nvSpPr>
          <p:spPr>
            <a:xfrm flipH="1">
              <a:off x="9578240" y="2339793"/>
              <a:ext cx="1950917" cy="692515"/>
            </a:xfrm>
            <a:prstGeom prst="rect">
              <a:avLst/>
            </a:prstGeom>
            <a:grp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Bring extra capacity and specialized industry expertise</a:t>
              </a:r>
            </a:p>
          </p:txBody>
        </p:sp>
      </p:grpSp>
      <p:grpSp>
        <p:nvGrpSpPr>
          <p:cNvPr id="22" name="Group 21">
            <a:extLst>
              <a:ext uri="{FF2B5EF4-FFF2-40B4-BE49-F238E27FC236}">
                <a16:creationId xmlns:a16="http://schemas.microsoft.com/office/drawing/2014/main" id="{0D9BCA03-2AF5-BE28-8039-0FA94D07DA3C}"/>
              </a:ext>
            </a:extLst>
          </p:cNvPr>
          <p:cNvGrpSpPr/>
          <p:nvPr/>
        </p:nvGrpSpPr>
        <p:grpSpPr>
          <a:xfrm>
            <a:off x="1166384" y="5299607"/>
            <a:ext cx="1714348" cy="1119188"/>
            <a:chOff x="6198733" y="3472440"/>
            <a:chExt cx="2142989" cy="1399020"/>
          </a:xfrm>
          <a:solidFill>
            <a:schemeClr val="bg1"/>
          </a:solidFill>
        </p:grpSpPr>
        <p:pic>
          <p:nvPicPr>
            <p:cNvPr id="23" name="Graphic 22">
              <a:extLst>
                <a:ext uri="{FF2B5EF4-FFF2-40B4-BE49-F238E27FC236}">
                  <a16:creationId xmlns:a16="http://schemas.microsoft.com/office/drawing/2014/main" id="{B206623B-95C3-8D18-6556-AAB03775E65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98733" y="3472440"/>
              <a:ext cx="2142989" cy="1399020"/>
            </a:xfrm>
            <a:prstGeom prst="rect">
              <a:avLst/>
            </a:prstGeom>
            <a:effectLst>
              <a:outerShdw blurRad="165100" dist="127000" dir="5400000" algn="ctr" rotWithShape="0">
                <a:srgbClr val="000000">
                  <a:alpha val="15191"/>
                </a:srgbClr>
              </a:outerShdw>
            </a:effectLst>
          </p:spPr>
        </p:pic>
        <p:sp>
          <p:nvSpPr>
            <p:cNvPr id="24" name="TextBox 23">
              <a:extLst>
                <a:ext uri="{FF2B5EF4-FFF2-40B4-BE49-F238E27FC236}">
                  <a16:creationId xmlns:a16="http://schemas.microsoft.com/office/drawing/2014/main" id="{577A32B8-3A7D-C3F2-5E33-0560D039C623}"/>
                </a:ext>
              </a:extLst>
            </p:cNvPr>
            <p:cNvSpPr txBox="1"/>
            <p:nvPr/>
          </p:nvSpPr>
          <p:spPr>
            <a:xfrm flipH="1">
              <a:off x="6370395" y="3825694"/>
              <a:ext cx="1799663" cy="692515"/>
            </a:xfrm>
            <a:prstGeom prst="rect">
              <a:avLst/>
            </a:prstGeom>
            <a:grp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Reduce project risk and cut down implementation time </a:t>
              </a:r>
            </a:p>
          </p:txBody>
        </p:sp>
      </p:grpSp>
      <p:grpSp>
        <p:nvGrpSpPr>
          <p:cNvPr id="25" name="Group 24">
            <a:extLst>
              <a:ext uri="{FF2B5EF4-FFF2-40B4-BE49-F238E27FC236}">
                <a16:creationId xmlns:a16="http://schemas.microsoft.com/office/drawing/2014/main" id="{A80CA611-4D67-B22E-1A4C-2EA9237C8226}"/>
              </a:ext>
            </a:extLst>
          </p:cNvPr>
          <p:cNvGrpSpPr/>
          <p:nvPr/>
        </p:nvGrpSpPr>
        <p:grpSpPr>
          <a:xfrm>
            <a:off x="3123878" y="5299607"/>
            <a:ext cx="1714348" cy="1119188"/>
            <a:chOff x="8427583" y="3472440"/>
            <a:chExt cx="2142989" cy="1399020"/>
          </a:xfrm>
          <a:solidFill>
            <a:schemeClr val="bg1"/>
          </a:solidFill>
        </p:grpSpPr>
        <p:pic>
          <p:nvPicPr>
            <p:cNvPr id="26" name="Graphic 25">
              <a:extLst>
                <a:ext uri="{FF2B5EF4-FFF2-40B4-BE49-F238E27FC236}">
                  <a16:creationId xmlns:a16="http://schemas.microsoft.com/office/drawing/2014/main" id="{760F61DA-2E23-9627-769F-479CE23E690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27583" y="3472440"/>
              <a:ext cx="2142989" cy="1399020"/>
            </a:xfrm>
            <a:prstGeom prst="rect">
              <a:avLst/>
            </a:prstGeom>
            <a:effectLst>
              <a:outerShdw blurRad="165100" dist="127000" dir="5400000" algn="ctr" rotWithShape="0">
                <a:srgbClr val="000000">
                  <a:alpha val="15191"/>
                </a:srgbClr>
              </a:outerShdw>
            </a:effectLst>
          </p:spPr>
        </p:pic>
        <p:sp>
          <p:nvSpPr>
            <p:cNvPr id="27" name="TextBox 26">
              <a:extLst>
                <a:ext uri="{FF2B5EF4-FFF2-40B4-BE49-F238E27FC236}">
                  <a16:creationId xmlns:a16="http://schemas.microsoft.com/office/drawing/2014/main" id="{06D1967D-73F5-E29B-49DC-D3409EC45038}"/>
                </a:ext>
              </a:extLst>
            </p:cNvPr>
            <p:cNvSpPr txBox="1"/>
            <p:nvPr/>
          </p:nvSpPr>
          <p:spPr>
            <a:xfrm flipH="1">
              <a:off x="8546410" y="3825694"/>
              <a:ext cx="1905333" cy="692515"/>
            </a:xfrm>
            <a:prstGeom prst="rect">
              <a:avLst/>
            </a:prstGeom>
            <a:grp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Bring customer insights into product development </a:t>
              </a:r>
            </a:p>
          </p:txBody>
        </p:sp>
      </p:grpSp>
      <p:sp>
        <p:nvSpPr>
          <p:cNvPr id="28" name="Freeform 27">
            <a:extLst>
              <a:ext uri="{FF2B5EF4-FFF2-40B4-BE49-F238E27FC236}">
                <a16:creationId xmlns:a16="http://schemas.microsoft.com/office/drawing/2014/main" id="{01F61F3F-10DD-1D84-C095-38903CCE1927}"/>
              </a:ext>
            </a:extLst>
          </p:cNvPr>
          <p:cNvSpPr/>
          <p:nvPr/>
        </p:nvSpPr>
        <p:spPr>
          <a:xfrm>
            <a:off x="361950" y="999793"/>
            <a:ext cx="2381454" cy="1209291"/>
          </a:xfrm>
          <a:custGeom>
            <a:avLst/>
            <a:gdLst>
              <a:gd name="connsiteX0" fmla="*/ 201267 w 2381454"/>
              <a:gd name="connsiteY0" fmla="*/ 0 h 1209291"/>
              <a:gd name="connsiteX1" fmla="*/ 501039 w 2381454"/>
              <a:gd name="connsiteY1" fmla="*/ 0 h 1209291"/>
              <a:gd name="connsiteX2" fmla="*/ 2006737 w 2381454"/>
              <a:gd name="connsiteY2" fmla="*/ 0 h 1209291"/>
              <a:gd name="connsiteX3" fmla="*/ 2152041 w 2381454"/>
              <a:gd name="connsiteY3" fmla="*/ 0 h 1209291"/>
              <a:gd name="connsiteX4" fmla="*/ 2306509 w 2381454"/>
              <a:gd name="connsiteY4" fmla="*/ 0 h 1209291"/>
              <a:gd name="connsiteX5" fmla="*/ 2381454 w 2381454"/>
              <a:gd name="connsiteY5" fmla="*/ 73775 h 1209291"/>
              <a:gd name="connsiteX6" fmla="*/ 2381454 w 2381454"/>
              <a:gd name="connsiteY6" fmla="*/ 1135516 h 1209291"/>
              <a:gd name="connsiteX7" fmla="*/ 2306509 w 2381454"/>
              <a:gd name="connsiteY7" fmla="*/ 1209291 h 1209291"/>
              <a:gd name="connsiteX8" fmla="*/ 2152041 w 2381454"/>
              <a:gd name="connsiteY8" fmla="*/ 1209291 h 1209291"/>
              <a:gd name="connsiteX9" fmla="*/ 2006737 w 2381454"/>
              <a:gd name="connsiteY9" fmla="*/ 1209291 h 1209291"/>
              <a:gd name="connsiteX10" fmla="*/ 779425 w 2381454"/>
              <a:gd name="connsiteY10" fmla="*/ 1209291 h 1209291"/>
              <a:gd name="connsiteX11" fmla="*/ 501039 w 2381454"/>
              <a:gd name="connsiteY11" fmla="*/ 1209291 h 1209291"/>
              <a:gd name="connsiteX12" fmla="*/ 422652 w 2381454"/>
              <a:gd name="connsiteY12" fmla="*/ 1209291 h 1209291"/>
              <a:gd name="connsiteX13" fmla="*/ 201267 w 2381454"/>
              <a:gd name="connsiteY13" fmla="*/ 1209291 h 1209291"/>
              <a:gd name="connsiteX14" fmla="*/ 0 w 2381454"/>
              <a:gd name="connsiteY14" fmla="*/ 1209291 h 1209291"/>
              <a:gd name="connsiteX15" fmla="*/ 0 w 2381454"/>
              <a:gd name="connsiteY15" fmla="*/ 93910 h 1209291"/>
              <a:gd name="connsiteX16" fmla="*/ 26735 w 2381454"/>
              <a:gd name="connsiteY16" fmla="*/ 65014 h 1209291"/>
              <a:gd name="connsiteX17" fmla="*/ 37178 w 2381454"/>
              <a:gd name="connsiteY17" fmla="*/ 27320 h 1209291"/>
              <a:gd name="connsiteX18" fmla="*/ 36764 w 2381454"/>
              <a:gd name="connsiteY18" fmla="*/ 25825 h 1209291"/>
              <a:gd name="connsiteX19" fmla="*/ 145385 w 2381454"/>
              <a:gd name="connsiteY19" fmla="*/ 25825 h 1209291"/>
              <a:gd name="connsiteX20" fmla="*/ 148273 w 2381454"/>
              <a:gd name="connsiteY20" fmla="*/ 21608 h 1209291"/>
              <a:gd name="connsiteX21" fmla="*/ 201267 w 2381454"/>
              <a:gd name="connsiteY21" fmla="*/ 0 h 120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1454" h="1209291">
                <a:moveTo>
                  <a:pt x="201267" y="0"/>
                </a:moveTo>
                <a:lnTo>
                  <a:pt x="501039" y="0"/>
                </a:lnTo>
                <a:lnTo>
                  <a:pt x="2006737" y="0"/>
                </a:lnTo>
                <a:lnTo>
                  <a:pt x="2152041" y="0"/>
                </a:lnTo>
                <a:lnTo>
                  <a:pt x="2306509" y="0"/>
                </a:lnTo>
                <a:cubicBezTo>
                  <a:pt x="2347900" y="0"/>
                  <a:pt x="2381454" y="33030"/>
                  <a:pt x="2381454" y="73775"/>
                </a:cubicBezTo>
                <a:lnTo>
                  <a:pt x="2381454" y="1135516"/>
                </a:lnTo>
                <a:cubicBezTo>
                  <a:pt x="2381454" y="1176261"/>
                  <a:pt x="2347900" y="1209291"/>
                  <a:pt x="2306509" y="1209291"/>
                </a:cubicBezTo>
                <a:lnTo>
                  <a:pt x="2152041" y="1209291"/>
                </a:lnTo>
                <a:lnTo>
                  <a:pt x="2006737" y="1209291"/>
                </a:lnTo>
                <a:lnTo>
                  <a:pt x="779425" y="1209291"/>
                </a:lnTo>
                <a:lnTo>
                  <a:pt x="501039" y="1209291"/>
                </a:lnTo>
                <a:lnTo>
                  <a:pt x="422652" y="1209291"/>
                </a:lnTo>
                <a:lnTo>
                  <a:pt x="201267" y="1209291"/>
                </a:lnTo>
                <a:lnTo>
                  <a:pt x="0" y="1209291"/>
                </a:lnTo>
                <a:lnTo>
                  <a:pt x="0" y="93910"/>
                </a:lnTo>
                <a:lnTo>
                  <a:pt x="26735" y="65014"/>
                </a:lnTo>
                <a:cubicBezTo>
                  <a:pt x="33460" y="53428"/>
                  <a:pt x="37178" y="40691"/>
                  <a:pt x="37178" y="27320"/>
                </a:cubicBezTo>
                <a:lnTo>
                  <a:pt x="36764" y="25825"/>
                </a:lnTo>
                <a:lnTo>
                  <a:pt x="145385" y="25825"/>
                </a:lnTo>
                <a:lnTo>
                  <a:pt x="148273" y="21608"/>
                </a:lnTo>
                <a:cubicBezTo>
                  <a:pt x="161836" y="8257"/>
                  <a:pt x="180572" y="0"/>
                  <a:pt x="201267" y="0"/>
                </a:cubicBezTo>
                <a:close/>
              </a:path>
            </a:pathLst>
          </a:custGeom>
          <a:solidFill>
            <a:srgbClr val="F5F7F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Graphic 28">
            <a:extLst>
              <a:ext uri="{FF2B5EF4-FFF2-40B4-BE49-F238E27FC236}">
                <a16:creationId xmlns:a16="http://schemas.microsoft.com/office/drawing/2014/main" id="{2859ECF6-FEBE-2DC6-AFF4-4FD032ADBC4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56021" y="1131424"/>
            <a:ext cx="1593312" cy="946030"/>
          </a:xfrm>
          <a:prstGeom prst="rect">
            <a:avLst/>
          </a:prstGeom>
        </p:spPr>
      </p:pic>
      <p:sp>
        <p:nvSpPr>
          <p:cNvPr id="30" name="Text Placeholder 2">
            <a:extLst>
              <a:ext uri="{FF2B5EF4-FFF2-40B4-BE49-F238E27FC236}">
                <a16:creationId xmlns:a16="http://schemas.microsoft.com/office/drawing/2014/main" id="{B426296B-E2B9-EA0B-D43B-DCFF648E6324}"/>
              </a:ext>
            </a:extLst>
          </p:cNvPr>
          <p:cNvSpPr txBox="1">
            <a:spLocks/>
          </p:cNvSpPr>
          <p:nvPr/>
        </p:nvSpPr>
        <p:spPr>
          <a:xfrm>
            <a:off x="6030741" y="3749023"/>
            <a:ext cx="6290321" cy="1563439"/>
          </a:xfrm>
          <a:prstGeom prst="rect">
            <a:avLst/>
          </a:prstGeom>
        </p:spPr>
        <p:txBody>
          <a:bodyPr lIns="91440" tIns="45720" rIns="91440" bIns="45720" numCol="2" spcCol="9144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ptos"/>
                <a:ea typeface="+mn-ea"/>
                <a:cs typeface="Segoe UI"/>
              </a:rPr>
              <a:t>Global team of 100 people </a:t>
            </a:r>
            <a:endParaRPr kumimoji="0" lang="en-US" sz="1800" b="1" i="0" u="none" strike="noStrike" kern="1200" cap="none" spc="0" normalizeH="0" baseline="0" noProof="0">
              <a:ln>
                <a:noFill/>
              </a:ln>
              <a:solidFill>
                <a:prstClr val="white"/>
              </a:solidFill>
              <a:effectLst/>
              <a:uLnTx/>
              <a:uFillTx/>
              <a:latin typeface="Aptos"/>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ptos"/>
                <a:ea typeface="+mn-ea"/>
                <a:cs typeface="Segoe UI"/>
              </a:rPr>
              <a:t>Diverse team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ptos"/>
                <a:ea typeface="+mn-ea"/>
                <a:cs typeface="Segoe UI"/>
              </a:rPr>
              <a:t>Extensive experience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ptos"/>
                <a:ea typeface="+mn-ea"/>
                <a:cs typeface="Segoe UI"/>
              </a:rPr>
              <a:t>Subject matter experts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ptos Light"/>
                <a:ea typeface="+mn-ea"/>
                <a:cs typeface="+mn-cs"/>
              </a:rPr>
              <a:t>Technical Consultants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ptos Light"/>
                <a:ea typeface="+mn-ea"/>
                <a:cs typeface="+mn-cs"/>
              </a:rPr>
              <a:t>Functional Consultants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ptos Light"/>
                <a:ea typeface="+mn-ea"/>
                <a:cs typeface="+mn-cs"/>
              </a:rPr>
              <a:t>Solution Architects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ptos Light"/>
                <a:ea typeface="+mn-ea"/>
                <a:cs typeface="+mn-cs"/>
              </a:rPr>
              <a:t>Project Managers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a:endParaRPr>
          </a:p>
        </p:txBody>
      </p:sp>
    </p:spTree>
    <p:extLst>
      <p:ext uri="{BB962C8B-B14F-4D97-AF65-F5344CB8AC3E}">
        <p14:creationId xmlns:p14="http://schemas.microsoft.com/office/powerpoint/2010/main" val="43058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anim calcmode="lin" valueType="num">
                                      <p:cBhvr additive="base">
                                        <p:cTn id="11"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anim calcmode="lin" valueType="num">
                                      <p:cBhvr additive="base">
                                        <p:cTn id="15" dur="500" fill="hold"/>
                                        <p:tgtEl>
                                          <p:spTgt spid="30">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0">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0"/>
                                  </p:stCondLst>
                                  <p:childTnLst>
                                    <p:set>
                                      <p:cBhvr>
                                        <p:cTn id="18" dur="1" fill="hold">
                                          <p:stCondLst>
                                            <p:cond delay="0"/>
                                          </p:stCondLst>
                                        </p:cTn>
                                        <p:tgtEl>
                                          <p:spTgt spid="30">
                                            <p:txEl>
                                              <p:pRg st="2" end="2"/>
                                            </p:txEl>
                                          </p:spTgt>
                                        </p:tgtEl>
                                        <p:attrNameLst>
                                          <p:attrName>style.visibility</p:attrName>
                                        </p:attrNameLst>
                                      </p:cBhvr>
                                      <p:to>
                                        <p:strVal val="visible"/>
                                      </p:to>
                                    </p:set>
                                    <p:anim calcmode="lin" valueType="num">
                                      <p:cBhvr additive="base">
                                        <p:cTn id="19" dur="500" fill="hold"/>
                                        <p:tgtEl>
                                          <p:spTgt spid="3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0">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0"/>
                                  </p:stCondLst>
                                  <p:childTnLst>
                                    <p:set>
                                      <p:cBhvr>
                                        <p:cTn id="22" dur="1" fill="hold">
                                          <p:stCondLst>
                                            <p:cond delay="0"/>
                                          </p:stCondLst>
                                        </p:cTn>
                                        <p:tgtEl>
                                          <p:spTgt spid="30">
                                            <p:txEl>
                                              <p:pRg st="3" end="3"/>
                                            </p:txEl>
                                          </p:spTgt>
                                        </p:tgtEl>
                                        <p:attrNameLst>
                                          <p:attrName>style.visibility</p:attrName>
                                        </p:attrNameLst>
                                      </p:cBhvr>
                                      <p:to>
                                        <p:strVal val="visible"/>
                                      </p:to>
                                    </p:set>
                                    <p:anim calcmode="lin" valueType="num">
                                      <p:cBhvr additive="base">
                                        <p:cTn id="23" dur="500" fill="hold"/>
                                        <p:tgtEl>
                                          <p:spTgt spid="30">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0">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decel="50000" fill="hold" grpId="0" nodeType="withEffect">
                                  <p:stCondLst>
                                    <p:cond delay="0"/>
                                  </p:stCondLst>
                                  <p:childTnLst>
                                    <p:set>
                                      <p:cBhvr>
                                        <p:cTn id="26" dur="1" fill="hold">
                                          <p:stCondLst>
                                            <p:cond delay="0"/>
                                          </p:stCondLst>
                                        </p:cTn>
                                        <p:tgtEl>
                                          <p:spTgt spid="30">
                                            <p:txEl>
                                              <p:pRg st="5" end="5"/>
                                            </p:txEl>
                                          </p:spTgt>
                                        </p:tgtEl>
                                        <p:attrNameLst>
                                          <p:attrName>style.visibility</p:attrName>
                                        </p:attrNameLst>
                                      </p:cBhvr>
                                      <p:to>
                                        <p:strVal val="visible"/>
                                      </p:to>
                                    </p:set>
                                    <p:anim calcmode="lin" valueType="num">
                                      <p:cBhvr additive="base">
                                        <p:cTn id="27" dur="500" fill="hold"/>
                                        <p:tgtEl>
                                          <p:spTgt spid="30">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0">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decel="50000" fill="hold" grpId="0" nodeType="withEffect">
                                  <p:stCondLst>
                                    <p:cond delay="0"/>
                                  </p:stCondLst>
                                  <p:childTnLst>
                                    <p:set>
                                      <p:cBhvr>
                                        <p:cTn id="30" dur="1" fill="hold">
                                          <p:stCondLst>
                                            <p:cond delay="0"/>
                                          </p:stCondLst>
                                        </p:cTn>
                                        <p:tgtEl>
                                          <p:spTgt spid="30">
                                            <p:txEl>
                                              <p:pRg st="6" end="6"/>
                                            </p:txEl>
                                          </p:spTgt>
                                        </p:tgtEl>
                                        <p:attrNameLst>
                                          <p:attrName>style.visibility</p:attrName>
                                        </p:attrNameLst>
                                      </p:cBhvr>
                                      <p:to>
                                        <p:strVal val="visible"/>
                                      </p:to>
                                    </p:set>
                                    <p:anim calcmode="lin" valueType="num">
                                      <p:cBhvr additive="base">
                                        <p:cTn id="31" dur="500" fill="hold"/>
                                        <p:tgtEl>
                                          <p:spTgt spid="30">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0">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decel="50000" fill="hold" grpId="0" nodeType="withEffect">
                                  <p:stCondLst>
                                    <p:cond delay="0"/>
                                  </p:stCondLst>
                                  <p:childTnLst>
                                    <p:set>
                                      <p:cBhvr>
                                        <p:cTn id="34" dur="1" fill="hold">
                                          <p:stCondLst>
                                            <p:cond delay="0"/>
                                          </p:stCondLst>
                                        </p:cTn>
                                        <p:tgtEl>
                                          <p:spTgt spid="30">
                                            <p:txEl>
                                              <p:pRg st="7" end="7"/>
                                            </p:txEl>
                                          </p:spTgt>
                                        </p:tgtEl>
                                        <p:attrNameLst>
                                          <p:attrName>style.visibility</p:attrName>
                                        </p:attrNameLst>
                                      </p:cBhvr>
                                      <p:to>
                                        <p:strVal val="visible"/>
                                      </p:to>
                                    </p:set>
                                    <p:anim calcmode="lin" valueType="num">
                                      <p:cBhvr additive="base">
                                        <p:cTn id="35" dur="500" fill="hold"/>
                                        <p:tgtEl>
                                          <p:spTgt spid="30">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0">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decel="50000" fill="hold" grpId="0" nodeType="withEffect">
                                  <p:stCondLst>
                                    <p:cond delay="0"/>
                                  </p:stCondLst>
                                  <p:childTnLst>
                                    <p:set>
                                      <p:cBhvr>
                                        <p:cTn id="38" dur="1" fill="hold">
                                          <p:stCondLst>
                                            <p:cond delay="0"/>
                                          </p:stCondLst>
                                        </p:cTn>
                                        <p:tgtEl>
                                          <p:spTgt spid="30">
                                            <p:txEl>
                                              <p:pRg st="8" end="8"/>
                                            </p:txEl>
                                          </p:spTgt>
                                        </p:tgtEl>
                                        <p:attrNameLst>
                                          <p:attrName>style.visibility</p:attrName>
                                        </p:attrNameLst>
                                      </p:cBhvr>
                                      <p:to>
                                        <p:strVal val="visible"/>
                                      </p:to>
                                    </p:set>
                                    <p:anim calcmode="lin" valueType="num">
                                      <p:cBhvr additive="base">
                                        <p:cTn id="39" dur="500" fill="hold"/>
                                        <p:tgtEl>
                                          <p:spTgt spid="30">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0">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decel="5000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decel="5000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decel="5000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decel="5000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decel="5000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0706E"/>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585A926-38C8-B03C-35E8-19ABF09214EC}"/>
              </a:ext>
            </a:extLst>
          </p:cNvPr>
          <p:cNvSpPr/>
          <p:nvPr/>
        </p:nvSpPr>
        <p:spPr>
          <a:xfrm>
            <a:off x="3442935" y="1076179"/>
            <a:ext cx="5984094" cy="648586"/>
          </a:xfrm>
          <a:prstGeom prst="roundRect">
            <a:avLst/>
          </a:prstGeom>
          <a:solidFill>
            <a:schemeClr val="bg1">
              <a:alpha val="23505"/>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sz="2000" b="1">
              <a:solidFill>
                <a:srgbClr val="341C5C"/>
              </a:solidFill>
            </a:endParaRPr>
          </a:p>
        </p:txBody>
      </p:sp>
      <p:sp>
        <p:nvSpPr>
          <p:cNvPr id="4" name="Rounded Rectangle 3">
            <a:extLst>
              <a:ext uri="{FF2B5EF4-FFF2-40B4-BE49-F238E27FC236}">
                <a16:creationId xmlns:a16="http://schemas.microsoft.com/office/drawing/2014/main" id="{F3ECD85C-1744-7475-699F-A48E953FB172}"/>
              </a:ext>
            </a:extLst>
          </p:cNvPr>
          <p:cNvSpPr/>
          <p:nvPr/>
        </p:nvSpPr>
        <p:spPr>
          <a:xfrm>
            <a:off x="3442935" y="1780514"/>
            <a:ext cx="5984094" cy="648586"/>
          </a:xfrm>
          <a:prstGeom prst="roundRect">
            <a:avLst/>
          </a:prstGeom>
          <a:solidFill>
            <a:schemeClr val="bg1">
              <a:alpha val="23505"/>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sz="2000" b="1">
              <a:solidFill>
                <a:srgbClr val="341C5C"/>
              </a:solidFill>
            </a:endParaRPr>
          </a:p>
        </p:txBody>
      </p:sp>
      <p:sp>
        <p:nvSpPr>
          <p:cNvPr id="11" name="Rounded Rectangle 10">
            <a:extLst>
              <a:ext uri="{FF2B5EF4-FFF2-40B4-BE49-F238E27FC236}">
                <a16:creationId xmlns:a16="http://schemas.microsoft.com/office/drawing/2014/main" id="{8880ED4E-BAF4-4825-3E6D-62CA65A47DE9}"/>
              </a:ext>
            </a:extLst>
          </p:cNvPr>
          <p:cNvSpPr/>
          <p:nvPr/>
        </p:nvSpPr>
        <p:spPr>
          <a:xfrm>
            <a:off x="3442935" y="2509563"/>
            <a:ext cx="5984094" cy="648586"/>
          </a:xfrm>
          <a:prstGeom prst="roundRect">
            <a:avLst/>
          </a:prstGeom>
          <a:solidFill>
            <a:schemeClr val="bg1">
              <a:alpha val="23505"/>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sz="2000" b="1">
              <a:solidFill>
                <a:srgbClr val="341C5C"/>
              </a:solidFill>
            </a:endParaRPr>
          </a:p>
        </p:txBody>
      </p:sp>
      <p:sp>
        <p:nvSpPr>
          <p:cNvPr id="21" name="Rounded Rectangle 20">
            <a:extLst>
              <a:ext uri="{FF2B5EF4-FFF2-40B4-BE49-F238E27FC236}">
                <a16:creationId xmlns:a16="http://schemas.microsoft.com/office/drawing/2014/main" id="{3AA9FDE9-5318-7B7F-AA61-37E35C7F1970}"/>
              </a:ext>
            </a:extLst>
          </p:cNvPr>
          <p:cNvSpPr/>
          <p:nvPr/>
        </p:nvSpPr>
        <p:spPr>
          <a:xfrm>
            <a:off x="3442935" y="3238612"/>
            <a:ext cx="5984094" cy="648586"/>
          </a:xfrm>
          <a:prstGeom prst="roundRect">
            <a:avLst/>
          </a:prstGeom>
          <a:solidFill>
            <a:schemeClr val="bg1">
              <a:alpha val="23505"/>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sz="2000" b="1">
              <a:solidFill>
                <a:srgbClr val="341C5C"/>
              </a:solidFill>
            </a:endParaRPr>
          </a:p>
        </p:txBody>
      </p:sp>
      <p:sp>
        <p:nvSpPr>
          <p:cNvPr id="22" name="Rounded Rectangle 21">
            <a:extLst>
              <a:ext uri="{FF2B5EF4-FFF2-40B4-BE49-F238E27FC236}">
                <a16:creationId xmlns:a16="http://schemas.microsoft.com/office/drawing/2014/main" id="{0DEF2658-8FB4-948D-F2A3-73B3AE0B638E}"/>
              </a:ext>
            </a:extLst>
          </p:cNvPr>
          <p:cNvSpPr/>
          <p:nvPr/>
        </p:nvSpPr>
        <p:spPr>
          <a:xfrm>
            <a:off x="3442935" y="3967661"/>
            <a:ext cx="5984094" cy="648586"/>
          </a:xfrm>
          <a:prstGeom prst="roundRect">
            <a:avLst/>
          </a:prstGeom>
          <a:solidFill>
            <a:schemeClr val="bg1">
              <a:alpha val="23505"/>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sz="2000" b="1">
              <a:solidFill>
                <a:srgbClr val="341C5C"/>
              </a:solidFill>
            </a:endParaRPr>
          </a:p>
        </p:txBody>
      </p:sp>
      <p:sp>
        <p:nvSpPr>
          <p:cNvPr id="23" name="Rounded Rectangle 22">
            <a:extLst>
              <a:ext uri="{FF2B5EF4-FFF2-40B4-BE49-F238E27FC236}">
                <a16:creationId xmlns:a16="http://schemas.microsoft.com/office/drawing/2014/main" id="{E750406A-5768-616B-8EBC-5B77019BE794}"/>
              </a:ext>
            </a:extLst>
          </p:cNvPr>
          <p:cNvSpPr/>
          <p:nvPr/>
        </p:nvSpPr>
        <p:spPr>
          <a:xfrm>
            <a:off x="3442935" y="4721424"/>
            <a:ext cx="5984094" cy="648586"/>
          </a:xfrm>
          <a:prstGeom prst="roundRect">
            <a:avLst/>
          </a:prstGeom>
          <a:solidFill>
            <a:schemeClr val="bg1">
              <a:alpha val="23505"/>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sz="2000" b="1">
              <a:solidFill>
                <a:srgbClr val="341C5C"/>
              </a:solidFill>
            </a:endParaRPr>
          </a:p>
        </p:txBody>
      </p:sp>
      <p:sp>
        <p:nvSpPr>
          <p:cNvPr id="24" name="Rounded Rectangle 23">
            <a:extLst>
              <a:ext uri="{FF2B5EF4-FFF2-40B4-BE49-F238E27FC236}">
                <a16:creationId xmlns:a16="http://schemas.microsoft.com/office/drawing/2014/main" id="{55E60C69-F6A6-4C28-DF23-FD3BE1F41C55}"/>
              </a:ext>
            </a:extLst>
          </p:cNvPr>
          <p:cNvSpPr/>
          <p:nvPr/>
        </p:nvSpPr>
        <p:spPr>
          <a:xfrm>
            <a:off x="3442935" y="5475186"/>
            <a:ext cx="5984094" cy="648586"/>
          </a:xfrm>
          <a:prstGeom prst="roundRect">
            <a:avLst/>
          </a:prstGeom>
          <a:solidFill>
            <a:schemeClr val="bg1">
              <a:alpha val="23505"/>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sz="2000" b="1">
              <a:solidFill>
                <a:srgbClr val="341C5C"/>
              </a:solidFill>
            </a:endParaRPr>
          </a:p>
        </p:txBody>
      </p:sp>
      <p:sp>
        <p:nvSpPr>
          <p:cNvPr id="3" name="Rounded Rectangle 2">
            <a:extLst>
              <a:ext uri="{FF2B5EF4-FFF2-40B4-BE49-F238E27FC236}">
                <a16:creationId xmlns:a16="http://schemas.microsoft.com/office/drawing/2014/main" id="{42D46731-59E9-B5B6-E0B6-1B22FE1BB281}"/>
              </a:ext>
            </a:extLst>
          </p:cNvPr>
          <p:cNvSpPr/>
          <p:nvPr/>
        </p:nvSpPr>
        <p:spPr>
          <a:xfrm>
            <a:off x="452601" y="1076179"/>
            <a:ext cx="3381270" cy="64858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S" sz="2000" b="1">
                <a:solidFill>
                  <a:srgbClr val="341C5C"/>
                </a:solidFill>
              </a:rPr>
              <a:t>Architecture</a:t>
            </a:r>
          </a:p>
        </p:txBody>
      </p:sp>
      <p:sp>
        <p:nvSpPr>
          <p:cNvPr id="5" name="Rounded Rectangle 4">
            <a:extLst>
              <a:ext uri="{FF2B5EF4-FFF2-40B4-BE49-F238E27FC236}">
                <a16:creationId xmlns:a16="http://schemas.microsoft.com/office/drawing/2014/main" id="{7769EE04-504B-D569-7864-0399CCA6C473}"/>
              </a:ext>
            </a:extLst>
          </p:cNvPr>
          <p:cNvSpPr/>
          <p:nvPr/>
        </p:nvSpPr>
        <p:spPr>
          <a:xfrm>
            <a:off x="452601" y="1791079"/>
            <a:ext cx="3381270" cy="64858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S" sz="2000" b="1">
                <a:solidFill>
                  <a:srgbClr val="341C5C"/>
                </a:solidFill>
              </a:rPr>
              <a:t>Upgrade Path &amp; Migration</a:t>
            </a:r>
          </a:p>
        </p:txBody>
      </p:sp>
      <p:sp>
        <p:nvSpPr>
          <p:cNvPr id="6" name="Rounded Rectangle 5">
            <a:extLst>
              <a:ext uri="{FF2B5EF4-FFF2-40B4-BE49-F238E27FC236}">
                <a16:creationId xmlns:a16="http://schemas.microsoft.com/office/drawing/2014/main" id="{CB3B9E0C-0DA7-1443-1B91-CAEF4A3CDDC1}"/>
              </a:ext>
            </a:extLst>
          </p:cNvPr>
          <p:cNvSpPr/>
          <p:nvPr/>
        </p:nvSpPr>
        <p:spPr>
          <a:xfrm>
            <a:off x="452601" y="2512414"/>
            <a:ext cx="3381270" cy="64858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S" sz="2000" b="1">
                <a:solidFill>
                  <a:srgbClr val="341C5C"/>
                </a:solidFill>
              </a:rPr>
              <a:t>Implementations</a:t>
            </a:r>
          </a:p>
        </p:txBody>
      </p:sp>
      <p:sp>
        <p:nvSpPr>
          <p:cNvPr id="7" name="Rounded Rectangle 6">
            <a:extLst>
              <a:ext uri="{FF2B5EF4-FFF2-40B4-BE49-F238E27FC236}">
                <a16:creationId xmlns:a16="http://schemas.microsoft.com/office/drawing/2014/main" id="{3707B973-F1BD-8EDD-A58F-25351A35860F}"/>
              </a:ext>
            </a:extLst>
          </p:cNvPr>
          <p:cNvSpPr/>
          <p:nvPr/>
        </p:nvSpPr>
        <p:spPr>
          <a:xfrm>
            <a:off x="452601" y="3241048"/>
            <a:ext cx="3381270" cy="64858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S" sz="2000" b="1">
                <a:solidFill>
                  <a:srgbClr val="341C5C"/>
                </a:solidFill>
              </a:rPr>
              <a:t>POS</a:t>
            </a:r>
          </a:p>
        </p:txBody>
      </p:sp>
      <p:sp>
        <p:nvSpPr>
          <p:cNvPr id="8" name="Rounded Rectangle 7">
            <a:extLst>
              <a:ext uri="{FF2B5EF4-FFF2-40B4-BE49-F238E27FC236}">
                <a16:creationId xmlns:a16="http://schemas.microsoft.com/office/drawing/2014/main" id="{44FAF9C5-FE71-6237-0BF9-18A97B9580D7}"/>
              </a:ext>
            </a:extLst>
          </p:cNvPr>
          <p:cNvSpPr/>
          <p:nvPr/>
        </p:nvSpPr>
        <p:spPr>
          <a:xfrm>
            <a:off x="452601" y="3964062"/>
            <a:ext cx="3381270" cy="64858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S" sz="2000" b="1">
                <a:solidFill>
                  <a:srgbClr val="341C5C"/>
                </a:solidFill>
              </a:rPr>
              <a:t>Customizations</a:t>
            </a:r>
          </a:p>
        </p:txBody>
      </p:sp>
      <p:sp>
        <p:nvSpPr>
          <p:cNvPr id="9" name="Rounded Rectangle 8">
            <a:extLst>
              <a:ext uri="{FF2B5EF4-FFF2-40B4-BE49-F238E27FC236}">
                <a16:creationId xmlns:a16="http://schemas.microsoft.com/office/drawing/2014/main" id="{1A181E44-D48F-4F3D-46D9-75B4AEA461EA}"/>
              </a:ext>
            </a:extLst>
          </p:cNvPr>
          <p:cNvSpPr/>
          <p:nvPr/>
        </p:nvSpPr>
        <p:spPr>
          <a:xfrm>
            <a:off x="452601" y="4719516"/>
            <a:ext cx="3381270" cy="64858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S" sz="2000" b="1">
                <a:solidFill>
                  <a:srgbClr val="341C5C"/>
                </a:solidFill>
              </a:rPr>
              <a:t>Integrations</a:t>
            </a:r>
          </a:p>
        </p:txBody>
      </p:sp>
      <p:sp>
        <p:nvSpPr>
          <p:cNvPr id="10" name="Rounded Rectangle 9">
            <a:extLst>
              <a:ext uri="{FF2B5EF4-FFF2-40B4-BE49-F238E27FC236}">
                <a16:creationId xmlns:a16="http://schemas.microsoft.com/office/drawing/2014/main" id="{A08536CB-32B7-A844-A10A-660F93273987}"/>
              </a:ext>
            </a:extLst>
          </p:cNvPr>
          <p:cNvSpPr/>
          <p:nvPr/>
        </p:nvSpPr>
        <p:spPr>
          <a:xfrm>
            <a:off x="452601" y="5474970"/>
            <a:ext cx="3381270" cy="64858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S" sz="1900" b="1">
                <a:solidFill>
                  <a:srgbClr val="341C5C"/>
                </a:solidFill>
              </a:rPr>
              <a:t>Add-Ons and Co-Innov</a:t>
            </a:r>
            <a:r>
              <a:rPr lang="en-US" sz="1900" b="1">
                <a:solidFill>
                  <a:srgbClr val="341C5C"/>
                </a:solidFill>
              </a:rPr>
              <a:t>a</a:t>
            </a:r>
            <a:r>
              <a:rPr lang="en-IS" sz="1900" b="1">
                <a:solidFill>
                  <a:srgbClr val="341C5C"/>
                </a:solidFill>
              </a:rPr>
              <a:t>tion</a:t>
            </a:r>
          </a:p>
        </p:txBody>
      </p:sp>
      <p:sp>
        <p:nvSpPr>
          <p:cNvPr id="12" name="TextBox 11">
            <a:extLst>
              <a:ext uri="{FF2B5EF4-FFF2-40B4-BE49-F238E27FC236}">
                <a16:creationId xmlns:a16="http://schemas.microsoft.com/office/drawing/2014/main" id="{72228D4D-083B-EFB4-FE1B-CEF135151E6C}"/>
              </a:ext>
            </a:extLst>
          </p:cNvPr>
          <p:cNvSpPr txBox="1"/>
          <p:nvPr/>
        </p:nvSpPr>
        <p:spPr>
          <a:xfrm>
            <a:off x="3808107" y="1035815"/>
            <a:ext cx="4501657" cy="738664"/>
          </a:xfrm>
          <a:prstGeom prst="rect">
            <a:avLst/>
          </a:prstGeom>
          <a:noFill/>
        </p:spPr>
        <p:txBody>
          <a:bodyPr wrap="square">
            <a:spAutoFit/>
          </a:bodyPr>
          <a:lstStyle/>
          <a:p>
            <a:pPr lvl="0" indent="-133200">
              <a:buFont typeface="Arial" panose="020B0604020202020204" pitchFamily="34" charset="0"/>
              <a:buChar char="•"/>
            </a:pPr>
            <a:r>
              <a:rPr lang="de-DE" sz="1400" b="0" i="0">
                <a:solidFill>
                  <a:schemeClr val="bg1"/>
                </a:solidFill>
              </a:rPr>
              <a:t>Environments and Multi Company support </a:t>
            </a:r>
            <a:endParaRPr lang="en-DE" sz="1400">
              <a:solidFill>
                <a:schemeClr val="bg1"/>
              </a:solidFill>
            </a:endParaRPr>
          </a:p>
          <a:p>
            <a:pPr lvl="0" indent="-133200">
              <a:buFont typeface="Arial" panose="020B0604020202020204" pitchFamily="34" charset="0"/>
              <a:buChar char="•"/>
            </a:pPr>
            <a:r>
              <a:rPr lang="de-DE" sz="1400" b="0" i="0" err="1">
                <a:solidFill>
                  <a:schemeClr val="bg1"/>
                </a:solidFill>
              </a:rPr>
              <a:t>Localizations</a:t>
            </a:r>
            <a:r>
              <a:rPr lang="de-DE" sz="1400" b="0" i="0">
                <a:solidFill>
                  <a:schemeClr val="bg1"/>
                </a:solidFill>
              </a:rPr>
              <a:t> / Fiscal </a:t>
            </a:r>
            <a:r>
              <a:rPr lang="de-DE" sz="1400" b="0" i="0" err="1">
                <a:solidFill>
                  <a:schemeClr val="bg1"/>
                </a:solidFill>
              </a:rPr>
              <a:t>Requirements</a:t>
            </a:r>
            <a:endParaRPr lang="de-DE" sz="1400" b="0" i="0">
              <a:solidFill>
                <a:schemeClr val="bg1"/>
              </a:solidFill>
            </a:endParaRPr>
          </a:p>
          <a:p>
            <a:pPr lvl="0" indent="-133200">
              <a:buFont typeface="Arial" panose="020B0604020202020204" pitchFamily="34" charset="0"/>
              <a:buChar char="•"/>
            </a:pPr>
            <a:r>
              <a:rPr lang="de-DE" sz="1400" b="0" i="0">
                <a:solidFill>
                  <a:schemeClr val="bg1"/>
                </a:solidFill>
              </a:rPr>
              <a:t>Replication Service support offline </a:t>
            </a:r>
            <a:r>
              <a:rPr lang="de-DE" sz="1400" b="0" i="0" err="1">
                <a:solidFill>
                  <a:schemeClr val="bg1"/>
                </a:solidFill>
              </a:rPr>
              <a:t>capabilities</a:t>
            </a:r>
            <a:r>
              <a:rPr lang="de-DE" sz="1400" b="0" i="0">
                <a:solidFill>
                  <a:schemeClr val="bg1"/>
                </a:solidFill>
              </a:rPr>
              <a:t> </a:t>
            </a:r>
          </a:p>
        </p:txBody>
      </p:sp>
      <p:sp>
        <p:nvSpPr>
          <p:cNvPr id="13" name="TextBox 12">
            <a:extLst>
              <a:ext uri="{FF2B5EF4-FFF2-40B4-BE49-F238E27FC236}">
                <a16:creationId xmlns:a16="http://schemas.microsoft.com/office/drawing/2014/main" id="{76A54E5F-B64E-4959-FA0C-1FE478653C08}"/>
              </a:ext>
            </a:extLst>
          </p:cNvPr>
          <p:cNvSpPr txBox="1"/>
          <p:nvPr/>
        </p:nvSpPr>
        <p:spPr>
          <a:xfrm>
            <a:off x="3820464" y="1853762"/>
            <a:ext cx="6225362" cy="523220"/>
          </a:xfrm>
          <a:prstGeom prst="rect">
            <a:avLst/>
          </a:prstGeom>
          <a:noFill/>
        </p:spPr>
        <p:txBody>
          <a:bodyPr wrap="square">
            <a:spAutoFit/>
          </a:bodyPr>
          <a:lstStyle/>
          <a:p>
            <a:pPr indent="-133200">
              <a:buFont typeface="Arial" panose="020B0604020202020204" pitchFamily="34" charset="0"/>
              <a:buChar char="•"/>
            </a:pPr>
            <a:r>
              <a:rPr lang="de-DE" sz="1400" err="1">
                <a:solidFill>
                  <a:schemeClr val="bg1"/>
                </a:solidFill>
              </a:rPr>
              <a:t>Seamless</a:t>
            </a:r>
            <a:r>
              <a:rPr lang="de-DE" sz="1400">
                <a:solidFill>
                  <a:schemeClr val="bg1"/>
                </a:solidFill>
              </a:rPr>
              <a:t> upgrade </a:t>
            </a:r>
            <a:r>
              <a:rPr lang="de-DE" sz="1400" err="1">
                <a:solidFill>
                  <a:schemeClr val="bg1"/>
                </a:solidFill>
              </a:rPr>
              <a:t>planning</a:t>
            </a:r>
            <a:endParaRPr lang="en-DE" sz="1400">
              <a:solidFill>
                <a:schemeClr val="bg1"/>
              </a:solidFill>
            </a:endParaRPr>
          </a:p>
          <a:p>
            <a:pPr indent="-133200">
              <a:buFont typeface="Arial" panose="020B0604020202020204" pitchFamily="34" charset="0"/>
              <a:buChar char="•"/>
            </a:pPr>
            <a:r>
              <a:rPr lang="de-DE" sz="1400">
                <a:solidFill>
                  <a:schemeClr val="bg1"/>
                </a:solidFill>
              </a:rPr>
              <a:t>Data and Code </a:t>
            </a:r>
            <a:r>
              <a:rPr lang="de-DE" sz="1400" err="1">
                <a:solidFill>
                  <a:schemeClr val="bg1"/>
                </a:solidFill>
              </a:rPr>
              <a:t>migration</a:t>
            </a:r>
            <a:endParaRPr lang="en-DE" sz="1400">
              <a:solidFill>
                <a:schemeClr val="bg1"/>
              </a:solidFill>
            </a:endParaRPr>
          </a:p>
        </p:txBody>
      </p:sp>
      <p:sp>
        <p:nvSpPr>
          <p:cNvPr id="14" name="TextBox 13">
            <a:extLst>
              <a:ext uri="{FF2B5EF4-FFF2-40B4-BE49-F238E27FC236}">
                <a16:creationId xmlns:a16="http://schemas.microsoft.com/office/drawing/2014/main" id="{146B2B5B-9EA7-12C8-4A1D-2C03026AB8F1}"/>
              </a:ext>
            </a:extLst>
          </p:cNvPr>
          <p:cNvSpPr txBox="1"/>
          <p:nvPr/>
        </p:nvSpPr>
        <p:spPr>
          <a:xfrm>
            <a:off x="3820464" y="2553832"/>
            <a:ext cx="5585229" cy="523220"/>
          </a:xfrm>
          <a:prstGeom prst="rect">
            <a:avLst/>
          </a:prstGeom>
          <a:noFill/>
        </p:spPr>
        <p:txBody>
          <a:bodyPr wrap="square">
            <a:spAutoFit/>
          </a:bodyPr>
          <a:lstStyle/>
          <a:p>
            <a:pPr lvl="0" indent="-133200">
              <a:buFont typeface="Arial" panose="020B0604020202020204" pitchFamily="34" charset="0"/>
              <a:buChar char="•"/>
            </a:pPr>
            <a:r>
              <a:rPr lang="de-DE" sz="1400">
                <a:solidFill>
                  <a:schemeClr val="bg1"/>
                </a:solidFill>
              </a:rPr>
              <a:t>System </a:t>
            </a:r>
            <a:r>
              <a:rPr lang="de-DE" sz="1400" err="1">
                <a:solidFill>
                  <a:schemeClr val="bg1"/>
                </a:solidFill>
              </a:rPr>
              <a:t>setup</a:t>
            </a:r>
            <a:r>
              <a:rPr lang="de-DE" sz="1400">
                <a:solidFill>
                  <a:schemeClr val="bg1"/>
                </a:solidFill>
              </a:rPr>
              <a:t> and </a:t>
            </a:r>
            <a:r>
              <a:rPr lang="de-DE" sz="1400" err="1">
                <a:solidFill>
                  <a:schemeClr val="bg1"/>
                </a:solidFill>
              </a:rPr>
              <a:t>app</a:t>
            </a:r>
            <a:r>
              <a:rPr lang="de-DE" sz="1400">
                <a:solidFill>
                  <a:schemeClr val="bg1"/>
                </a:solidFill>
              </a:rPr>
              <a:t> </a:t>
            </a:r>
            <a:r>
              <a:rPr lang="de-DE" sz="1400" err="1">
                <a:solidFill>
                  <a:schemeClr val="bg1"/>
                </a:solidFill>
              </a:rPr>
              <a:t>deployments</a:t>
            </a:r>
            <a:r>
              <a:rPr lang="de-DE" sz="1400">
                <a:solidFill>
                  <a:schemeClr val="bg1"/>
                </a:solidFill>
              </a:rPr>
              <a:t> </a:t>
            </a:r>
            <a:endParaRPr lang="en-DE" sz="1400">
              <a:solidFill>
                <a:schemeClr val="bg1"/>
              </a:solidFill>
              <a:hlinkClick r:id="" action="ppaction://noaction">
                <a:extLst>
                  <a:ext uri="{A12FA001-AC4F-418D-AE19-62706E023703}">
                    <ahyp:hlinkClr xmlns:ahyp="http://schemas.microsoft.com/office/drawing/2018/hyperlinkcolor" val="tx"/>
                  </a:ext>
                </a:extLst>
              </a:hlinkClick>
            </a:endParaRPr>
          </a:p>
          <a:p>
            <a:pPr lvl="0" indent="-133200">
              <a:buFont typeface="Arial" panose="020B0604020202020204" pitchFamily="34" charset="0"/>
              <a:buChar char="•"/>
            </a:pPr>
            <a:r>
              <a:rPr lang="en-US" sz="1400">
                <a:solidFill>
                  <a:schemeClr val="bg1"/>
                </a:solidFill>
              </a:rPr>
              <a:t>Configuration of system features adjusted to the customer needs</a:t>
            </a:r>
            <a:endParaRPr lang="en-DE" sz="1400">
              <a:solidFill>
                <a:schemeClr val="bg1"/>
              </a:solidFill>
            </a:endParaRPr>
          </a:p>
        </p:txBody>
      </p:sp>
      <p:sp>
        <p:nvSpPr>
          <p:cNvPr id="15" name="TextBox 14">
            <a:extLst>
              <a:ext uri="{FF2B5EF4-FFF2-40B4-BE49-F238E27FC236}">
                <a16:creationId xmlns:a16="http://schemas.microsoft.com/office/drawing/2014/main" id="{FC3AC564-E4E2-1491-DA80-3278903C7ADD}"/>
              </a:ext>
            </a:extLst>
          </p:cNvPr>
          <p:cNvSpPr txBox="1"/>
          <p:nvPr/>
        </p:nvSpPr>
        <p:spPr>
          <a:xfrm>
            <a:off x="3820464" y="3208034"/>
            <a:ext cx="6225362" cy="738664"/>
          </a:xfrm>
          <a:prstGeom prst="rect">
            <a:avLst/>
          </a:prstGeom>
          <a:noFill/>
        </p:spPr>
        <p:txBody>
          <a:bodyPr wrap="square">
            <a:spAutoFit/>
          </a:bodyPr>
          <a:lstStyle/>
          <a:p>
            <a:pPr indent="-133200">
              <a:buFont typeface="Arial" panose="020B0604020202020204" pitchFamily="34" charset="0"/>
              <a:buChar char="•"/>
            </a:pPr>
            <a:r>
              <a:rPr lang="en-US" sz="1400">
                <a:solidFill>
                  <a:schemeClr val="bg1"/>
                </a:solidFill>
              </a:rPr>
              <a:t>POS (Online &amp; Offline)</a:t>
            </a:r>
            <a:endParaRPr lang="en-DE" sz="1400">
              <a:solidFill>
                <a:schemeClr val="bg1"/>
              </a:solidFill>
            </a:endParaRPr>
          </a:p>
          <a:p>
            <a:pPr indent="-133200">
              <a:buFont typeface="Arial" panose="020B0604020202020204" pitchFamily="34" charset="0"/>
              <a:buChar char="•"/>
            </a:pPr>
            <a:r>
              <a:rPr lang="en-US" sz="1400">
                <a:solidFill>
                  <a:schemeClr val="bg1"/>
                </a:solidFill>
              </a:rPr>
              <a:t>Update Services</a:t>
            </a:r>
            <a:endParaRPr lang="en-DE" sz="1400">
              <a:solidFill>
                <a:schemeClr val="bg1"/>
              </a:solidFill>
            </a:endParaRPr>
          </a:p>
          <a:p>
            <a:pPr indent="-133200">
              <a:buFont typeface="Arial" panose="020B0604020202020204" pitchFamily="34" charset="0"/>
              <a:buChar char="•"/>
            </a:pPr>
            <a:r>
              <a:rPr lang="en-US" sz="1400">
                <a:solidFill>
                  <a:schemeClr val="bg1"/>
                </a:solidFill>
              </a:rPr>
              <a:t>LS Pay, Hardware Station, KDS</a:t>
            </a:r>
            <a:endParaRPr lang="en-DE" sz="1400">
              <a:solidFill>
                <a:schemeClr val="bg1"/>
              </a:solidFill>
            </a:endParaRPr>
          </a:p>
        </p:txBody>
      </p:sp>
      <p:sp>
        <p:nvSpPr>
          <p:cNvPr id="17" name="TextBox 16">
            <a:extLst>
              <a:ext uri="{FF2B5EF4-FFF2-40B4-BE49-F238E27FC236}">
                <a16:creationId xmlns:a16="http://schemas.microsoft.com/office/drawing/2014/main" id="{476A255A-311F-8592-5B5A-6550061C3495}"/>
              </a:ext>
            </a:extLst>
          </p:cNvPr>
          <p:cNvSpPr txBox="1"/>
          <p:nvPr/>
        </p:nvSpPr>
        <p:spPr>
          <a:xfrm>
            <a:off x="3820464" y="4037379"/>
            <a:ext cx="6225362" cy="523220"/>
          </a:xfrm>
          <a:prstGeom prst="rect">
            <a:avLst/>
          </a:prstGeom>
          <a:noFill/>
        </p:spPr>
        <p:txBody>
          <a:bodyPr wrap="square">
            <a:spAutoFit/>
          </a:bodyPr>
          <a:lstStyle/>
          <a:p>
            <a:pPr lvl="0" indent="-133200">
              <a:buFont typeface="Arial" panose="020B0604020202020204" pitchFamily="34" charset="0"/>
              <a:buChar char="•"/>
            </a:pPr>
            <a:r>
              <a:rPr lang="en-US" sz="1400">
                <a:solidFill>
                  <a:schemeClr val="bg1"/>
                </a:solidFill>
              </a:rPr>
              <a:t>Requirement analysis and technical design</a:t>
            </a:r>
            <a:endParaRPr lang="en-DE" sz="1400">
              <a:solidFill>
                <a:schemeClr val="bg1"/>
              </a:solidFill>
            </a:endParaRPr>
          </a:p>
          <a:p>
            <a:pPr lvl="0" indent="-133200">
              <a:buFont typeface="Arial" panose="020B0604020202020204" pitchFamily="34" charset="0"/>
              <a:buChar char="•"/>
            </a:pPr>
            <a:r>
              <a:rPr lang="en-US" sz="1400">
                <a:solidFill>
                  <a:schemeClr val="bg1"/>
                </a:solidFill>
              </a:rPr>
              <a:t>Custom development, testing and deployments </a:t>
            </a:r>
            <a:endParaRPr lang="en-DE" sz="1400">
              <a:solidFill>
                <a:schemeClr val="bg1"/>
              </a:solidFill>
            </a:endParaRPr>
          </a:p>
        </p:txBody>
      </p:sp>
      <p:sp>
        <p:nvSpPr>
          <p:cNvPr id="18" name="TextBox 17">
            <a:extLst>
              <a:ext uri="{FF2B5EF4-FFF2-40B4-BE49-F238E27FC236}">
                <a16:creationId xmlns:a16="http://schemas.microsoft.com/office/drawing/2014/main" id="{3BC4B1C1-1BCF-C674-368C-47CA3989FD6A}"/>
              </a:ext>
            </a:extLst>
          </p:cNvPr>
          <p:cNvSpPr txBox="1"/>
          <p:nvPr/>
        </p:nvSpPr>
        <p:spPr>
          <a:xfrm>
            <a:off x="3820464" y="4889920"/>
            <a:ext cx="6225362" cy="307777"/>
          </a:xfrm>
          <a:prstGeom prst="rect">
            <a:avLst/>
          </a:prstGeom>
          <a:noFill/>
        </p:spPr>
        <p:txBody>
          <a:bodyPr wrap="square">
            <a:spAutoFit/>
          </a:bodyPr>
          <a:lstStyle/>
          <a:p>
            <a:pPr indent="-133200">
              <a:buFont typeface="Arial" panose="020B0604020202020204" pitchFamily="34" charset="0"/>
              <a:buChar char="•"/>
            </a:pPr>
            <a:r>
              <a:rPr lang="en-US" sz="1400">
                <a:solidFill>
                  <a:schemeClr val="bg1"/>
                </a:solidFill>
              </a:rPr>
              <a:t>Offers web services &amp; APIs for ERP, CRM, payments</a:t>
            </a:r>
            <a:endParaRPr lang="en-DE" sz="1400">
              <a:solidFill>
                <a:schemeClr val="bg1"/>
              </a:solidFill>
            </a:endParaRPr>
          </a:p>
        </p:txBody>
      </p:sp>
      <p:sp>
        <p:nvSpPr>
          <p:cNvPr id="19" name="TextBox 18">
            <a:extLst>
              <a:ext uri="{FF2B5EF4-FFF2-40B4-BE49-F238E27FC236}">
                <a16:creationId xmlns:a16="http://schemas.microsoft.com/office/drawing/2014/main" id="{3B6046CE-09B2-2B55-270F-E2A749456D5C}"/>
              </a:ext>
            </a:extLst>
          </p:cNvPr>
          <p:cNvSpPr txBox="1"/>
          <p:nvPr/>
        </p:nvSpPr>
        <p:spPr>
          <a:xfrm>
            <a:off x="3820464" y="5505757"/>
            <a:ext cx="6225362" cy="523220"/>
          </a:xfrm>
          <a:prstGeom prst="rect">
            <a:avLst/>
          </a:prstGeom>
          <a:noFill/>
        </p:spPr>
        <p:txBody>
          <a:bodyPr wrap="square">
            <a:spAutoFit/>
          </a:bodyPr>
          <a:lstStyle/>
          <a:p>
            <a:pPr indent="-133200">
              <a:buFont typeface="Arial" panose="020B0604020202020204" pitchFamily="34" charset="0"/>
              <a:buChar char="•"/>
            </a:pPr>
            <a:r>
              <a:rPr lang="en-US" sz="1400">
                <a:solidFill>
                  <a:schemeClr val="bg1"/>
                </a:solidFill>
              </a:rPr>
              <a:t>Create Add Ons for customer requirements</a:t>
            </a:r>
            <a:endParaRPr lang="en-DE" sz="1400">
              <a:solidFill>
                <a:schemeClr val="bg1"/>
              </a:solidFill>
            </a:endParaRPr>
          </a:p>
          <a:p>
            <a:pPr indent="-133200">
              <a:buFont typeface="Arial" panose="020B0604020202020204" pitchFamily="34" charset="0"/>
              <a:buChar char="•"/>
            </a:pPr>
            <a:r>
              <a:rPr lang="en-US" sz="1400">
                <a:solidFill>
                  <a:schemeClr val="bg1"/>
                </a:solidFill>
              </a:rPr>
              <a:t>Develop new features into the standard product</a:t>
            </a:r>
            <a:endParaRPr lang="en-DE" sz="1400">
              <a:solidFill>
                <a:schemeClr val="bg1"/>
              </a:solidFill>
            </a:endParaRPr>
          </a:p>
        </p:txBody>
      </p:sp>
      <p:sp>
        <p:nvSpPr>
          <p:cNvPr id="20" name="Title 19">
            <a:extLst>
              <a:ext uri="{FF2B5EF4-FFF2-40B4-BE49-F238E27FC236}">
                <a16:creationId xmlns:a16="http://schemas.microsoft.com/office/drawing/2014/main" id="{29DDB19F-8F72-B507-793E-28DE22D9BC13}"/>
              </a:ext>
            </a:extLst>
          </p:cNvPr>
          <p:cNvSpPr>
            <a:spLocks noGrp="1"/>
          </p:cNvSpPr>
          <p:nvPr>
            <p:ph type="title"/>
          </p:nvPr>
        </p:nvSpPr>
        <p:spPr>
          <a:xfrm>
            <a:off x="353860" y="187941"/>
            <a:ext cx="11484279" cy="588637"/>
          </a:xfrm>
        </p:spPr>
        <p:txBody>
          <a:bodyPr>
            <a:normAutofit fontScale="90000"/>
          </a:bodyPr>
          <a:lstStyle/>
          <a:p>
            <a:r>
              <a:rPr lang="en-US"/>
              <a:t>Our consulting </a:t>
            </a:r>
            <a:r>
              <a:rPr lang="en-IS"/>
              <a:t>services</a:t>
            </a:r>
          </a:p>
        </p:txBody>
      </p:sp>
    </p:spTree>
    <p:extLst>
      <p:ext uri="{BB962C8B-B14F-4D97-AF65-F5344CB8AC3E}">
        <p14:creationId xmlns:p14="http://schemas.microsoft.com/office/powerpoint/2010/main" val="420090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A96A2CA-BAB9-FEA3-B659-EA8B8D39BA98}"/>
              </a:ext>
            </a:extLst>
          </p:cNvPr>
          <p:cNvSpPr>
            <a:spLocks noGrp="1"/>
          </p:cNvSpPr>
          <p:nvPr>
            <p:ph type="body" sz="quarter" idx="13"/>
          </p:nvPr>
        </p:nvSpPr>
        <p:spPr>
          <a:xfrm>
            <a:off x="376865" y="305461"/>
            <a:ext cx="7134277" cy="1320305"/>
          </a:xfrm>
        </p:spPr>
        <p:txBody>
          <a:bodyPr lIns="91440" tIns="45720" rIns="91440" bIns="45720" anchor="t"/>
          <a:lstStyle/>
          <a:p>
            <a:pPr marL="0" indent="0">
              <a:buNone/>
            </a:pPr>
            <a:r>
              <a:rPr lang="en-US" sz="4400" b="1">
                <a:latin typeface="Aptos ExtraBold"/>
              </a:rPr>
              <a:t>LS Retail </a:t>
            </a:r>
            <a:r>
              <a:rPr lang="en-US" sz="4400" b="1" err="1">
                <a:latin typeface="Aptos ExtraBold"/>
              </a:rPr>
              <a:t>PrimeAttention</a:t>
            </a:r>
            <a:endParaRPr lang="en-US" sz="4400" b="1">
              <a:latin typeface="Aptos ExtraBold" panose="020B0004020202020204" pitchFamily="34" charset="0"/>
            </a:endParaRPr>
          </a:p>
          <a:p>
            <a:pPr marL="0" indent="0">
              <a:buNone/>
            </a:pPr>
            <a:r>
              <a:rPr lang="en-US" sz="2000">
                <a:latin typeface="Aptos Light"/>
              </a:rPr>
              <a:t>a</a:t>
            </a:r>
            <a:r>
              <a:rPr lang="en-US" sz="2000" b="0">
                <a:latin typeface="Aptos Light"/>
              </a:rPr>
              <a:t> dedicated customer service desk offering:</a:t>
            </a:r>
            <a:endParaRPr lang="en-US" sz="2000">
              <a:latin typeface="Aptos Light"/>
            </a:endParaRPr>
          </a:p>
        </p:txBody>
      </p:sp>
      <p:pic>
        <p:nvPicPr>
          <p:cNvPr id="5" name="Graphic 4">
            <a:extLst>
              <a:ext uri="{FF2B5EF4-FFF2-40B4-BE49-F238E27FC236}">
                <a16:creationId xmlns:a16="http://schemas.microsoft.com/office/drawing/2014/main" id="{01C2D100-CF96-4A77-827B-FAFD99A1A9F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422860" y="5646820"/>
            <a:ext cx="2332398" cy="681142"/>
          </a:xfrm>
          <a:prstGeom prst="rect">
            <a:avLst/>
          </a:prstGeom>
        </p:spPr>
      </p:pic>
      <p:grpSp>
        <p:nvGrpSpPr>
          <p:cNvPr id="6" name="Group 5">
            <a:extLst>
              <a:ext uri="{FF2B5EF4-FFF2-40B4-BE49-F238E27FC236}">
                <a16:creationId xmlns:a16="http://schemas.microsoft.com/office/drawing/2014/main" id="{0DF058BC-C947-CBF1-42A0-552AC783EA9B}"/>
              </a:ext>
            </a:extLst>
          </p:cNvPr>
          <p:cNvGrpSpPr/>
          <p:nvPr/>
        </p:nvGrpSpPr>
        <p:grpSpPr>
          <a:xfrm>
            <a:off x="479777" y="1812975"/>
            <a:ext cx="4631973" cy="890672"/>
            <a:chOff x="479777" y="2538328"/>
            <a:chExt cx="4631973" cy="890672"/>
          </a:xfrm>
        </p:grpSpPr>
        <p:sp>
          <p:nvSpPr>
            <p:cNvPr id="7" name="Freeform 6">
              <a:extLst>
                <a:ext uri="{FF2B5EF4-FFF2-40B4-BE49-F238E27FC236}">
                  <a16:creationId xmlns:a16="http://schemas.microsoft.com/office/drawing/2014/main" id="{FD87F5CF-46B1-34E8-9A93-C0E692C0AE3C}"/>
                </a:ext>
              </a:extLst>
            </p:cNvPr>
            <p:cNvSpPr/>
            <p:nvPr/>
          </p:nvSpPr>
          <p:spPr>
            <a:xfrm>
              <a:off x="479777" y="2538328"/>
              <a:ext cx="4631973"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31">
              <a:extLst>
                <a:ext uri="{FF2B5EF4-FFF2-40B4-BE49-F238E27FC236}">
                  <a16:creationId xmlns:a16="http://schemas.microsoft.com/office/drawing/2014/main" id="{C390188F-8A3A-0FC5-55F9-2FAF933029DC}"/>
                </a:ext>
              </a:extLst>
            </p:cNvPr>
            <p:cNvSpPr txBox="1"/>
            <p:nvPr/>
          </p:nvSpPr>
          <p:spPr>
            <a:xfrm>
              <a:off x="1128050" y="2783609"/>
              <a:ext cx="3863050"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351C5C"/>
                  </a:solidFill>
                  <a:effectLst/>
                  <a:uLnTx/>
                  <a:uFillTx/>
                  <a:latin typeface="Aptos Light" panose="020B0004020202020204" pitchFamily="34" charset="0"/>
                  <a:ea typeface="+mn-ea"/>
                  <a:cs typeface="Segoe UI Semilight" pitchFamily="34"/>
                </a:rPr>
                <a:t>Ad-hoc to advanced 24/7 support</a:t>
              </a:r>
            </a:p>
          </p:txBody>
        </p:sp>
        <p:pic>
          <p:nvPicPr>
            <p:cNvPr id="9" name="Graphic 8">
              <a:extLst>
                <a:ext uri="{FF2B5EF4-FFF2-40B4-BE49-F238E27FC236}">
                  <a16:creationId xmlns:a16="http://schemas.microsoft.com/office/drawing/2014/main" id="{ED70C476-C247-2A0E-3CA5-355F7E1036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608" y="2771358"/>
              <a:ext cx="424612" cy="424612"/>
            </a:xfrm>
            <a:prstGeom prst="rect">
              <a:avLst/>
            </a:prstGeom>
          </p:spPr>
        </p:pic>
      </p:grpSp>
      <p:grpSp>
        <p:nvGrpSpPr>
          <p:cNvPr id="10" name="Group 9">
            <a:extLst>
              <a:ext uri="{FF2B5EF4-FFF2-40B4-BE49-F238E27FC236}">
                <a16:creationId xmlns:a16="http://schemas.microsoft.com/office/drawing/2014/main" id="{B341CE6C-EE6B-F2C0-9956-C8AC34F1E3F1}"/>
              </a:ext>
            </a:extLst>
          </p:cNvPr>
          <p:cNvGrpSpPr/>
          <p:nvPr/>
        </p:nvGrpSpPr>
        <p:grpSpPr>
          <a:xfrm>
            <a:off x="479777" y="2981979"/>
            <a:ext cx="4631973" cy="890672"/>
            <a:chOff x="479777" y="3612781"/>
            <a:chExt cx="4631973" cy="890672"/>
          </a:xfrm>
        </p:grpSpPr>
        <p:sp>
          <p:nvSpPr>
            <p:cNvPr id="11" name="Freeform 10">
              <a:extLst>
                <a:ext uri="{FF2B5EF4-FFF2-40B4-BE49-F238E27FC236}">
                  <a16:creationId xmlns:a16="http://schemas.microsoft.com/office/drawing/2014/main" id="{28EB6F7D-1027-FE8B-5251-5515415550EB}"/>
                </a:ext>
              </a:extLst>
            </p:cNvPr>
            <p:cNvSpPr/>
            <p:nvPr/>
          </p:nvSpPr>
          <p:spPr>
            <a:xfrm>
              <a:off x="479777" y="3612781"/>
              <a:ext cx="4631973"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31">
              <a:extLst>
                <a:ext uri="{FF2B5EF4-FFF2-40B4-BE49-F238E27FC236}">
                  <a16:creationId xmlns:a16="http://schemas.microsoft.com/office/drawing/2014/main" id="{0ABFD6BA-13E2-C299-7376-0009FF4B8DC8}"/>
                </a:ext>
              </a:extLst>
            </p:cNvPr>
            <p:cNvSpPr txBox="1"/>
            <p:nvPr/>
          </p:nvSpPr>
          <p:spPr>
            <a:xfrm>
              <a:off x="1128050" y="3858062"/>
              <a:ext cx="3863050"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351C5C"/>
                  </a:solidFill>
                  <a:effectLst/>
                  <a:uLnTx/>
                  <a:uFillTx/>
                  <a:latin typeface="Aptos Light"/>
                  <a:ea typeface="+mn-ea"/>
                  <a:cs typeface="Segoe UI Semilight"/>
                </a:rPr>
                <a:t>2</a:t>
              </a:r>
              <a:r>
                <a:rPr kumimoji="0" lang="en-US" sz="2000" b="0" i="0" u="none" strike="noStrike" kern="1200" cap="none" spc="0" normalizeH="0" baseline="30000" noProof="0">
                  <a:ln>
                    <a:noFill/>
                  </a:ln>
                  <a:solidFill>
                    <a:srgbClr val="351C5C"/>
                  </a:solidFill>
                  <a:effectLst/>
                  <a:uLnTx/>
                  <a:uFillTx/>
                  <a:latin typeface="Aptos Light"/>
                  <a:ea typeface="+mn-ea"/>
                  <a:cs typeface="Segoe UI Semilight"/>
                </a:rPr>
                <a:t>nd</a:t>
              </a:r>
              <a:r>
                <a:rPr kumimoji="0" lang="en-US" sz="2000" b="0" i="0" u="none" strike="noStrike" kern="1200" cap="none" spc="0" normalizeH="0" baseline="0" noProof="0">
                  <a:ln>
                    <a:noFill/>
                  </a:ln>
                  <a:solidFill>
                    <a:srgbClr val="351C5C"/>
                  </a:solidFill>
                  <a:effectLst/>
                  <a:uLnTx/>
                  <a:uFillTx/>
                  <a:latin typeface="Aptos Light"/>
                  <a:ea typeface="+mn-ea"/>
                  <a:cs typeface="Segoe UI Semilight"/>
                </a:rPr>
                <a:t> and 3</a:t>
              </a:r>
              <a:r>
                <a:rPr kumimoji="0" lang="en-US" sz="2000" b="0" i="0" u="none" strike="noStrike" kern="1200" cap="none" spc="0" normalizeH="0" baseline="30000" noProof="0">
                  <a:ln>
                    <a:noFill/>
                  </a:ln>
                  <a:solidFill>
                    <a:srgbClr val="351C5C"/>
                  </a:solidFill>
                  <a:effectLst/>
                  <a:uLnTx/>
                  <a:uFillTx/>
                  <a:latin typeface="Aptos Light"/>
                  <a:ea typeface="+mn-ea"/>
                  <a:cs typeface="Segoe UI Semilight"/>
                </a:rPr>
                <a:t>rd </a:t>
              </a:r>
              <a:r>
                <a:rPr kumimoji="0" lang="en-US" sz="2000" b="0" i="0" u="none" strike="noStrike" kern="1200" cap="none" spc="0" normalizeH="0" baseline="0" noProof="0">
                  <a:ln>
                    <a:noFill/>
                  </a:ln>
                  <a:solidFill>
                    <a:srgbClr val="351C5C"/>
                  </a:solidFill>
                  <a:effectLst/>
                  <a:uLnTx/>
                  <a:uFillTx/>
                  <a:latin typeface="Aptos Light"/>
                  <a:ea typeface="+mn-ea"/>
                  <a:cs typeface="Segoe UI Semilight"/>
                </a:rPr>
                <a:t>level support with </a:t>
              </a:r>
              <a:r>
                <a:rPr kumimoji="0" lang="en-US" sz="2000" b="0" i="0" u="none" strike="noStrike" kern="0" cap="none" spc="0" normalizeH="0" baseline="0" noProof="0">
                  <a:ln>
                    <a:noFill/>
                  </a:ln>
                  <a:solidFill>
                    <a:srgbClr val="351C5C"/>
                  </a:solidFill>
                  <a:effectLst/>
                  <a:uLnTx/>
                  <a:uFillTx/>
                  <a:latin typeface="Aptos Light"/>
                  <a:ea typeface="+mn-ea"/>
                  <a:cs typeface="Segoe UI Semilight"/>
                </a:rPr>
                <a:t>SLAs</a:t>
              </a:r>
              <a:endParaRPr kumimoji="0" lang="en-US" sz="2000" b="0" i="0" u="none" strike="noStrike" kern="1200" cap="none" spc="0" normalizeH="0" baseline="30000" noProof="0">
                <a:ln>
                  <a:noFill/>
                </a:ln>
                <a:solidFill>
                  <a:srgbClr val="351C5C"/>
                </a:solidFill>
                <a:effectLst/>
                <a:uLnTx/>
                <a:uFillTx/>
                <a:latin typeface="Aptos Light" panose="020B0004020202020204" pitchFamily="34" charset="0"/>
                <a:ea typeface="+mn-ea"/>
                <a:cs typeface="Segoe UI Semilight" pitchFamily="34"/>
              </a:endParaRPr>
            </a:p>
          </p:txBody>
        </p:sp>
        <p:pic>
          <p:nvPicPr>
            <p:cNvPr id="13" name="Graphic 12">
              <a:extLst>
                <a:ext uri="{FF2B5EF4-FFF2-40B4-BE49-F238E27FC236}">
                  <a16:creationId xmlns:a16="http://schemas.microsoft.com/office/drawing/2014/main" id="{6B4826C1-D9F4-E081-9DCC-43F18C4287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614" y="3909817"/>
              <a:ext cx="296600" cy="296600"/>
            </a:xfrm>
            <a:prstGeom prst="rect">
              <a:avLst/>
            </a:prstGeom>
          </p:spPr>
        </p:pic>
      </p:grpSp>
      <p:grpSp>
        <p:nvGrpSpPr>
          <p:cNvPr id="14" name="Group 13">
            <a:extLst>
              <a:ext uri="{FF2B5EF4-FFF2-40B4-BE49-F238E27FC236}">
                <a16:creationId xmlns:a16="http://schemas.microsoft.com/office/drawing/2014/main" id="{10F107B3-9ED7-B533-35CE-E13F6DDB3F19}"/>
              </a:ext>
            </a:extLst>
          </p:cNvPr>
          <p:cNvGrpSpPr/>
          <p:nvPr/>
        </p:nvGrpSpPr>
        <p:grpSpPr>
          <a:xfrm>
            <a:off x="479777" y="4150983"/>
            <a:ext cx="4631973" cy="890672"/>
            <a:chOff x="479777" y="4687234"/>
            <a:chExt cx="4631973" cy="890672"/>
          </a:xfrm>
        </p:grpSpPr>
        <p:sp>
          <p:nvSpPr>
            <p:cNvPr id="15" name="Freeform 14">
              <a:extLst>
                <a:ext uri="{FF2B5EF4-FFF2-40B4-BE49-F238E27FC236}">
                  <a16:creationId xmlns:a16="http://schemas.microsoft.com/office/drawing/2014/main" id="{29E118A6-32A0-1AD9-9261-177B0429235D}"/>
                </a:ext>
              </a:extLst>
            </p:cNvPr>
            <p:cNvSpPr/>
            <p:nvPr/>
          </p:nvSpPr>
          <p:spPr>
            <a:xfrm>
              <a:off x="479777" y="4687234"/>
              <a:ext cx="4631973"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31">
              <a:extLst>
                <a:ext uri="{FF2B5EF4-FFF2-40B4-BE49-F238E27FC236}">
                  <a16:creationId xmlns:a16="http://schemas.microsoft.com/office/drawing/2014/main" id="{3B9394CE-0F1A-671A-423E-446D5680D532}"/>
                </a:ext>
              </a:extLst>
            </p:cNvPr>
            <p:cNvSpPr txBox="1"/>
            <p:nvPr/>
          </p:nvSpPr>
          <p:spPr>
            <a:xfrm>
              <a:off x="1128050" y="4778627"/>
              <a:ext cx="3863050"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351C5C"/>
                  </a:solidFill>
                  <a:effectLst/>
                  <a:uLnTx/>
                  <a:uFillTx/>
                  <a:latin typeface="Aptos Light" panose="020B0004020202020204" pitchFamily="34" charset="0"/>
                  <a:ea typeface="+mn-ea"/>
                  <a:cs typeface="Segoe UI Semilight" pitchFamily="34"/>
                </a:rPr>
                <a:t>Additional services to strategic and selected customers</a:t>
              </a:r>
              <a:endParaRPr kumimoji="0" lang="en-US" sz="2000" b="0" i="0" u="none" strike="noStrike" kern="1200" cap="none" spc="0" normalizeH="0" baseline="30000" noProof="0">
                <a:ln>
                  <a:noFill/>
                </a:ln>
                <a:solidFill>
                  <a:srgbClr val="351C5C"/>
                </a:solidFill>
                <a:effectLst/>
                <a:uLnTx/>
                <a:uFillTx/>
                <a:latin typeface="Aptos Light" panose="020B0004020202020204" pitchFamily="34" charset="0"/>
                <a:ea typeface="+mn-ea"/>
                <a:cs typeface="Segoe UI Semilight" pitchFamily="34"/>
              </a:endParaRPr>
            </a:p>
          </p:txBody>
        </p:sp>
        <p:pic>
          <p:nvPicPr>
            <p:cNvPr id="17" name="Graphic 16">
              <a:extLst>
                <a:ext uri="{FF2B5EF4-FFF2-40B4-BE49-F238E27FC236}">
                  <a16:creationId xmlns:a16="http://schemas.microsoft.com/office/drawing/2014/main" id="{207B0C7B-A191-3631-7CEF-1AA437AC4A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478" y="4937336"/>
              <a:ext cx="406972" cy="406972"/>
            </a:xfrm>
            <a:prstGeom prst="rect">
              <a:avLst/>
            </a:prstGeom>
          </p:spPr>
        </p:pic>
      </p:grpSp>
      <p:grpSp>
        <p:nvGrpSpPr>
          <p:cNvPr id="18" name="Group 17">
            <a:extLst>
              <a:ext uri="{FF2B5EF4-FFF2-40B4-BE49-F238E27FC236}">
                <a16:creationId xmlns:a16="http://schemas.microsoft.com/office/drawing/2014/main" id="{54DB8245-859E-91F1-BEA1-3C44A63145FA}"/>
              </a:ext>
            </a:extLst>
          </p:cNvPr>
          <p:cNvGrpSpPr/>
          <p:nvPr/>
        </p:nvGrpSpPr>
        <p:grpSpPr>
          <a:xfrm>
            <a:off x="479777" y="5319986"/>
            <a:ext cx="4631973" cy="890672"/>
            <a:chOff x="479777" y="5761687"/>
            <a:chExt cx="4631973" cy="890672"/>
          </a:xfrm>
        </p:grpSpPr>
        <p:sp>
          <p:nvSpPr>
            <p:cNvPr id="19" name="Freeform 18">
              <a:extLst>
                <a:ext uri="{FF2B5EF4-FFF2-40B4-BE49-F238E27FC236}">
                  <a16:creationId xmlns:a16="http://schemas.microsoft.com/office/drawing/2014/main" id="{E102F48B-64B2-26F6-6A69-393B9A601AEC}"/>
                </a:ext>
              </a:extLst>
            </p:cNvPr>
            <p:cNvSpPr/>
            <p:nvPr/>
          </p:nvSpPr>
          <p:spPr>
            <a:xfrm>
              <a:off x="479777" y="5761687"/>
              <a:ext cx="4631973"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31">
              <a:extLst>
                <a:ext uri="{FF2B5EF4-FFF2-40B4-BE49-F238E27FC236}">
                  <a16:creationId xmlns:a16="http://schemas.microsoft.com/office/drawing/2014/main" id="{8941E41A-023A-257F-F851-9054072D93DE}"/>
                </a:ext>
              </a:extLst>
            </p:cNvPr>
            <p:cNvSpPr txBox="1"/>
            <p:nvPr/>
          </p:nvSpPr>
          <p:spPr>
            <a:xfrm>
              <a:off x="1128050" y="5853080"/>
              <a:ext cx="3863050"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351C5C"/>
                  </a:solidFill>
                  <a:effectLst/>
                  <a:uLnTx/>
                  <a:uFillTx/>
                  <a:latin typeface="Aptos Light" panose="020B0004020202020204" pitchFamily="34" charset="0"/>
                  <a:ea typeface="+mn-ea"/>
                  <a:cs typeface="Segoe UI Semilight" pitchFamily="34"/>
                </a:rPr>
                <a:t>Dedicated support manager and skilled regional professionals</a:t>
              </a:r>
              <a:endParaRPr kumimoji="0" lang="en-US" sz="2000" b="0" i="0" u="none" strike="noStrike" kern="1200" cap="none" spc="0" normalizeH="0" baseline="30000" noProof="0">
                <a:ln>
                  <a:noFill/>
                </a:ln>
                <a:solidFill>
                  <a:srgbClr val="351C5C"/>
                </a:solidFill>
                <a:effectLst/>
                <a:uLnTx/>
                <a:uFillTx/>
                <a:latin typeface="Aptos Light" panose="020B0004020202020204" pitchFamily="34" charset="0"/>
                <a:ea typeface="+mn-ea"/>
                <a:cs typeface="Segoe UI Semilight" pitchFamily="34"/>
              </a:endParaRPr>
            </a:p>
          </p:txBody>
        </p:sp>
        <p:pic>
          <p:nvPicPr>
            <p:cNvPr id="21" name="Graphic 20">
              <a:extLst>
                <a:ext uri="{FF2B5EF4-FFF2-40B4-BE49-F238E27FC236}">
                  <a16:creationId xmlns:a16="http://schemas.microsoft.com/office/drawing/2014/main" id="{89E4AFCD-9FEA-1217-F11B-36A3515FEF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428" y="5984020"/>
              <a:ext cx="445072" cy="445072"/>
            </a:xfrm>
            <a:prstGeom prst="rect">
              <a:avLst/>
            </a:prstGeom>
          </p:spPr>
        </p:pic>
      </p:grpSp>
      <p:pic>
        <p:nvPicPr>
          <p:cNvPr id="22" name="Picture 21" descr="A person holding a computer&#10;&#10;Description automatically generated">
            <a:extLst>
              <a:ext uri="{FF2B5EF4-FFF2-40B4-BE49-F238E27FC236}">
                <a16:creationId xmlns:a16="http://schemas.microsoft.com/office/drawing/2014/main" id="{E5AD867D-F098-1C80-D743-588EE7F93A3A}"/>
              </a:ext>
            </a:extLst>
          </p:cNvPr>
          <p:cNvPicPr>
            <a:picLocks noChangeAspect="1"/>
          </p:cNvPicPr>
          <p:nvPr/>
        </p:nvPicPr>
        <p:blipFill>
          <a:blip r:embed="rId13" cstate="hqprint">
            <a:extLst>
              <a:ext uri="{28A0092B-C50C-407E-A947-70E740481C1C}">
                <a14:useLocalDpi xmlns:a14="http://schemas.microsoft.com/office/drawing/2010/main"/>
              </a:ext>
            </a:extLst>
          </a:blip>
          <a:srcRect t="-1"/>
          <a:stretch/>
        </p:blipFill>
        <p:spPr>
          <a:xfrm>
            <a:off x="9035396" y="1197864"/>
            <a:ext cx="2957208" cy="3904361"/>
          </a:xfrm>
          <a:prstGeom prst="rect">
            <a:avLst/>
          </a:prstGeom>
        </p:spPr>
      </p:pic>
      <p:pic>
        <p:nvPicPr>
          <p:cNvPr id="23" name="Picture 22" descr="A person sitting on the floor holding a computer&#10;&#10;Description automatically generated">
            <a:extLst>
              <a:ext uri="{FF2B5EF4-FFF2-40B4-BE49-F238E27FC236}">
                <a16:creationId xmlns:a16="http://schemas.microsoft.com/office/drawing/2014/main" id="{04598DA4-E15A-C2FF-B0D8-FC43A6D6C119}"/>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5251451" y="2793233"/>
            <a:ext cx="2827993" cy="4064767"/>
          </a:xfrm>
          <a:prstGeom prst="rect">
            <a:avLst/>
          </a:prstGeom>
        </p:spPr>
      </p:pic>
    </p:spTree>
    <p:extLst>
      <p:ext uri="{BB962C8B-B14F-4D97-AF65-F5344CB8AC3E}">
        <p14:creationId xmlns:p14="http://schemas.microsoft.com/office/powerpoint/2010/main" val="260246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ace car on a track&#10;&#10;AI-generated content may be incorrect.">
            <a:extLst>
              <a:ext uri="{FF2B5EF4-FFF2-40B4-BE49-F238E27FC236}">
                <a16:creationId xmlns:a16="http://schemas.microsoft.com/office/drawing/2014/main" id="{E3AAED32-00C9-4613-B804-A3D706E5556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a:effectLst>
            <a:outerShdw blurRad="50800" dist="50800" dir="5400000" algn="ctr" rotWithShape="0">
              <a:srgbClr val="000000"/>
            </a:outerShdw>
          </a:effectLst>
        </p:spPr>
      </p:pic>
      <p:sp>
        <p:nvSpPr>
          <p:cNvPr id="6" name="TextBox 5">
            <a:extLst>
              <a:ext uri="{FF2B5EF4-FFF2-40B4-BE49-F238E27FC236}">
                <a16:creationId xmlns:a16="http://schemas.microsoft.com/office/drawing/2014/main" id="{F5FBFF96-AF15-3191-BB33-594372A2E41D}"/>
              </a:ext>
            </a:extLst>
          </p:cNvPr>
          <p:cNvSpPr txBox="1"/>
          <p:nvPr/>
        </p:nvSpPr>
        <p:spPr>
          <a:xfrm>
            <a:off x="443677" y="4815500"/>
            <a:ext cx="11304645" cy="1200329"/>
          </a:xfrm>
          <a:prstGeom prst="rect">
            <a:avLst/>
          </a:prstGeom>
          <a:noFill/>
        </p:spPr>
        <p:txBody>
          <a:bodyPr wrap="square" rtlCol="0">
            <a:spAutoFit/>
          </a:bodyPr>
          <a:lstStyle>
            <a:defPPr>
              <a:defRPr lang="en-IS"/>
            </a:defPPr>
            <a:lvl1pPr marR="0" lvl="0" indent="0" algn="ctr" fontAlgn="auto">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LnTx/>
                <a:uFillTx/>
                <a:latin typeface="Aptos Light" panose="020B0004020202020204" pitchFamily="34" charset="0"/>
              </a:defRPr>
            </a:lvl1pPr>
          </a:lstStyle>
          <a:p>
            <a:r>
              <a:rPr lang="en-GB" sz="3600">
                <a:latin typeface="Aptos" panose="020B0004020202020204" pitchFamily="34" charset="0"/>
              </a:rPr>
              <a:t>GET AHEAD OF COMPETITION WITH </a:t>
            </a:r>
            <a:br>
              <a:rPr lang="en-GB" sz="3600" b="1">
                <a:latin typeface="Aptos" panose="020B0004020202020204" pitchFamily="34" charset="0"/>
              </a:rPr>
            </a:br>
            <a:r>
              <a:rPr lang="en-GB" sz="3600" b="1">
                <a:latin typeface="Aptos" panose="020B0004020202020204" pitchFamily="34" charset="0"/>
              </a:rPr>
              <a:t>LS CENTRAL ADD-ONS</a:t>
            </a:r>
            <a:endParaRPr lang="en-US" sz="3600" b="1">
              <a:latin typeface="Aptos" panose="020B0004020202020204" pitchFamily="34" charset="0"/>
            </a:endParaRPr>
          </a:p>
        </p:txBody>
      </p:sp>
    </p:spTree>
    <p:extLst>
      <p:ext uri="{BB962C8B-B14F-4D97-AF65-F5344CB8AC3E}">
        <p14:creationId xmlns:p14="http://schemas.microsoft.com/office/powerpoint/2010/main" val="811987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C46D-DFA5-26B4-7BDC-D4A69CA4E323}"/>
              </a:ext>
            </a:extLst>
          </p:cNvPr>
          <p:cNvSpPr>
            <a:spLocks noGrp="1"/>
          </p:cNvSpPr>
          <p:nvPr>
            <p:ph type="title"/>
          </p:nvPr>
        </p:nvSpPr>
        <p:spPr>
          <a:xfrm>
            <a:off x="419290" y="2316420"/>
            <a:ext cx="6877740" cy="1112580"/>
          </a:xfrm>
        </p:spPr>
        <p:txBody>
          <a:bodyPr>
            <a:normAutofit/>
          </a:bodyPr>
          <a:lstStyle/>
          <a:p>
            <a:r>
              <a:rPr lang="en-IS" sz="6000"/>
              <a:t>Q&amp;A</a:t>
            </a:r>
          </a:p>
        </p:txBody>
      </p:sp>
      <p:sp>
        <p:nvSpPr>
          <p:cNvPr id="5" name="Text Placeholder 4">
            <a:extLst>
              <a:ext uri="{FF2B5EF4-FFF2-40B4-BE49-F238E27FC236}">
                <a16:creationId xmlns:a16="http://schemas.microsoft.com/office/drawing/2014/main" id="{D1B9119C-B3BA-B9A1-F6A0-1A650A25B199}"/>
              </a:ext>
            </a:extLst>
          </p:cNvPr>
          <p:cNvSpPr>
            <a:spLocks noGrp="1"/>
          </p:cNvSpPr>
          <p:nvPr>
            <p:ph type="body" sz="quarter" idx="16"/>
          </p:nvPr>
        </p:nvSpPr>
        <p:spPr>
          <a:xfrm>
            <a:off x="419290" y="3303117"/>
            <a:ext cx="6877740" cy="654050"/>
          </a:xfrm>
        </p:spPr>
        <p:txBody>
          <a:bodyPr/>
          <a:lstStyle/>
          <a:p>
            <a:r>
              <a:rPr lang="en-IS" sz="3600">
                <a:solidFill>
                  <a:srgbClr val="EFBC6E"/>
                </a:solidFill>
              </a:rPr>
              <a:t>Time for questions</a:t>
            </a:r>
          </a:p>
        </p:txBody>
      </p:sp>
    </p:spTree>
    <p:extLst>
      <p:ext uri="{BB962C8B-B14F-4D97-AF65-F5344CB8AC3E}">
        <p14:creationId xmlns:p14="http://schemas.microsoft.com/office/powerpoint/2010/main" val="2846646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2D1C-4A19-B04D-85C3-F61F061582AA}"/>
              </a:ext>
            </a:extLst>
          </p:cNvPr>
          <p:cNvSpPr>
            <a:spLocks noGrp="1"/>
          </p:cNvSpPr>
          <p:nvPr>
            <p:ph type="title"/>
          </p:nvPr>
        </p:nvSpPr>
        <p:spPr/>
        <p:txBody>
          <a:bodyPr>
            <a:normAutofit fontScale="90000"/>
          </a:bodyPr>
          <a:lstStyle/>
          <a:p>
            <a:r>
              <a:rPr lang="en-US" dirty="0"/>
              <a:t>Q&amp;A</a:t>
            </a:r>
          </a:p>
        </p:txBody>
      </p:sp>
      <p:sp>
        <p:nvSpPr>
          <p:cNvPr id="3" name="Text Placeholder 2">
            <a:extLst>
              <a:ext uri="{FF2B5EF4-FFF2-40B4-BE49-F238E27FC236}">
                <a16:creationId xmlns:a16="http://schemas.microsoft.com/office/drawing/2014/main" id="{BBC35B7D-C7CD-48E4-9AAD-4B79425946A0}"/>
              </a:ext>
            </a:extLst>
          </p:cNvPr>
          <p:cNvSpPr>
            <a:spLocks noGrp="1"/>
          </p:cNvSpPr>
          <p:nvPr>
            <p:ph type="body" sz="quarter" idx="11"/>
          </p:nvPr>
        </p:nvSpPr>
        <p:spPr/>
        <p:txBody>
          <a:bodyPr/>
          <a:lstStyle/>
          <a:p>
            <a:pPr marL="0" indent="0">
              <a:buNone/>
            </a:pPr>
            <a:r>
              <a:rPr lang="en-US" sz="1600" b="1" dirty="0"/>
              <a:t>Q: Can Duty Free Retail be implemented by the Partner?</a:t>
            </a:r>
            <a:endParaRPr lang="en-US" sz="1600" dirty="0"/>
          </a:p>
          <a:p>
            <a:pPr marL="0" indent="0">
              <a:buNone/>
            </a:pPr>
            <a:r>
              <a:rPr lang="en-US" sz="1600" dirty="0"/>
              <a:t>A: </a:t>
            </a:r>
            <a:r>
              <a:rPr lang="is-IS" sz="1600" dirty="0"/>
              <a:t>Yes, it can. In the past, before we standardized this delivery, our consulting team was usually involved in every implementation of Duty Free. The partners will of course learn how to do the implementation after they've done it with us. So maybe first and second time they do it with us. But then when they got a hang of the set up, such as with the LS Central main app, they should be able to implement by themselves. For us, it is an advantage that more customers are using the product. So we are able to maintain and deliver a qualified product for the future. </a:t>
            </a:r>
          </a:p>
          <a:p>
            <a:pPr marL="0" indent="0">
              <a:buNone/>
            </a:pPr>
            <a:endParaRPr lang="is-IS" sz="1600" dirty="0"/>
          </a:p>
          <a:p>
            <a:pPr marL="0" indent="0">
              <a:buNone/>
            </a:pPr>
            <a:r>
              <a:rPr lang="en-US" sz="1600" b="1" dirty="0"/>
              <a:t>Q: Is there an hourly rate for consulting services?</a:t>
            </a:r>
            <a:endParaRPr lang="en-US" sz="1600" dirty="0"/>
          </a:p>
          <a:p>
            <a:pPr marL="0" indent="0">
              <a:buNone/>
            </a:pPr>
            <a:r>
              <a:rPr lang="en-US" sz="1600" dirty="0"/>
              <a:t>A:  </a:t>
            </a:r>
            <a:r>
              <a:rPr lang="is-IS" sz="1600" dirty="0"/>
              <a:t>If you need an hourly rate for consulting services, that will depend on the engagement and other factors - how long it is, in which region you are located etc. Please reach out to us to ask for an offer to to get consulting services in your region and on your project.</a:t>
            </a:r>
          </a:p>
          <a:p>
            <a:pPr marL="0" indent="0">
              <a:buNone/>
            </a:pPr>
            <a:endParaRPr lang="is-IS" sz="1600" dirty="0"/>
          </a:p>
          <a:p>
            <a:pPr marL="0" indent="0">
              <a:buNone/>
            </a:pPr>
            <a:r>
              <a:rPr lang="en-US" sz="1600" b="1" dirty="0"/>
              <a:t>Q: Where can I find out about the price of add-ons?</a:t>
            </a:r>
            <a:endParaRPr lang="en-US" sz="1600" dirty="0"/>
          </a:p>
          <a:p>
            <a:pPr marL="0" indent="0">
              <a:buNone/>
            </a:pPr>
            <a:r>
              <a:rPr lang="en-US" sz="1600" dirty="0"/>
              <a:t>A: LS Retail partners can log on the LS Retail Portal and navigate to the Pricelists section. We have a section there </a:t>
            </a:r>
            <a:r>
              <a:rPr lang="en-US" sz="1600" b="1" dirty="0"/>
              <a:t>Consulting Add-ons pricelists </a:t>
            </a:r>
            <a:r>
              <a:rPr lang="en-US" sz="1600" dirty="0"/>
              <a:t>where you can download the SaaS and On prem perpetual pricelists.</a:t>
            </a:r>
          </a:p>
          <a:p>
            <a:pPr marL="0" indent="0">
              <a:buNone/>
            </a:pPr>
            <a:r>
              <a:rPr lang="en-US" sz="1600" dirty="0"/>
              <a:t>Non-partners can send an inquiry about prices to </a:t>
            </a:r>
            <a:r>
              <a:rPr lang="en-US" sz="1600" dirty="0">
                <a:hlinkClick r:id="rId2"/>
              </a:rPr>
              <a:t>PMEurope@lsretail.com</a:t>
            </a:r>
            <a:r>
              <a:rPr lang="en-US" sz="1600" dirty="0"/>
              <a:t> to get information.</a:t>
            </a:r>
          </a:p>
          <a:p>
            <a:pPr marL="0" indent="0">
              <a:buNone/>
            </a:pPr>
            <a:endParaRPr lang="en-US" sz="1600" dirty="0"/>
          </a:p>
          <a:p>
            <a:endParaRPr lang="en-US" dirty="0"/>
          </a:p>
        </p:txBody>
      </p:sp>
    </p:spTree>
    <p:extLst>
      <p:ext uri="{BB962C8B-B14F-4D97-AF65-F5344CB8AC3E}">
        <p14:creationId xmlns:p14="http://schemas.microsoft.com/office/powerpoint/2010/main" val="3215974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41826-63F2-48FB-B660-53796D93F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D6BE0-D400-9D4B-2F16-0BAFB8AD5EE3}"/>
              </a:ext>
            </a:extLst>
          </p:cNvPr>
          <p:cNvSpPr>
            <a:spLocks noGrp="1"/>
          </p:cNvSpPr>
          <p:nvPr>
            <p:ph type="title"/>
          </p:nvPr>
        </p:nvSpPr>
        <p:spPr>
          <a:xfrm>
            <a:off x="419290" y="2316420"/>
            <a:ext cx="6877740" cy="1112580"/>
          </a:xfrm>
        </p:spPr>
        <p:txBody>
          <a:bodyPr>
            <a:normAutofit/>
          </a:bodyPr>
          <a:lstStyle/>
          <a:p>
            <a:r>
              <a:rPr lang="en-US" sz="6000" dirty="0"/>
              <a:t>Thank you</a:t>
            </a:r>
            <a:endParaRPr lang="en-IS" sz="6000" dirty="0"/>
          </a:p>
        </p:txBody>
      </p:sp>
    </p:spTree>
    <p:extLst>
      <p:ext uri="{BB962C8B-B14F-4D97-AF65-F5344CB8AC3E}">
        <p14:creationId xmlns:p14="http://schemas.microsoft.com/office/powerpoint/2010/main" val="2251665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CB7394B6-6FE1-7660-01BC-116042BB503A}"/>
              </a:ext>
            </a:extLst>
          </p:cNvPr>
          <p:cNvSpPr txBox="1">
            <a:spLocks/>
          </p:cNvSpPr>
          <p:nvPr/>
        </p:nvSpPr>
        <p:spPr>
          <a:xfrm>
            <a:off x="492691" y="364586"/>
            <a:ext cx="11503935" cy="58863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0" i="0" kern="1200">
                <a:solidFill>
                  <a:srgbClr val="361D5C"/>
                </a:solidFill>
                <a:latin typeface="Aptos ExtraBold" panose="020B0004020202020204" pitchFamily="34" charset="0"/>
                <a:ea typeface="+mj-ea"/>
                <a:cs typeface="Segoe UI" panose="020B0502040204020203" pitchFamily="34" charset="0"/>
              </a:defRPr>
            </a:lvl1pPr>
          </a:lstStyle>
          <a:p>
            <a:r>
              <a:rPr lang="en-GB"/>
              <a:t>Agenda</a:t>
            </a:r>
          </a:p>
        </p:txBody>
      </p:sp>
      <p:sp>
        <p:nvSpPr>
          <p:cNvPr id="7" name="Text Placeholder 11">
            <a:extLst>
              <a:ext uri="{FF2B5EF4-FFF2-40B4-BE49-F238E27FC236}">
                <a16:creationId xmlns:a16="http://schemas.microsoft.com/office/drawing/2014/main" id="{CF83388D-E764-498D-DFDF-D75BDFDA7588}"/>
              </a:ext>
            </a:extLst>
          </p:cNvPr>
          <p:cNvSpPr txBox="1">
            <a:spLocks/>
          </p:cNvSpPr>
          <p:nvPr/>
        </p:nvSpPr>
        <p:spPr>
          <a:xfrm>
            <a:off x="492691" y="1114926"/>
            <a:ext cx="4885018" cy="55441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ptos Light"/>
              </a:rPr>
              <a:t>Why LS Central add-ons?</a:t>
            </a:r>
          </a:p>
          <a:p>
            <a:r>
              <a:rPr lang="en-GB">
                <a:latin typeface="Aptos Light"/>
              </a:rPr>
              <a:t>Beyond LS Central Verticals</a:t>
            </a:r>
          </a:p>
          <a:p>
            <a:r>
              <a:rPr lang="en-GB">
                <a:latin typeface="Aptos Light"/>
              </a:rPr>
              <a:t>Duty Free Add-On</a:t>
            </a:r>
            <a:endParaRPr lang="en-GB"/>
          </a:p>
          <a:p>
            <a:r>
              <a:rPr lang="en-GB">
                <a:latin typeface="Aptos Light"/>
              </a:rPr>
              <a:t>Loyalty Integration Solution</a:t>
            </a:r>
          </a:p>
          <a:p>
            <a:r>
              <a:rPr lang="en-GB">
                <a:latin typeface="Aptos Light"/>
              </a:rPr>
              <a:t>Professional Services</a:t>
            </a:r>
          </a:p>
          <a:p>
            <a:r>
              <a:rPr lang="en-GB">
                <a:latin typeface="Aptos Light"/>
              </a:rPr>
              <a:t>Q&amp;A</a:t>
            </a:r>
          </a:p>
        </p:txBody>
      </p:sp>
      <p:pic>
        <p:nvPicPr>
          <p:cNvPr id="8" name="Picture Placeholder 2">
            <a:extLst>
              <a:ext uri="{FF2B5EF4-FFF2-40B4-BE49-F238E27FC236}">
                <a16:creationId xmlns:a16="http://schemas.microsoft.com/office/drawing/2014/main" id="{885C4D5B-7367-54F7-5F93-2FC4DBB3C09B}"/>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pic>
    </p:spTree>
    <p:extLst>
      <p:ext uri="{BB962C8B-B14F-4D97-AF65-F5344CB8AC3E}">
        <p14:creationId xmlns:p14="http://schemas.microsoft.com/office/powerpoint/2010/main" val="1641449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descr="A diagram of a company's company&#10;&#10;AI-generated content may be incorrect.">
            <a:extLst>
              <a:ext uri="{FF2B5EF4-FFF2-40B4-BE49-F238E27FC236}">
                <a16:creationId xmlns:a16="http://schemas.microsoft.com/office/drawing/2014/main" id="{F4693A4A-44C1-FB85-9DCA-AE9633F15D27}"/>
              </a:ext>
            </a:extLst>
          </p:cNvPr>
          <p:cNvPicPr>
            <a:picLocks noChangeAspect="1"/>
          </p:cNvPicPr>
          <p:nvPr/>
        </p:nvPicPr>
        <p:blipFill>
          <a:blip r:embed="rId3"/>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643613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83E79C-92EA-20D3-D7A5-9341919E8015}"/>
              </a:ext>
            </a:extLst>
          </p:cNvPr>
          <p:cNvSpPr txBox="1"/>
          <p:nvPr/>
        </p:nvSpPr>
        <p:spPr>
          <a:xfrm>
            <a:off x="443678" y="828288"/>
            <a:ext cx="1130464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4800" b="0" i="0" u="none" strike="noStrike" kern="1200" cap="none" spc="0" normalizeH="0" baseline="0" noProof="0">
                <a:ln>
                  <a:noFill/>
                </a:ln>
                <a:solidFill>
                  <a:srgbClr val="FFFFFF"/>
                </a:solidFill>
                <a:effectLst/>
                <a:uLnTx/>
                <a:uFillTx/>
                <a:latin typeface="Aptos Light" panose="020B0004020202020204" pitchFamily="34" charset="0"/>
                <a:ea typeface="+mn-ea"/>
                <a:cs typeface="+mn-cs"/>
              </a:rPr>
              <a:t>Extend LS Central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FFFF"/>
                </a:solidFill>
                <a:effectLst/>
                <a:uLnTx/>
                <a:uFillTx/>
                <a:latin typeface="Aptos ExtraBold" panose="020B0004020202020204" pitchFamily="34" charset="0"/>
                <a:ea typeface="+mn-ea"/>
                <a:cs typeface="+mn-cs"/>
              </a:rPr>
              <a:t>LS Central add-ons</a:t>
            </a:r>
          </a:p>
        </p:txBody>
      </p:sp>
      <p:sp>
        <p:nvSpPr>
          <p:cNvPr id="3" name="Freeform 2">
            <a:extLst>
              <a:ext uri="{FF2B5EF4-FFF2-40B4-BE49-F238E27FC236}">
                <a16:creationId xmlns:a16="http://schemas.microsoft.com/office/drawing/2014/main" id="{35B3B8FA-E812-1ECC-F17F-D4CEC8BE5DA0}"/>
              </a:ext>
            </a:extLst>
          </p:cNvPr>
          <p:cNvSpPr/>
          <p:nvPr/>
        </p:nvSpPr>
        <p:spPr>
          <a:xfrm>
            <a:off x="1" y="3272246"/>
            <a:ext cx="3532157" cy="3585754"/>
          </a:xfrm>
          <a:custGeom>
            <a:avLst/>
            <a:gdLst>
              <a:gd name="connsiteX0" fmla="*/ 1170627 w 3532157"/>
              <a:gd name="connsiteY0" fmla="*/ 0 h 3585754"/>
              <a:gd name="connsiteX1" fmla="*/ 2324678 w 3532157"/>
              <a:gd name="connsiteY1" fmla="*/ 894695 h 3585754"/>
              <a:gd name="connsiteX2" fmla="*/ 3056413 w 3532157"/>
              <a:gd name="connsiteY2" fmla="*/ 1809327 h 3585754"/>
              <a:gd name="connsiteX3" fmla="*/ 3522049 w 3532157"/>
              <a:gd name="connsiteY3" fmla="*/ 3153019 h 3585754"/>
              <a:gd name="connsiteX4" fmla="*/ 3530363 w 3532157"/>
              <a:gd name="connsiteY4" fmla="*/ 3482636 h 3585754"/>
              <a:gd name="connsiteX5" fmla="*/ 3520120 w 3532157"/>
              <a:gd name="connsiteY5" fmla="*/ 3585754 h 3585754"/>
              <a:gd name="connsiteX6" fmla="*/ 0 w 3532157"/>
              <a:gd name="connsiteY6" fmla="*/ 3585754 h 3585754"/>
              <a:gd name="connsiteX7" fmla="*/ 0 w 3532157"/>
              <a:gd name="connsiteY7" fmla="*/ 1113136 h 3585754"/>
              <a:gd name="connsiteX8" fmla="*/ 57746 w 3532157"/>
              <a:gd name="connsiteY8" fmla="*/ 1033930 h 3585754"/>
              <a:gd name="connsiteX9" fmla="*/ 1170627 w 3532157"/>
              <a:gd name="connsiteY9" fmla="*/ 0 h 35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157" h="3585754">
                <a:moveTo>
                  <a:pt x="1170627" y="0"/>
                </a:moveTo>
                <a:cubicBezTo>
                  <a:pt x="1516482" y="179599"/>
                  <a:pt x="1905659" y="478979"/>
                  <a:pt x="2324678" y="894695"/>
                </a:cubicBezTo>
                <a:cubicBezTo>
                  <a:pt x="2624056" y="1194073"/>
                  <a:pt x="2866770" y="1496609"/>
                  <a:pt x="3056413" y="1809327"/>
                </a:cubicBezTo>
                <a:cubicBezTo>
                  <a:pt x="3325808" y="2248426"/>
                  <a:pt x="3482170" y="2700724"/>
                  <a:pt x="3522049" y="3153019"/>
                </a:cubicBezTo>
                <a:cubicBezTo>
                  <a:pt x="3531607" y="3262776"/>
                  <a:pt x="3534408" y="3372689"/>
                  <a:pt x="3530363" y="3482636"/>
                </a:cubicBezTo>
                <a:lnTo>
                  <a:pt x="3520120" y="3585754"/>
                </a:lnTo>
                <a:lnTo>
                  <a:pt x="0" y="3585754"/>
                </a:lnTo>
                <a:lnTo>
                  <a:pt x="0" y="1113136"/>
                </a:lnTo>
                <a:lnTo>
                  <a:pt x="57746" y="1033930"/>
                </a:lnTo>
                <a:cubicBezTo>
                  <a:pt x="369139" y="639390"/>
                  <a:pt x="743291" y="289338"/>
                  <a:pt x="1170627" y="0"/>
                </a:cubicBezTo>
                <a:close/>
              </a:path>
            </a:pathLst>
          </a:custGeom>
          <a:solidFill>
            <a:srgbClr val="00BCB5"/>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 name="Freeform 3">
            <a:extLst>
              <a:ext uri="{FF2B5EF4-FFF2-40B4-BE49-F238E27FC236}">
                <a16:creationId xmlns:a16="http://schemas.microsoft.com/office/drawing/2014/main" id="{A885ED47-5205-37F1-4555-2F3D17937ADE}"/>
              </a:ext>
            </a:extLst>
          </p:cNvPr>
          <p:cNvSpPr/>
          <p:nvPr/>
        </p:nvSpPr>
        <p:spPr>
          <a:xfrm>
            <a:off x="1624498" y="3736891"/>
            <a:ext cx="10567502" cy="3121109"/>
          </a:xfrm>
          <a:custGeom>
            <a:avLst/>
            <a:gdLst>
              <a:gd name="connsiteX0" fmla="*/ 0 w 10567502"/>
              <a:gd name="connsiteY0" fmla="*/ 883206 h 3121109"/>
              <a:gd name="connsiteX1" fmla="*/ 1606347 w 10567502"/>
              <a:gd name="connsiteY1" fmla="*/ 1179141 h 3121109"/>
              <a:gd name="connsiteX2" fmla="*/ 3941129 w 10567502"/>
              <a:gd name="connsiteY2" fmla="*/ 3028349 h 3121109"/>
              <a:gd name="connsiteX3" fmla="*/ 4000074 w 10567502"/>
              <a:gd name="connsiteY3" fmla="*/ 3121109 h 3121109"/>
              <a:gd name="connsiteX4" fmla="*/ 0 w 10567502"/>
              <a:gd name="connsiteY4" fmla="*/ 3121109 h 3121109"/>
              <a:gd name="connsiteX5" fmla="*/ 10567502 w 10567502"/>
              <a:gd name="connsiteY5" fmla="*/ 0 h 3121109"/>
              <a:gd name="connsiteX6" fmla="*/ 10567502 w 10567502"/>
              <a:gd name="connsiteY6" fmla="*/ 3121109 h 3121109"/>
              <a:gd name="connsiteX7" fmla="*/ 5850055 w 10567502"/>
              <a:gd name="connsiteY7" fmla="*/ 3121109 h 3121109"/>
              <a:gd name="connsiteX8" fmla="*/ 6970922 w 10567502"/>
              <a:gd name="connsiteY8" fmla="*/ 2379813 h 31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7502" h="3121109">
                <a:moveTo>
                  <a:pt x="0" y="883206"/>
                </a:moveTo>
                <a:cubicBezTo>
                  <a:pt x="555436" y="886505"/>
                  <a:pt x="1100831" y="989646"/>
                  <a:pt x="1606347" y="1179141"/>
                </a:cubicBezTo>
                <a:cubicBezTo>
                  <a:pt x="2540921" y="1531740"/>
                  <a:pt x="3362454" y="2173532"/>
                  <a:pt x="3941129" y="3028349"/>
                </a:cubicBezTo>
                <a:lnTo>
                  <a:pt x="4000074" y="3121109"/>
                </a:lnTo>
                <a:lnTo>
                  <a:pt x="0" y="3121109"/>
                </a:lnTo>
                <a:close/>
                <a:moveTo>
                  <a:pt x="10567502" y="0"/>
                </a:moveTo>
                <a:lnTo>
                  <a:pt x="10567502" y="3121109"/>
                </a:lnTo>
                <a:lnTo>
                  <a:pt x="5850055" y="3121109"/>
                </a:lnTo>
                <a:lnTo>
                  <a:pt x="6970922" y="2379813"/>
                </a:lnTo>
                <a:close/>
              </a:path>
            </a:pathLst>
          </a:custGeom>
          <a:solidFill>
            <a:srgbClr val="6E63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5AF146FE-455A-EAE8-267E-DF09EEB22EE6}"/>
              </a:ext>
            </a:extLst>
          </p:cNvPr>
          <p:cNvSpPr/>
          <p:nvPr/>
        </p:nvSpPr>
        <p:spPr>
          <a:xfrm>
            <a:off x="6091083" y="4420558"/>
            <a:ext cx="4291232" cy="2437442"/>
          </a:xfrm>
          <a:custGeom>
            <a:avLst/>
            <a:gdLst>
              <a:gd name="connsiteX0" fmla="*/ 0 w 4291232"/>
              <a:gd name="connsiteY0" fmla="*/ 0 h 2437442"/>
              <a:gd name="connsiteX1" fmla="*/ 2188464 w 4291232"/>
              <a:gd name="connsiteY1" fmla="*/ 1579810 h 2437442"/>
              <a:gd name="connsiteX2" fmla="*/ 2504482 w 4291232"/>
              <a:gd name="connsiteY2" fmla="*/ 1696291 h 2437442"/>
              <a:gd name="connsiteX3" fmla="*/ 4045314 w 4291232"/>
              <a:gd name="connsiteY3" fmla="*/ 2315255 h 2437442"/>
              <a:gd name="connsiteX4" fmla="*/ 4291232 w 4291232"/>
              <a:gd name="connsiteY4" fmla="*/ 2437442 h 2437442"/>
              <a:gd name="connsiteX5" fmla="*/ 0 w 4291232"/>
              <a:gd name="connsiteY5" fmla="*/ 2437442 h 243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1232" h="2437442">
                <a:moveTo>
                  <a:pt x="0" y="0"/>
                </a:moveTo>
                <a:cubicBezTo>
                  <a:pt x="0" y="698456"/>
                  <a:pt x="744934" y="1037714"/>
                  <a:pt x="2188464" y="1579810"/>
                </a:cubicBezTo>
                <a:cubicBezTo>
                  <a:pt x="2291605" y="1616388"/>
                  <a:pt x="2398045" y="1656267"/>
                  <a:pt x="2504482" y="1696291"/>
                </a:cubicBezTo>
                <a:cubicBezTo>
                  <a:pt x="3010841" y="1880856"/>
                  <a:pt x="3536847" y="2079462"/>
                  <a:pt x="4045314" y="2315255"/>
                </a:cubicBezTo>
                <a:lnTo>
                  <a:pt x="4291232" y="2437442"/>
                </a:lnTo>
                <a:lnTo>
                  <a:pt x="0" y="2437442"/>
                </a:lnTo>
                <a:close/>
              </a:path>
            </a:pathLst>
          </a:custGeom>
          <a:solidFill>
            <a:srgbClr val="70E3DF"/>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F606246D-DE0D-5D71-C47F-DD63C02DC3A2}"/>
              </a:ext>
            </a:extLst>
          </p:cNvPr>
          <p:cNvSpPr/>
          <p:nvPr/>
        </p:nvSpPr>
        <p:spPr>
          <a:xfrm>
            <a:off x="1" y="4619236"/>
            <a:ext cx="5564195" cy="2238764"/>
          </a:xfrm>
          <a:custGeom>
            <a:avLst/>
            <a:gdLst>
              <a:gd name="connsiteX0" fmla="*/ 1622921 w 5564195"/>
              <a:gd name="connsiteY0" fmla="*/ 0 h 2238764"/>
              <a:gd name="connsiteX1" fmla="*/ 1932198 w 5564195"/>
              <a:gd name="connsiteY1" fmla="*/ 305977 h 2238764"/>
              <a:gd name="connsiteX2" fmla="*/ 3056412 w 5564195"/>
              <a:gd name="connsiteY2" fmla="*/ 462337 h 2238764"/>
              <a:gd name="connsiteX3" fmla="*/ 3056554 w 5564195"/>
              <a:gd name="connsiteY3" fmla="*/ 462194 h 2238764"/>
              <a:gd name="connsiteX4" fmla="*/ 3182935 w 5564195"/>
              <a:gd name="connsiteY4" fmla="*/ 349156 h 2238764"/>
              <a:gd name="connsiteX5" fmla="*/ 3229412 w 5564195"/>
              <a:gd name="connsiteY5" fmla="*/ 295935 h 2238764"/>
              <a:gd name="connsiteX6" fmla="*/ 5564195 w 5564195"/>
              <a:gd name="connsiteY6" fmla="*/ 2145143 h 2238764"/>
              <a:gd name="connsiteX7" fmla="*/ 5509170 w 5564195"/>
              <a:gd name="connsiteY7" fmla="*/ 2238764 h 2238764"/>
              <a:gd name="connsiteX8" fmla="*/ 0 w 5564195"/>
              <a:gd name="connsiteY8" fmla="*/ 2238764 h 2238764"/>
              <a:gd name="connsiteX9" fmla="*/ 0 w 5564195"/>
              <a:gd name="connsiteY9" fmla="*/ 1620861 h 22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4195" h="2238764">
                <a:moveTo>
                  <a:pt x="1622921" y="0"/>
                </a:moveTo>
                <a:lnTo>
                  <a:pt x="1932198" y="305977"/>
                </a:lnTo>
                <a:cubicBezTo>
                  <a:pt x="2327976" y="701755"/>
                  <a:pt x="2660634" y="784955"/>
                  <a:pt x="3056412" y="462337"/>
                </a:cubicBezTo>
                <a:lnTo>
                  <a:pt x="3056554" y="462194"/>
                </a:lnTo>
                <a:cubicBezTo>
                  <a:pt x="3099732" y="428914"/>
                  <a:pt x="3139755" y="392333"/>
                  <a:pt x="3182935" y="349156"/>
                </a:cubicBezTo>
                <a:cubicBezTo>
                  <a:pt x="3199430" y="332516"/>
                  <a:pt x="3216070" y="315876"/>
                  <a:pt x="3229412" y="295935"/>
                </a:cubicBezTo>
                <a:cubicBezTo>
                  <a:pt x="4163984" y="648534"/>
                  <a:pt x="4985520" y="1290471"/>
                  <a:pt x="5564195" y="2145143"/>
                </a:cubicBezTo>
                <a:lnTo>
                  <a:pt x="5509170" y="2238764"/>
                </a:lnTo>
                <a:lnTo>
                  <a:pt x="0" y="2238764"/>
                </a:lnTo>
                <a:lnTo>
                  <a:pt x="0" y="1620861"/>
                </a:lnTo>
                <a:close/>
              </a:path>
            </a:pathLst>
          </a:custGeom>
          <a:solidFill>
            <a:srgbClr val="5D3F8C"/>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12BF251-1C20-4BA7-A618-CB19630D9AA4}"/>
              </a:ext>
            </a:extLst>
          </p:cNvPr>
          <p:cNvSpPr txBox="1"/>
          <p:nvPr/>
        </p:nvSpPr>
        <p:spPr>
          <a:xfrm>
            <a:off x="11491415" y="450376"/>
            <a:ext cx="184731" cy="369332"/>
          </a:xfrm>
          <a:prstGeom prst="rect">
            <a:avLst/>
          </a:prstGeom>
          <a:noFill/>
        </p:spPr>
        <p:txBody>
          <a:bodyPr wrap="none" rtlCol="0">
            <a:spAutoFit/>
          </a:bodyPr>
          <a:lstStyle/>
          <a:p>
            <a:endParaRPr lang="en-IS"/>
          </a:p>
        </p:txBody>
      </p:sp>
    </p:spTree>
    <p:extLst>
      <p:ext uri="{BB962C8B-B14F-4D97-AF65-F5344CB8AC3E}">
        <p14:creationId xmlns:p14="http://schemas.microsoft.com/office/powerpoint/2010/main" val="2265670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F8D12C2-C2E5-B7E8-80DC-E8297A556947}"/>
              </a:ext>
            </a:extLst>
          </p:cNvPr>
          <p:cNvSpPr txBox="1"/>
          <p:nvPr/>
        </p:nvSpPr>
        <p:spPr>
          <a:xfrm>
            <a:off x="360577" y="451187"/>
            <a:ext cx="934076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Duty Free for LS Central</a:t>
            </a:r>
            <a:endParaRPr kumimoji="0" lang="en-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endParaRPr>
          </a:p>
        </p:txBody>
      </p:sp>
      <p:grpSp>
        <p:nvGrpSpPr>
          <p:cNvPr id="9" name="Group 8">
            <a:extLst>
              <a:ext uri="{FF2B5EF4-FFF2-40B4-BE49-F238E27FC236}">
                <a16:creationId xmlns:a16="http://schemas.microsoft.com/office/drawing/2014/main" id="{C53A669A-64AF-A582-CBE6-E25CF6D67D36}"/>
              </a:ext>
            </a:extLst>
          </p:cNvPr>
          <p:cNvGrpSpPr/>
          <p:nvPr/>
        </p:nvGrpSpPr>
        <p:grpSpPr>
          <a:xfrm>
            <a:off x="9020637" y="0"/>
            <a:ext cx="3171363" cy="6858000"/>
            <a:chOff x="9020637" y="0"/>
            <a:chExt cx="3171363" cy="6858000"/>
          </a:xfrm>
        </p:grpSpPr>
        <p:sp>
          <p:nvSpPr>
            <p:cNvPr id="10" name="Freeform 9">
              <a:extLst>
                <a:ext uri="{FF2B5EF4-FFF2-40B4-BE49-F238E27FC236}">
                  <a16:creationId xmlns:a16="http://schemas.microsoft.com/office/drawing/2014/main" id="{C78C025F-BE36-0DF5-1BE5-86EC6BFAA78F}"/>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FB829CC9-8AF7-3A59-C935-C6AEEF7EF3C6}"/>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11">
              <a:extLst>
                <a:ext uri="{FF2B5EF4-FFF2-40B4-BE49-F238E27FC236}">
                  <a16:creationId xmlns:a16="http://schemas.microsoft.com/office/drawing/2014/main" id="{F2E74A0F-31C6-B45E-AF20-63E8BF89D8A3}"/>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0BCB5"/>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12">
              <a:extLst>
                <a:ext uri="{FF2B5EF4-FFF2-40B4-BE49-F238E27FC236}">
                  <a16:creationId xmlns:a16="http://schemas.microsoft.com/office/drawing/2014/main" id="{98173BC3-6735-84AC-5F46-A49165615BC0}"/>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706E"/>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id="{99B4F9CF-4165-AC95-91C7-C92EAA0D33E4}"/>
              </a:ext>
            </a:extLst>
          </p:cNvPr>
          <p:cNvSpPr txBox="1"/>
          <p:nvPr/>
        </p:nvSpPr>
        <p:spPr>
          <a:xfrm>
            <a:off x="360577" y="1298592"/>
            <a:ext cx="889276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2800">
                <a:solidFill>
                  <a:srgbClr val="361D5C"/>
                </a:solidFill>
                <a:latin typeface="Aptos Light" panose="020B0004020202020204" pitchFamily="34" charset="0"/>
                <a:cs typeface="Segoe UI Semibold" panose="020B0702040204020203" pitchFamily="34" charset="0"/>
              </a:rPr>
              <a:t>F</a:t>
            </a:r>
            <a:r>
              <a:rPr kumimoji="0" lang="en-GB" sz="2800" b="0" i="0" u="none" strike="noStrike" kern="1200" cap="none" spc="0" normalizeH="0" baseline="0" noProof="0" err="1">
                <a:ln>
                  <a:noFill/>
                </a:ln>
                <a:solidFill>
                  <a:srgbClr val="361D5C"/>
                </a:solidFill>
                <a:effectLst/>
                <a:uLnTx/>
                <a:uFillTx/>
                <a:latin typeface="Aptos Light" panose="020B0004020202020204" pitchFamily="34" charset="0"/>
                <a:ea typeface="+mn-ea"/>
                <a:cs typeface="Segoe UI Semibold" panose="020B0702040204020203" pitchFamily="34" charset="0"/>
              </a:rPr>
              <a:t>lexible</a:t>
            </a:r>
            <a:r>
              <a:rPr kumimoji="0" lang="en-GB" sz="28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rPr>
              <a:t> handling of tax, pricing, and custom rules based on the traveling route and/or nationality of the customer.</a:t>
            </a:r>
            <a:endParaRPr kumimoji="0" lang="en-US" sz="20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endParaRPr>
          </a:p>
        </p:txBody>
      </p:sp>
      <p:sp>
        <p:nvSpPr>
          <p:cNvPr id="15" name="TextBox 14">
            <a:extLst>
              <a:ext uri="{FF2B5EF4-FFF2-40B4-BE49-F238E27FC236}">
                <a16:creationId xmlns:a16="http://schemas.microsoft.com/office/drawing/2014/main" id="{10CD47D0-5E0B-FA3F-6110-EC4F9C668525}"/>
              </a:ext>
            </a:extLst>
          </p:cNvPr>
          <p:cNvSpPr txBox="1"/>
          <p:nvPr/>
        </p:nvSpPr>
        <p:spPr>
          <a:xfrm>
            <a:off x="360577" y="213401"/>
            <a:ext cx="46365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6E"/>
                </a:solidFill>
                <a:effectLst/>
                <a:uLnTx/>
                <a:uFillTx/>
                <a:latin typeface="Aptos Light" panose="020B0004020202020204" pitchFamily="34" charset="0"/>
                <a:ea typeface="+mn-ea"/>
                <a:cs typeface="+mn-cs"/>
              </a:rPr>
              <a:t>LS Central add-ons</a:t>
            </a:r>
          </a:p>
        </p:txBody>
      </p:sp>
      <p:sp>
        <p:nvSpPr>
          <p:cNvPr id="18" name="Rounded Rectangle 17">
            <a:extLst>
              <a:ext uri="{FF2B5EF4-FFF2-40B4-BE49-F238E27FC236}">
                <a16:creationId xmlns:a16="http://schemas.microsoft.com/office/drawing/2014/main" id="{50102127-29FE-9F5B-BFDB-4CE2E1661B9E}"/>
              </a:ext>
            </a:extLst>
          </p:cNvPr>
          <p:cNvSpPr/>
          <p:nvPr/>
        </p:nvSpPr>
        <p:spPr>
          <a:xfrm>
            <a:off x="4164023" y="2913787"/>
            <a:ext cx="3613591" cy="107298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Product allowances and limitations, by quantity or amount</a:t>
            </a:r>
            <a:endParaRPr lang="en-US">
              <a:solidFill>
                <a:schemeClr val="bg1"/>
              </a:solidFill>
              <a:latin typeface="Aptos Light" panose="020B0004020202020204" pitchFamily="34" charset="0"/>
              <a:cs typeface="Segoe UI Semibold" panose="020B0702040204020203" pitchFamily="34" charset="0"/>
            </a:endParaRPr>
          </a:p>
        </p:txBody>
      </p:sp>
      <p:sp>
        <p:nvSpPr>
          <p:cNvPr id="19" name="Rounded Rectangle 11">
            <a:extLst>
              <a:ext uri="{FF2B5EF4-FFF2-40B4-BE49-F238E27FC236}">
                <a16:creationId xmlns:a16="http://schemas.microsoft.com/office/drawing/2014/main" id="{7A926AD6-9B63-593D-DE52-C04980659F55}"/>
              </a:ext>
            </a:extLst>
          </p:cNvPr>
          <p:cNvSpPr/>
          <p:nvPr/>
        </p:nvSpPr>
        <p:spPr>
          <a:xfrm>
            <a:off x="4164023" y="4122761"/>
            <a:ext cx="3613591" cy="107298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spcAft>
                <a:spcPts val="600"/>
              </a:spcAft>
              <a:defRPr/>
            </a:pPr>
            <a:r>
              <a:rPr lang="en-GB">
                <a:solidFill>
                  <a:schemeClr val="bg1"/>
                </a:solidFill>
                <a:latin typeface="Aptos Light"/>
                <a:cs typeface="Segoe UI Semibold"/>
              </a:rPr>
              <a:t>Multi-leg boarding cards for in-transit passengers</a:t>
            </a:r>
            <a:endParaRPr lang="en-US">
              <a:solidFill>
                <a:schemeClr val="bg1"/>
              </a:solidFill>
              <a:latin typeface="Aptos Light"/>
              <a:cs typeface="Segoe UI Semibold"/>
            </a:endParaRPr>
          </a:p>
        </p:txBody>
      </p:sp>
      <p:sp>
        <p:nvSpPr>
          <p:cNvPr id="20" name="Rounded Rectangle 11">
            <a:extLst>
              <a:ext uri="{FF2B5EF4-FFF2-40B4-BE49-F238E27FC236}">
                <a16:creationId xmlns:a16="http://schemas.microsoft.com/office/drawing/2014/main" id="{79344F59-1298-2417-539C-6EB75961A03A}"/>
              </a:ext>
            </a:extLst>
          </p:cNvPr>
          <p:cNvSpPr/>
          <p:nvPr/>
        </p:nvSpPr>
        <p:spPr>
          <a:xfrm>
            <a:off x="417959" y="4122761"/>
            <a:ext cx="3613591" cy="107298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US">
                <a:solidFill>
                  <a:schemeClr val="bg1"/>
                </a:solidFill>
                <a:latin typeface="Aptos Light" panose="020B0004020202020204" pitchFamily="34" charset="0"/>
                <a:cs typeface="Segoe UI Semibold" panose="020B0702040204020203" pitchFamily="34" charset="0"/>
              </a:rPr>
              <a:t>Security tamper-evident bag</a:t>
            </a:r>
          </a:p>
        </p:txBody>
      </p:sp>
      <p:sp>
        <p:nvSpPr>
          <p:cNvPr id="21" name="Rounded Rectangle 11">
            <a:extLst>
              <a:ext uri="{FF2B5EF4-FFF2-40B4-BE49-F238E27FC236}">
                <a16:creationId xmlns:a16="http://schemas.microsoft.com/office/drawing/2014/main" id="{BBC4DE83-2B73-5F65-368D-9224AD2DCD2B}"/>
              </a:ext>
            </a:extLst>
          </p:cNvPr>
          <p:cNvSpPr/>
          <p:nvPr/>
        </p:nvSpPr>
        <p:spPr>
          <a:xfrm>
            <a:off x="443961" y="2908471"/>
            <a:ext cx="3587589" cy="107298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Tax free, tax refunds, final prices, and discounts</a:t>
            </a:r>
            <a:endParaRPr lang="en-US">
              <a:solidFill>
                <a:schemeClr val="bg1"/>
              </a:solidFill>
              <a:latin typeface="Aptos Light" panose="020B0004020202020204" pitchFamily="34" charset="0"/>
              <a:cs typeface="Segoe UI Semibold" panose="020B0702040204020203" pitchFamily="34" charset="0"/>
            </a:endParaRPr>
          </a:p>
        </p:txBody>
      </p:sp>
      <p:pic>
        <p:nvPicPr>
          <p:cNvPr id="22" name="Graphic 21">
            <a:extLst>
              <a:ext uri="{FF2B5EF4-FFF2-40B4-BE49-F238E27FC236}">
                <a16:creationId xmlns:a16="http://schemas.microsoft.com/office/drawing/2014/main" id="{91A863B1-899B-B066-12EB-8ECF088CD7E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06318" y="150628"/>
            <a:ext cx="1421662" cy="525656"/>
          </a:xfrm>
          <a:prstGeom prst="rect">
            <a:avLst/>
          </a:prstGeom>
        </p:spPr>
      </p:pic>
      <p:pic>
        <p:nvPicPr>
          <p:cNvPr id="24" name="Picture 23" descr="A person in a suit holding her hand up&#10;&#10;AI-generated content may be incorrect.">
            <a:extLst>
              <a:ext uri="{FF2B5EF4-FFF2-40B4-BE49-F238E27FC236}">
                <a16:creationId xmlns:a16="http://schemas.microsoft.com/office/drawing/2014/main" id="{66BAAB9C-4845-AC8C-D14E-8EE3D6FDEA6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53291" y="1500895"/>
            <a:ext cx="8035657" cy="5357105"/>
          </a:xfrm>
          <a:prstGeom prst="rect">
            <a:avLst/>
          </a:prstGeom>
        </p:spPr>
      </p:pic>
    </p:spTree>
    <p:extLst>
      <p:ext uri="{BB962C8B-B14F-4D97-AF65-F5344CB8AC3E}">
        <p14:creationId xmlns:p14="http://schemas.microsoft.com/office/powerpoint/2010/main" val="2838734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18B398-9484-A37D-DFFC-E6DA97623E12}"/>
              </a:ext>
            </a:extLst>
          </p:cNvPr>
          <p:cNvSpPr txBox="1"/>
          <p:nvPr/>
        </p:nvSpPr>
        <p:spPr>
          <a:xfrm>
            <a:off x="319387" y="682294"/>
            <a:ext cx="88927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Ferry for LS Central</a:t>
            </a:r>
            <a:endParaRPr kumimoji="0" lang="en-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endParaRPr>
          </a:p>
        </p:txBody>
      </p:sp>
      <p:grpSp>
        <p:nvGrpSpPr>
          <p:cNvPr id="3" name="Group 2">
            <a:extLst>
              <a:ext uri="{FF2B5EF4-FFF2-40B4-BE49-F238E27FC236}">
                <a16:creationId xmlns:a16="http://schemas.microsoft.com/office/drawing/2014/main" id="{9AC6FA0A-7F6B-40C9-2103-66483CB562EB}"/>
              </a:ext>
            </a:extLst>
          </p:cNvPr>
          <p:cNvGrpSpPr/>
          <p:nvPr/>
        </p:nvGrpSpPr>
        <p:grpSpPr>
          <a:xfrm>
            <a:off x="9020637" y="0"/>
            <a:ext cx="3171363" cy="6858000"/>
            <a:chOff x="9020637" y="0"/>
            <a:chExt cx="3171363" cy="6858000"/>
          </a:xfrm>
        </p:grpSpPr>
        <p:sp>
          <p:nvSpPr>
            <p:cNvPr id="4" name="Freeform 3">
              <a:extLst>
                <a:ext uri="{FF2B5EF4-FFF2-40B4-BE49-F238E27FC236}">
                  <a16:creationId xmlns:a16="http://schemas.microsoft.com/office/drawing/2014/main" id="{A474D283-A584-74D5-2D2A-47AA4535ECD2}"/>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6058FAE0-EC97-B4F3-ADED-BEBABF7CCEBB}"/>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F0EC7E9C-99CD-0638-AB4F-8A402CB97366}"/>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0BCB5"/>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50EAC6B0-099C-5C8B-8265-46C463AB845B}"/>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706E"/>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277912F1-DB2B-DECD-D123-FA3AAF7BE69E}"/>
              </a:ext>
            </a:extLst>
          </p:cNvPr>
          <p:cNvSpPr txBox="1"/>
          <p:nvPr/>
        </p:nvSpPr>
        <p:spPr>
          <a:xfrm>
            <a:off x="343927" y="1454254"/>
            <a:ext cx="889276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2800">
                <a:solidFill>
                  <a:srgbClr val="361D5C"/>
                </a:solidFill>
                <a:latin typeface="Aptos Light" panose="020B0004020202020204" pitchFamily="34" charset="0"/>
                <a:cs typeface="Segoe UI Semibold" panose="020B0702040204020203" pitchFamily="34" charset="0"/>
              </a:rPr>
              <a:t>Features </a:t>
            </a:r>
            <a:r>
              <a:rPr kumimoji="0" lang="en-GB" sz="28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rPr>
              <a:t>smooth and easy process to book and redeem reservations, with or without prepayments on the POS for the benefit of both customers and staff members.</a:t>
            </a:r>
            <a:endParaRPr kumimoji="0" lang="en-US" sz="20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endParaRPr>
          </a:p>
        </p:txBody>
      </p:sp>
      <p:sp>
        <p:nvSpPr>
          <p:cNvPr id="9" name="TextBox 8">
            <a:extLst>
              <a:ext uri="{FF2B5EF4-FFF2-40B4-BE49-F238E27FC236}">
                <a16:creationId xmlns:a16="http://schemas.microsoft.com/office/drawing/2014/main" id="{DE38B14B-341C-4FD3-468C-672D08B5993F}"/>
              </a:ext>
            </a:extLst>
          </p:cNvPr>
          <p:cNvSpPr txBox="1"/>
          <p:nvPr/>
        </p:nvSpPr>
        <p:spPr>
          <a:xfrm>
            <a:off x="343927" y="398289"/>
            <a:ext cx="4636507" cy="400110"/>
          </a:xfrm>
          <a:prstGeom prst="rect">
            <a:avLst/>
          </a:prstGeom>
          <a:noFill/>
        </p:spPr>
        <p:txBody>
          <a:bodyPr wrap="square" rtlCol="0">
            <a:spAutoFit/>
          </a:bodyPr>
          <a:lstStyle/>
          <a:p>
            <a:pPr lvl="0">
              <a:defRPr/>
            </a:pPr>
            <a:r>
              <a:rPr lang="en-US" sz="2000">
                <a:solidFill>
                  <a:srgbClr val="00706E"/>
                </a:solidFill>
                <a:latin typeface="Aptos Light" panose="020B0004020202020204" pitchFamily="34" charset="0"/>
              </a:rPr>
              <a:t>LS Central add-ons</a:t>
            </a:r>
          </a:p>
        </p:txBody>
      </p:sp>
      <p:pic>
        <p:nvPicPr>
          <p:cNvPr id="11" name="Picture 10" descr="A person wearing an apron&#10;&#10;AI-generated content may be incorrect.">
            <a:extLst>
              <a:ext uri="{FF2B5EF4-FFF2-40B4-BE49-F238E27FC236}">
                <a16:creationId xmlns:a16="http://schemas.microsoft.com/office/drawing/2014/main" id="{58E17433-07CF-910D-7E25-DE2E7F391943}"/>
              </a:ext>
            </a:extLst>
          </p:cNvPr>
          <p:cNvPicPr>
            <a:picLocks noChangeAspect="1"/>
          </p:cNvPicPr>
          <p:nvPr/>
        </p:nvPicPr>
        <p:blipFill>
          <a:blip r:embed="rId3" cstate="hqprint">
            <a:extLst>
              <a:ext uri="{28A0092B-C50C-407E-A947-70E740481C1C}">
                <a14:useLocalDpi xmlns:a14="http://schemas.microsoft.com/office/drawing/2010/main"/>
              </a:ext>
            </a:extLst>
          </a:blip>
          <a:srcRect t="-2"/>
          <a:stretch>
            <a:fillRect/>
          </a:stretch>
        </p:blipFill>
        <p:spPr>
          <a:xfrm>
            <a:off x="8836657" y="1281734"/>
            <a:ext cx="3355343" cy="5576266"/>
          </a:xfrm>
          <a:prstGeom prst="rect">
            <a:avLst/>
          </a:prstGeom>
        </p:spPr>
      </p:pic>
      <p:sp>
        <p:nvSpPr>
          <p:cNvPr id="12" name="Rounded Rectangle 11">
            <a:extLst>
              <a:ext uri="{FF2B5EF4-FFF2-40B4-BE49-F238E27FC236}">
                <a16:creationId xmlns:a16="http://schemas.microsoft.com/office/drawing/2014/main" id="{47EE9D0D-27D2-B1E8-CC5F-5EE2A77F7E0D}"/>
              </a:ext>
            </a:extLst>
          </p:cNvPr>
          <p:cNvSpPr/>
          <p:nvPr/>
        </p:nvSpPr>
        <p:spPr>
          <a:xfrm>
            <a:off x="4189920" y="2961931"/>
            <a:ext cx="3617921" cy="107556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Table reservations with specific items reserved from an online platform</a:t>
            </a:r>
            <a:endParaRPr lang="en-US">
              <a:solidFill>
                <a:schemeClr val="bg1"/>
              </a:solidFill>
              <a:latin typeface="Aptos Light" panose="020B0004020202020204" pitchFamily="34" charset="0"/>
              <a:cs typeface="Segoe UI Semibold" panose="020B0702040204020203" pitchFamily="34" charset="0"/>
            </a:endParaRPr>
          </a:p>
        </p:txBody>
      </p:sp>
      <p:sp>
        <p:nvSpPr>
          <p:cNvPr id="13" name="Rounded Rectangle 11">
            <a:extLst>
              <a:ext uri="{FF2B5EF4-FFF2-40B4-BE49-F238E27FC236}">
                <a16:creationId xmlns:a16="http://schemas.microsoft.com/office/drawing/2014/main" id="{309CF406-6D3D-6C58-7310-B3C0F999CEB8}"/>
              </a:ext>
            </a:extLst>
          </p:cNvPr>
          <p:cNvSpPr/>
          <p:nvPr/>
        </p:nvSpPr>
        <p:spPr>
          <a:xfrm>
            <a:off x="4194250" y="4164091"/>
            <a:ext cx="3613591" cy="107556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Allowing payment for a reservation to be used for other services</a:t>
            </a:r>
            <a:endParaRPr lang="en-US">
              <a:solidFill>
                <a:schemeClr val="bg1"/>
              </a:solidFill>
              <a:latin typeface="Aptos Light" panose="020B0004020202020204" pitchFamily="34" charset="0"/>
              <a:cs typeface="Segoe UI Semibold" panose="020B0702040204020203" pitchFamily="34" charset="0"/>
            </a:endParaRPr>
          </a:p>
        </p:txBody>
      </p:sp>
      <p:sp>
        <p:nvSpPr>
          <p:cNvPr id="14" name="Rounded Rectangle 11">
            <a:extLst>
              <a:ext uri="{FF2B5EF4-FFF2-40B4-BE49-F238E27FC236}">
                <a16:creationId xmlns:a16="http://schemas.microsoft.com/office/drawing/2014/main" id="{B0240747-4B80-BEF4-2BF2-2C2B004E8B56}"/>
              </a:ext>
            </a:extLst>
          </p:cNvPr>
          <p:cNvSpPr/>
          <p:nvPr/>
        </p:nvSpPr>
        <p:spPr>
          <a:xfrm>
            <a:off x="417959" y="4164091"/>
            <a:ext cx="3639593" cy="107556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Table reservation seated and redeemed by passenger identification  </a:t>
            </a:r>
            <a:endParaRPr lang="en-US">
              <a:solidFill>
                <a:schemeClr val="bg1"/>
              </a:solidFill>
              <a:latin typeface="Aptos Light" panose="020B0004020202020204" pitchFamily="34" charset="0"/>
              <a:cs typeface="Segoe UI Semibold" panose="020B0702040204020203" pitchFamily="34" charset="0"/>
            </a:endParaRPr>
          </a:p>
        </p:txBody>
      </p:sp>
      <p:sp>
        <p:nvSpPr>
          <p:cNvPr id="15" name="Rounded Rectangle 11">
            <a:extLst>
              <a:ext uri="{FF2B5EF4-FFF2-40B4-BE49-F238E27FC236}">
                <a16:creationId xmlns:a16="http://schemas.microsoft.com/office/drawing/2014/main" id="{AB7DC83B-4BED-1B4B-4588-554FF5BE0B8B}"/>
              </a:ext>
            </a:extLst>
          </p:cNvPr>
          <p:cNvSpPr/>
          <p:nvPr/>
        </p:nvSpPr>
        <p:spPr>
          <a:xfrm>
            <a:off x="443961" y="2956615"/>
            <a:ext cx="3613591" cy="107556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Reservations linked to passenger identification/boarding cards</a:t>
            </a:r>
            <a:endParaRPr lang="en-US">
              <a:solidFill>
                <a:schemeClr val="bg1"/>
              </a:solidFill>
              <a:latin typeface="Aptos Light" panose="020B0004020202020204" pitchFamily="34" charset="0"/>
              <a:cs typeface="Segoe UI Semibold" panose="020B0702040204020203" pitchFamily="34" charset="0"/>
            </a:endParaRPr>
          </a:p>
        </p:txBody>
      </p:sp>
      <p:sp>
        <p:nvSpPr>
          <p:cNvPr id="16" name="Rounded Rectangle 11">
            <a:extLst>
              <a:ext uri="{FF2B5EF4-FFF2-40B4-BE49-F238E27FC236}">
                <a16:creationId xmlns:a16="http://schemas.microsoft.com/office/drawing/2014/main" id="{D10C8DA8-DAED-2F2D-971C-371C1DD51F68}"/>
              </a:ext>
            </a:extLst>
          </p:cNvPr>
          <p:cNvSpPr/>
          <p:nvPr/>
        </p:nvSpPr>
        <p:spPr>
          <a:xfrm>
            <a:off x="4194250" y="5366251"/>
            <a:ext cx="3613591" cy="107556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Fast-Track POS for staffed or customer self-serviced reservation redemption</a:t>
            </a:r>
            <a:endParaRPr lang="en-US">
              <a:solidFill>
                <a:schemeClr val="bg1"/>
              </a:solidFill>
              <a:latin typeface="Aptos Light" panose="020B0004020202020204" pitchFamily="34" charset="0"/>
              <a:cs typeface="Segoe UI Semibold" panose="020B0702040204020203" pitchFamily="34" charset="0"/>
            </a:endParaRPr>
          </a:p>
        </p:txBody>
      </p:sp>
      <p:sp>
        <p:nvSpPr>
          <p:cNvPr id="17" name="Rounded Rectangle 11">
            <a:extLst>
              <a:ext uri="{FF2B5EF4-FFF2-40B4-BE49-F238E27FC236}">
                <a16:creationId xmlns:a16="http://schemas.microsoft.com/office/drawing/2014/main" id="{F736E17F-7FBC-21AF-6253-25919855DB38}"/>
              </a:ext>
            </a:extLst>
          </p:cNvPr>
          <p:cNvSpPr/>
          <p:nvPr/>
        </p:nvSpPr>
        <p:spPr>
          <a:xfrm>
            <a:off x="433389" y="5378595"/>
            <a:ext cx="3624163" cy="1075565"/>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en-GB">
                <a:solidFill>
                  <a:schemeClr val="bg1"/>
                </a:solidFill>
                <a:latin typeface="Aptos Light" panose="020B0004020202020204" pitchFamily="34" charset="0"/>
                <a:cs typeface="Segoe UI Semibold" panose="020B0702040204020203" pitchFamily="34" charset="0"/>
              </a:rPr>
              <a:t>Value coupons for specific items or item groups at specific outlets or outlet groups</a:t>
            </a:r>
            <a:endParaRPr lang="en-US">
              <a:solidFill>
                <a:schemeClr val="bg1"/>
              </a:solidFill>
              <a:latin typeface="Aptos Light" panose="020B0004020202020204" pitchFamily="34" charset="0"/>
              <a:cs typeface="Segoe UI Semibold" panose="020B0702040204020203" pitchFamily="34" charset="0"/>
            </a:endParaRPr>
          </a:p>
        </p:txBody>
      </p:sp>
      <p:pic>
        <p:nvPicPr>
          <p:cNvPr id="18" name="Graphic 17">
            <a:extLst>
              <a:ext uri="{FF2B5EF4-FFF2-40B4-BE49-F238E27FC236}">
                <a16:creationId xmlns:a16="http://schemas.microsoft.com/office/drawing/2014/main" id="{7A6F7885-92CD-A14D-FD67-E767D84AC96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06318" y="150628"/>
            <a:ext cx="1421662" cy="525656"/>
          </a:xfrm>
          <a:prstGeom prst="rect">
            <a:avLst/>
          </a:prstGeom>
        </p:spPr>
      </p:pic>
    </p:spTree>
    <p:extLst>
      <p:ext uri="{BB962C8B-B14F-4D97-AF65-F5344CB8AC3E}">
        <p14:creationId xmlns:p14="http://schemas.microsoft.com/office/powerpoint/2010/main" val="2891320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A3260-2F60-62CD-4AFB-8444E5051964}"/>
              </a:ext>
            </a:extLst>
          </p:cNvPr>
          <p:cNvSpPr txBox="1"/>
          <p:nvPr/>
        </p:nvSpPr>
        <p:spPr>
          <a:xfrm>
            <a:off x="383659" y="568004"/>
            <a:ext cx="88927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RMS for LS Central</a:t>
            </a:r>
            <a:endParaRPr kumimoji="0" lang="en-IS" sz="54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endParaRPr>
          </a:p>
        </p:txBody>
      </p:sp>
      <p:grpSp>
        <p:nvGrpSpPr>
          <p:cNvPr id="3" name="Group 2">
            <a:extLst>
              <a:ext uri="{FF2B5EF4-FFF2-40B4-BE49-F238E27FC236}">
                <a16:creationId xmlns:a16="http://schemas.microsoft.com/office/drawing/2014/main" id="{F0E18F7C-121D-00CD-8F5A-1A38ABB3AC0E}"/>
              </a:ext>
            </a:extLst>
          </p:cNvPr>
          <p:cNvGrpSpPr/>
          <p:nvPr/>
        </p:nvGrpSpPr>
        <p:grpSpPr>
          <a:xfrm>
            <a:off x="9020637" y="0"/>
            <a:ext cx="3171363" cy="6858000"/>
            <a:chOff x="9020637" y="0"/>
            <a:chExt cx="3171363" cy="6858000"/>
          </a:xfrm>
        </p:grpSpPr>
        <p:sp>
          <p:nvSpPr>
            <p:cNvPr id="4" name="Freeform 3">
              <a:extLst>
                <a:ext uri="{FF2B5EF4-FFF2-40B4-BE49-F238E27FC236}">
                  <a16:creationId xmlns:a16="http://schemas.microsoft.com/office/drawing/2014/main" id="{ABCE59AC-7A1D-0F97-45DA-E9A20569B091}"/>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28E17FC9-ECF5-14C6-D269-291A4F61D035}"/>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AE85696C-5A13-28DF-070D-71CFA1B320B8}"/>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0BCB5"/>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94AD0ED9-C605-0BBA-4C0A-9BC063859E36}"/>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706E"/>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DECE32B6-3020-0340-EC1E-1ECECB13C628}"/>
              </a:ext>
            </a:extLst>
          </p:cNvPr>
          <p:cNvSpPr txBox="1"/>
          <p:nvPr/>
        </p:nvSpPr>
        <p:spPr>
          <a:xfrm>
            <a:off x="405259" y="1321931"/>
            <a:ext cx="889276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2800">
                <a:solidFill>
                  <a:srgbClr val="361D5C"/>
                </a:solidFill>
                <a:latin typeface="Aptos Light" panose="020B0004020202020204" pitchFamily="34" charset="0"/>
                <a:cs typeface="Segoe UI Semibold" panose="020B0702040204020203" pitchFamily="34" charset="0"/>
              </a:rPr>
              <a:t>H</a:t>
            </a:r>
            <a:r>
              <a:rPr kumimoji="0" lang="en-GB" sz="2800" b="0" i="0" u="none" strike="noStrike" kern="1200" cap="none" spc="0" normalizeH="0" baseline="0" noProof="0" err="1">
                <a:ln>
                  <a:noFill/>
                </a:ln>
                <a:solidFill>
                  <a:srgbClr val="361D5C"/>
                </a:solidFill>
                <a:effectLst/>
                <a:uLnTx/>
                <a:uFillTx/>
                <a:latin typeface="Aptos Light" panose="020B0004020202020204" pitchFamily="34" charset="0"/>
                <a:ea typeface="+mn-ea"/>
                <a:cs typeface="Segoe UI Semibold" panose="020B0702040204020203" pitchFamily="34" charset="0"/>
              </a:rPr>
              <a:t>elps</a:t>
            </a:r>
            <a:r>
              <a:rPr kumimoji="0" lang="en-GB" sz="28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rPr>
              <a:t> companies, with the management of the routes and vessels, with gaining route-specific sales information and with automation of route-specific processes. </a:t>
            </a:r>
            <a:endParaRPr kumimoji="0" lang="en-US" sz="2000" b="0" i="0" u="none" strike="noStrike" kern="1200" cap="none" spc="0" normalizeH="0" baseline="0" noProof="0">
              <a:ln>
                <a:noFill/>
              </a:ln>
              <a:solidFill>
                <a:srgbClr val="361D5C"/>
              </a:solidFill>
              <a:effectLst/>
              <a:uLnTx/>
              <a:uFillTx/>
              <a:latin typeface="Aptos Light" panose="020B0004020202020204" pitchFamily="34" charset="0"/>
              <a:ea typeface="+mn-ea"/>
              <a:cs typeface="Segoe UI Semibold" panose="020B0702040204020203" pitchFamily="34" charset="0"/>
            </a:endParaRPr>
          </a:p>
        </p:txBody>
      </p:sp>
      <p:sp>
        <p:nvSpPr>
          <p:cNvPr id="9" name="TextBox 8">
            <a:extLst>
              <a:ext uri="{FF2B5EF4-FFF2-40B4-BE49-F238E27FC236}">
                <a16:creationId xmlns:a16="http://schemas.microsoft.com/office/drawing/2014/main" id="{EC517758-BB7A-A875-65F3-56AC71B32C1D}"/>
              </a:ext>
            </a:extLst>
          </p:cNvPr>
          <p:cNvSpPr txBox="1"/>
          <p:nvPr/>
        </p:nvSpPr>
        <p:spPr>
          <a:xfrm>
            <a:off x="440068" y="315209"/>
            <a:ext cx="4636507" cy="400110"/>
          </a:xfrm>
          <a:prstGeom prst="rect">
            <a:avLst/>
          </a:prstGeom>
          <a:noFill/>
        </p:spPr>
        <p:txBody>
          <a:bodyPr wrap="square" rtlCol="0">
            <a:spAutoFit/>
          </a:bodyPr>
          <a:lstStyle/>
          <a:p>
            <a:pPr lvl="0">
              <a:defRPr/>
            </a:pPr>
            <a:r>
              <a:rPr lang="en-US" sz="2000">
                <a:solidFill>
                  <a:srgbClr val="00706E"/>
                </a:solidFill>
                <a:latin typeface="Aptos Light" panose="020B0004020202020204" pitchFamily="34" charset="0"/>
              </a:rPr>
              <a:t>LS Central add-ons</a:t>
            </a:r>
          </a:p>
        </p:txBody>
      </p:sp>
      <p:pic>
        <p:nvPicPr>
          <p:cNvPr id="11" name="Picture 10">
            <a:extLst>
              <a:ext uri="{FF2B5EF4-FFF2-40B4-BE49-F238E27FC236}">
                <a16:creationId xmlns:a16="http://schemas.microsoft.com/office/drawing/2014/main" id="{25C9B55F-D28A-387F-489D-E7542433F53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276999" y="2714244"/>
            <a:ext cx="3826102" cy="5221745"/>
          </a:xfrm>
          <a:prstGeom prst="rect">
            <a:avLst/>
          </a:prstGeom>
        </p:spPr>
      </p:pic>
      <p:sp>
        <p:nvSpPr>
          <p:cNvPr id="12" name="Rounded Rectangle 11">
            <a:extLst>
              <a:ext uri="{FF2B5EF4-FFF2-40B4-BE49-F238E27FC236}">
                <a16:creationId xmlns:a16="http://schemas.microsoft.com/office/drawing/2014/main" id="{5D8F1CA0-E0A3-EC1D-F3DE-16E37512C155}"/>
              </a:ext>
            </a:extLst>
          </p:cNvPr>
          <p:cNvSpPr/>
          <p:nvPr/>
        </p:nvSpPr>
        <p:spPr>
          <a:xfrm>
            <a:off x="4194251" y="2965744"/>
            <a:ext cx="3613591" cy="1068429"/>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defRPr/>
            </a:pPr>
            <a:r>
              <a:rPr lang="en-GB">
                <a:solidFill>
                  <a:schemeClr val="bg1"/>
                </a:solidFill>
                <a:latin typeface="Aptos Light"/>
                <a:cs typeface="Segoe UI Semibold"/>
              </a:rPr>
              <a:t>Use entry or GPS location to identify revenues trends</a:t>
            </a:r>
          </a:p>
        </p:txBody>
      </p:sp>
      <p:sp>
        <p:nvSpPr>
          <p:cNvPr id="13" name="Rounded Rectangle 11">
            <a:extLst>
              <a:ext uri="{FF2B5EF4-FFF2-40B4-BE49-F238E27FC236}">
                <a16:creationId xmlns:a16="http://schemas.microsoft.com/office/drawing/2014/main" id="{A864DBEC-4897-509E-BDF6-1E0210374776}"/>
              </a:ext>
            </a:extLst>
          </p:cNvPr>
          <p:cNvSpPr/>
          <p:nvPr/>
        </p:nvSpPr>
        <p:spPr>
          <a:xfrm>
            <a:off x="4194251" y="4180472"/>
            <a:ext cx="3613591" cy="1068429"/>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defRPr/>
            </a:pPr>
            <a:r>
              <a:rPr lang="en-GB" sz="1800" baseline="0">
                <a:solidFill>
                  <a:srgbClr val="FFFFFF"/>
                </a:solidFill>
                <a:latin typeface="Aptos Light"/>
                <a:ea typeface="Segoe UI"/>
                <a:cs typeface="Segoe UI"/>
              </a:rPr>
              <a:t>Full leg change – like simple </a:t>
            </a:r>
            <a:r>
              <a:rPr lang="en-GB">
                <a:solidFill>
                  <a:srgbClr val="FFFFFF"/>
                </a:solidFill>
                <a:latin typeface="Aptos Light"/>
                <a:ea typeface="Segoe UI"/>
                <a:cs typeface="Segoe UI"/>
              </a:rPr>
              <a:t>leg change</a:t>
            </a:r>
            <a:r>
              <a:rPr lang="en-GB" sz="1800" baseline="0">
                <a:solidFill>
                  <a:srgbClr val="FFFFFF"/>
                </a:solidFill>
                <a:latin typeface="Aptos Light"/>
                <a:ea typeface="Segoe UI"/>
                <a:cs typeface="Segoe UI"/>
              </a:rPr>
              <a:t> plus additional </a:t>
            </a:r>
            <a:r>
              <a:rPr lang="en-GB">
                <a:solidFill>
                  <a:srgbClr val="FFFFFF"/>
                </a:solidFill>
                <a:latin typeface="Aptos Light"/>
                <a:ea typeface="Segoe UI"/>
                <a:cs typeface="Segoe UI"/>
              </a:rPr>
              <a:t>statement management</a:t>
            </a:r>
            <a:endParaRPr lang="en-US">
              <a:solidFill>
                <a:schemeClr val="bg1"/>
              </a:solidFill>
              <a:latin typeface="Aptos Light" panose="020B0004020202020204" pitchFamily="34" charset="0"/>
              <a:cs typeface="Segoe UI Semibold" panose="020B0702040204020203" pitchFamily="34" charset="0"/>
            </a:endParaRPr>
          </a:p>
        </p:txBody>
      </p:sp>
      <p:sp>
        <p:nvSpPr>
          <p:cNvPr id="14" name="Rounded Rectangle 11">
            <a:extLst>
              <a:ext uri="{FF2B5EF4-FFF2-40B4-BE49-F238E27FC236}">
                <a16:creationId xmlns:a16="http://schemas.microsoft.com/office/drawing/2014/main" id="{C481B4A8-D79A-D737-3464-FB06B57948BC}"/>
              </a:ext>
            </a:extLst>
          </p:cNvPr>
          <p:cNvSpPr/>
          <p:nvPr/>
        </p:nvSpPr>
        <p:spPr>
          <a:xfrm>
            <a:off x="417959" y="4180472"/>
            <a:ext cx="3613591" cy="1068429"/>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defRPr/>
            </a:pPr>
            <a:r>
              <a:rPr lang="en-GB">
                <a:solidFill>
                  <a:schemeClr val="bg1"/>
                </a:solidFill>
                <a:latin typeface="Aptos Light"/>
                <a:cs typeface="Segoe UI Semibold"/>
              </a:rPr>
              <a:t>Simple leg change – commonly to change VAT and dimensions</a:t>
            </a:r>
            <a:endParaRPr lang="en-US">
              <a:solidFill>
                <a:schemeClr val="bg1"/>
              </a:solidFill>
              <a:latin typeface="Aptos Light"/>
              <a:cs typeface="Segoe UI Semibold"/>
            </a:endParaRPr>
          </a:p>
        </p:txBody>
      </p:sp>
      <p:sp>
        <p:nvSpPr>
          <p:cNvPr id="15" name="Rounded Rectangle 11">
            <a:extLst>
              <a:ext uri="{FF2B5EF4-FFF2-40B4-BE49-F238E27FC236}">
                <a16:creationId xmlns:a16="http://schemas.microsoft.com/office/drawing/2014/main" id="{E7B406A7-BA8D-8B6F-1ED4-C736933AA8DC}"/>
              </a:ext>
            </a:extLst>
          </p:cNvPr>
          <p:cNvSpPr/>
          <p:nvPr/>
        </p:nvSpPr>
        <p:spPr>
          <a:xfrm>
            <a:off x="417959" y="2960428"/>
            <a:ext cx="3613591" cy="1068429"/>
          </a:xfrm>
          <a:prstGeom prst="roundRect">
            <a:avLst>
              <a:gd name="adj" fmla="val 3816"/>
            </a:avLst>
          </a:prstGeom>
          <a:solidFill>
            <a:srgbClr val="00706E"/>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defRPr/>
            </a:pPr>
            <a:r>
              <a:rPr lang="en-GB">
                <a:solidFill>
                  <a:schemeClr val="bg1"/>
                </a:solidFill>
                <a:latin typeface="Aptos Light"/>
                <a:cs typeface="Segoe UI Semibold"/>
              </a:rPr>
              <a:t>Support route specific sales information for data insights</a:t>
            </a:r>
            <a:endParaRPr lang="en-GB">
              <a:solidFill>
                <a:schemeClr val="bg1"/>
              </a:solidFill>
              <a:latin typeface="Aptos Light" panose="020B0004020202020204" pitchFamily="34" charset="0"/>
              <a:cs typeface="Segoe UI Semibold" panose="020B0702040204020203" pitchFamily="34" charset="0"/>
            </a:endParaRPr>
          </a:p>
        </p:txBody>
      </p:sp>
      <p:pic>
        <p:nvPicPr>
          <p:cNvPr id="16" name="Graphic 15">
            <a:extLst>
              <a:ext uri="{FF2B5EF4-FFF2-40B4-BE49-F238E27FC236}">
                <a16:creationId xmlns:a16="http://schemas.microsoft.com/office/drawing/2014/main" id="{FEEE2341-52CD-0A39-B76E-3478C1C261B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06318" y="150628"/>
            <a:ext cx="1421662" cy="525656"/>
          </a:xfrm>
          <a:prstGeom prst="rect">
            <a:avLst/>
          </a:prstGeom>
        </p:spPr>
      </p:pic>
    </p:spTree>
    <p:extLst>
      <p:ext uri="{BB962C8B-B14F-4D97-AF65-F5344CB8AC3E}">
        <p14:creationId xmlns:p14="http://schemas.microsoft.com/office/powerpoint/2010/main" val="1671856034"/>
      </p:ext>
    </p:extLst>
  </p:cSld>
  <p:clrMapOvr>
    <a:masterClrMapping/>
  </p:clrMapOvr>
</p:sld>
</file>

<file path=ppt/theme/theme1.xml><?xml version="1.0" encoding="utf-8"?>
<a:theme xmlns:a="http://schemas.openxmlformats.org/drawingml/2006/main" name="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B21C03-FF23-DA46-8880-D530F2A09104}" vid="{46B7E309-3388-5E4C-B8D8-D5A19C10BE01}"/>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B21C03-FF23-DA46-8880-D530F2A09104}" vid="{31393BAE-0028-A947-B539-DC4DD392AF8A}"/>
    </a:ext>
  </a:extLst>
</a:theme>
</file>

<file path=ppt/theme/theme3.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B21C03-FF23-DA46-8880-D530F2A09104}" vid="{56A69620-E869-6847-AC41-FC4D0F6212DD}"/>
    </a:ext>
  </a:extLst>
</a:theme>
</file>

<file path=ppt/theme/theme4.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3" id="{3EB21C03-FF23-DA46-8880-D530F2A09104}" vid="{B688D850-C1F7-2346-B6C1-06CC03A03403}"/>
    </a:ext>
  </a:extLst>
</a:theme>
</file>

<file path=ppt/theme/theme5.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B21C03-FF23-DA46-8880-D530F2A09104}" vid="{B48B643B-EAF9-EC47-8B6B-2AB590F41DB0}"/>
    </a:ext>
  </a:extLst>
</a:theme>
</file>

<file path=ppt/theme/theme6.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3EB21C03-FF23-DA46-8880-D530F2A09104}" vid="{A9D2CB04-C4B4-4C48-804F-FE1F9C713CC9}"/>
    </a:ext>
  </a:extLst>
</a:theme>
</file>

<file path=ppt/theme/theme7.xml><?xml version="1.0" encoding="utf-8"?>
<a:theme xmlns:a="http://schemas.openxmlformats.org/drawingml/2006/main" name="Agenda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3EB21C03-FF23-DA46-8880-D530F2A09104}" vid="{062FC799-7663-0648-8EEE-5336896CE4D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78A140E790F54AA5443D315A2AD6EC" ma:contentTypeVersion="6" ma:contentTypeDescription="Create a new document." ma:contentTypeScope="" ma:versionID="01da0f1ab9898260159252424f4cfa11">
  <xsd:schema xmlns:xsd="http://www.w3.org/2001/XMLSchema" xmlns:xs="http://www.w3.org/2001/XMLSchema" xmlns:p="http://schemas.microsoft.com/office/2006/metadata/properties" xmlns:ns2="5f35d845-0475-4395-ad2e-f03a5dfe469c" xmlns:ns3="f97f726d-b352-4701-80a3-a1170069a51d" targetNamespace="http://schemas.microsoft.com/office/2006/metadata/properties" ma:root="true" ma:fieldsID="a77cf6dfc251c7497a24c4439c22b79b" ns2:_="" ns3:_="">
    <xsd:import namespace="5f35d845-0475-4395-ad2e-f03a5dfe469c"/>
    <xsd:import namespace="f97f726d-b352-4701-80a3-a1170069a5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5d845-0475-4395-ad2e-f03a5dfe4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7f726d-b352-4701-80a3-a1170069a5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D61A0-9A00-4535-9ADD-45B1C406DF2F}">
  <ds:schemaRefs>
    <ds:schemaRef ds:uri="http://schemas.microsoft.com/sharepoint/v3/contenttype/forms"/>
  </ds:schemaRefs>
</ds:datastoreItem>
</file>

<file path=customXml/itemProps2.xml><?xml version="1.0" encoding="utf-8"?>
<ds:datastoreItem xmlns:ds="http://schemas.openxmlformats.org/officeDocument/2006/customXml" ds:itemID="{FD57A7F1-5E1F-453E-A92F-37B3E8CCB545}">
  <ds:schemaRefs>
    <ds:schemaRef ds:uri="http://schemas.microsoft.com/office/2006/documentManagement/types"/>
    <ds:schemaRef ds:uri="http://purl.org/dc/dcmitype/"/>
    <ds:schemaRef ds:uri="http://schemas.microsoft.com/office/2006/metadata/properties"/>
    <ds:schemaRef ds:uri="5f35d845-0475-4395-ad2e-f03a5dfe469c"/>
    <ds:schemaRef ds:uri="http://schemas.microsoft.com/office/infopath/2007/PartnerControls"/>
    <ds:schemaRef ds:uri="http://purl.org/dc/terms/"/>
    <ds:schemaRef ds:uri="http://purl.org/dc/elements/1.1/"/>
    <ds:schemaRef ds:uri="http://schemas.openxmlformats.org/package/2006/metadata/core-properties"/>
    <ds:schemaRef ds:uri="f97f726d-b352-4701-80a3-a1170069a51d"/>
    <ds:schemaRef ds:uri="http://www.w3.org/XML/1998/namespace"/>
  </ds:schemaRefs>
</ds:datastoreItem>
</file>

<file path=customXml/itemProps3.xml><?xml version="1.0" encoding="utf-8"?>
<ds:datastoreItem xmlns:ds="http://schemas.openxmlformats.org/officeDocument/2006/customXml" ds:itemID="{A6F09856-7DAB-42B4-A43D-86773D75DD17}">
  <ds:schemaRefs>
    <ds:schemaRef ds:uri="5f35d845-0475-4395-ad2e-f03a5dfe469c"/>
    <ds:schemaRef ds:uri="f97f726d-b352-4701-80a3-a1170069a5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Eggplant slides</Template>
  <TotalTime>27</TotalTime>
  <Words>1691</Words>
  <Application>Microsoft Office PowerPoint</Application>
  <PresentationFormat>Widescreen</PresentationFormat>
  <Paragraphs>273</Paragraphs>
  <Slides>36</Slides>
  <Notes>32</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36</vt:i4>
      </vt:variant>
    </vt:vector>
  </HeadingPairs>
  <TitlesOfParts>
    <vt:vector size="53" baseType="lpstr">
      <vt:lpstr>Aptos</vt:lpstr>
      <vt:lpstr>Aptos Black</vt:lpstr>
      <vt:lpstr>Aptos Display</vt:lpstr>
      <vt:lpstr>Aptos ExtraBold</vt:lpstr>
      <vt:lpstr>Aptos Light</vt:lpstr>
      <vt:lpstr>Aptos SemiBold</vt:lpstr>
      <vt:lpstr>Arial</vt:lpstr>
      <vt:lpstr>Calibri</vt:lpstr>
      <vt:lpstr>Segoe UI</vt:lpstr>
      <vt:lpstr>System Font Regular</vt:lpstr>
      <vt:lpstr>Eggplant slides</vt:lpstr>
      <vt:lpstr>White slides</vt:lpstr>
      <vt:lpstr>Grey slides</vt:lpstr>
      <vt:lpstr>Presenter image title slides</vt:lpstr>
      <vt:lpstr>Title/chapter slides</vt:lpstr>
      <vt:lpstr>Colorful slide options</vt:lpstr>
      <vt:lpstr>Agenda slides</vt:lpstr>
      <vt:lpstr>PowerPoint Presentation</vt:lpstr>
      <vt:lpstr>Go beyond your retail limits with LS Central Add 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Travel retail</vt:lpstr>
      <vt:lpstr>Profiles and Posting</vt:lpstr>
      <vt:lpstr>Country groups and flights</vt:lpstr>
      <vt:lpstr>PowerPoint Presentation</vt:lpstr>
      <vt:lpstr>PowerPoint Presentation</vt:lpstr>
      <vt:lpstr>Loyalty Integration System for LS Central</vt:lpstr>
      <vt:lpstr>PowerPoint Presentation</vt:lpstr>
      <vt:lpstr>PowerPoint Presentation</vt:lpstr>
      <vt:lpstr>PowerPoint Presentation</vt:lpstr>
      <vt:lpstr>Easy Setup</vt:lpstr>
      <vt:lpstr>New POS Panels</vt:lpstr>
      <vt:lpstr>Promotions &amp; Rewards Unified</vt:lpstr>
      <vt:lpstr>Demo</vt:lpstr>
      <vt:lpstr>Other business needs? </vt:lpstr>
      <vt:lpstr>A global professional services team</vt:lpstr>
      <vt:lpstr>PowerPoint Presentation</vt:lpstr>
      <vt:lpstr>Our consulting services</vt:lpstr>
      <vt:lpstr>PowerPoint Presentation</vt:lpstr>
      <vt:lpstr>PowerPoint Presentation</vt:lpstr>
      <vt:lpstr>Q&amp;A</vt:lpstr>
      <vt:lpstr>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Wojciech Januszauskas</dc:creator>
  <cp:lastModifiedBy>Bjorn Jonsson</cp:lastModifiedBy>
  <cp:revision>1</cp:revision>
  <dcterms:created xsi:type="dcterms:W3CDTF">2026-01-09T16:55:19Z</dcterms:created>
  <dcterms:modified xsi:type="dcterms:W3CDTF">2026-01-15T11:20:06Z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0x0101007C78A140E790F54AA5443D315A2AD6EC</vt:lpwstr>
  </property>
  <property fmtid="{D5CDD505-2E9C-101B-9397-08002B2CF9AE}" pid="3" name="_dlc_DocIdItemGuid">
    <vt:lpwstr>c1ba7755-03e4-4373-a2c6-e3291bf0ac95</vt:lpwstr>
  </property>
</Properties>
</file>